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</p:sldMasterIdLst>
  <p:notesMasterIdLst>
    <p:notesMasterId r:id="rId46"/>
  </p:notesMasterIdLst>
  <p:sldIdLst>
    <p:sldId id="256" r:id="rId5"/>
    <p:sldId id="322" r:id="rId6"/>
    <p:sldId id="334" r:id="rId7"/>
    <p:sldId id="266" r:id="rId8"/>
    <p:sldId id="265" r:id="rId9"/>
    <p:sldId id="259" r:id="rId10"/>
    <p:sldId id="260" r:id="rId11"/>
    <p:sldId id="271" r:id="rId12"/>
    <p:sldId id="263" r:id="rId13"/>
    <p:sldId id="269" r:id="rId14"/>
    <p:sldId id="332" r:id="rId15"/>
    <p:sldId id="333" r:id="rId16"/>
    <p:sldId id="257" r:id="rId17"/>
    <p:sldId id="335" r:id="rId18"/>
    <p:sldId id="337" r:id="rId19"/>
    <p:sldId id="360" r:id="rId20"/>
    <p:sldId id="338" r:id="rId21"/>
    <p:sldId id="272" r:id="rId22"/>
    <p:sldId id="340" r:id="rId23"/>
    <p:sldId id="341" r:id="rId24"/>
    <p:sldId id="342" r:id="rId25"/>
    <p:sldId id="343" r:id="rId26"/>
    <p:sldId id="344" r:id="rId27"/>
    <p:sldId id="346" r:id="rId28"/>
    <p:sldId id="347" r:id="rId29"/>
    <p:sldId id="348" r:id="rId30"/>
    <p:sldId id="349" r:id="rId31"/>
    <p:sldId id="361" r:id="rId32"/>
    <p:sldId id="350" r:id="rId33"/>
    <p:sldId id="351" r:id="rId34"/>
    <p:sldId id="352" r:id="rId35"/>
    <p:sldId id="353" r:id="rId36"/>
    <p:sldId id="354" r:id="rId37"/>
    <p:sldId id="355" r:id="rId38"/>
    <p:sldId id="362" r:id="rId39"/>
    <p:sldId id="356" r:id="rId40"/>
    <p:sldId id="281" r:id="rId41"/>
    <p:sldId id="358" r:id="rId42"/>
    <p:sldId id="359" r:id="rId43"/>
    <p:sldId id="363" r:id="rId44"/>
    <p:sldId id="284" r:id="rId4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Fira Sans Condensed Medium" panose="020F0502020204030204" pitchFamily="34" charset="0"/>
      <p:regular r:id="rId48"/>
      <p:bold r:id="rId49"/>
      <p:italic r:id="rId50"/>
      <p:boldItalic r:id="rId51"/>
    </p:embeddedFont>
    <p:embeddedFont>
      <p:font typeface="Nunito Light" panose="020F0302020204030204" pitchFamily="34" charset="0"/>
      <p:regular r:id="rId52"/>
      <p:italic r:id="rId53"/>
    </p:embeddedFont>
    <p:embeddedFont>
      <p:font typeface="Red Hat Display" panose="02010303040201060303" pitchFamily="2" charset="0"/>
      <p:regular r:id="rId54"/>
      <p:bold r:id="rId55"/>
      <p:italic r:id="rId56"/>
      <p:boldItalic r:id="rId57"/>
    </p:embeddedFont>
    <p:embeddedFont>
      <p:font typeface="Segoe UI" panose="020B0502040204020203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949"/>
    <a:srgbClr val="B1C6C6"/>
    <a:srgbClr val="E42524"/>
    <a:srgbClr val="F9D3CD"/>
    <a:srgbClr val="FFFFFF"/>
    <a:srgbClr val="FF7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0962B-9B6E-821A-CAF1-426B0BCE4D0F}" v="41" dt="2023-06-28T22:11:51.954"/>
    <p1510:client id="{A1B4936B-FF27-457C-9B14-F9B4A2B74E35}" v="1031" vWet="1033" dt="2023-06-28T22:08:12.406"/>
    <p1510:client id="{A95880E8-04F1-A945-A2A9-A9B66EF63A56}" v="4007" dt="2023-06-29T14:03:01.093"/>
    <p1510:client id="{C0A0430C-D452-4941-974A-854D08BF9F3A}" v="1626" dt="2023-06-29T08:13:32.991"/>
  </p1510:revLst>
</p1510:revInfo>
</file>

<file path=ppt/tableStyles.xml><?xml version="1.0" encoding="utf-8"?>
<a:tblStyleLst xmlns:a="http://schemas.openxmlformats.org/drawingml/2006/main" def="{D6056486-2497-422C-AC59-58B4C9B27258}">
  <a:tblStyle styleId="{D6056486-2497-422C-AC59-58B4C9B272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ACD47F-A438-4811-955F-A2F28C9B68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58"/>
    <p:restoredTop sz="94653"/>
  </p:normalViewPr>
  <p:slideViewPr>
    <p:cSldViewPr snapToGrid="0">
      <p:cViewPr varScale="1">
        <p:scale>
          <a:sx n="108" d="100"/>
          <a:sy n="108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font" Target="fonts/font1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c3f46095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c3f46095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g6bfa3ff318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9" name="Google Shape;3949;g6bfa3ff318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05bd2d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05bd2d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691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6c53796e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6c53796e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949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05bd2d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05bd2d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844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162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05bd2d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05bd2d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00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6c53796e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6c53796e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767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6da2bcea4a_6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4" name="Google Shape;4234;g6da2bcea4a_6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6da2bcea4a_6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4" name="Google Shape;4234;g6da2bcea4a_6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1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bfa3ff31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bfa3ff31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222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05bd2d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05bd2d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188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6c53796e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6c53796e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707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773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05bd2d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05bd2d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634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6c53796e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6c53796e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811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83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6da2bcea4a_6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4" name="Google Shape;4234;g6da2bcea4a_6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290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6da2bcea4a_6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4" name="Google Shape;4234;g6da2bcea4a_6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49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05bd2d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05bd2d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047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825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05bd2d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05bd2d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931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05bd2d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05bd2d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840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648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0992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056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09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05bd2d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05bd2d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6974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6c53796e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6c53796e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389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6" name="Google Shape;7046;g6bfa3ff318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7" name="Google Shape;7047;g6bfa3ff318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835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6bfa3ff3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6bfa3ff3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60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g6bfa3ff318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5" name="Google Shape;3715;g6bfa3ff318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05bd2d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c05bd2d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64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6" name="Google Shape;7226;g6bfa3ff318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7" name="Google Shape;7227;g6bfa3ff318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6bfa3ff318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6bfa3ff318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bfa3ff31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bfa3ff31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6bfa3ff31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6bfa3ff31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g6bfa3ff31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6" name="Google Shape;4216;g6bfa3ff31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6c53796e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6c53796e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24288" y="372650"/>
            <a:ext cx="4365300" cy="22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rgbClr val="E425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887188" y="2866175"/>
            <a:ext cx="27024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5375275" y="1760175"/>
            <a:ext cx="627300" cy="4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6113538" y="1483246"/>
            <a:ext cx="2349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6113550" y="2885110"/>
            <a:ext cx="2349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 idx="3"/>
          </p:nvPr>
        </p:nvSpPr>
        <p:spPr>
          <a:xfrm>
            <a:off x="5308975" y="3151750"/>
            <a:ext cx="759900" cy="4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3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2520800" y="1708349"/>
            <a:ext cx="30978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2"/>
          </p:nvPr>
        </p:nvSpPr>
        <p:spPr>
          <a:xfrm>
            <a:off x="3737201" y="2803028"/>
            <a:ext cx="30978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ctrTitle"/>
          </p:nvPr>
        </p:nvSpPr>
        <p:spPr>
          <a:xfrm>
            <a:off x="2520801" y="1461838"/>
            <a:ext cx="1622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ctrTitle" idx="3"/>
          </p:nvPr>
        </p:nvSpPr>
        <p:spPr>
          <a:xfrm>
            <a:off x="3737203" y="2549957"/>
            <a:ext cx="1582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4922434" y="3880262"/>
            <a:ext cx="30978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ctrTitle" idx="5"/>
          </p:nvPr>
        </p:nvSpPr>
        <p:spPr>
          <a:xfrm>
            <a:off x="4922433" y="3634436"/>
            <a:ext cx="1653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6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3_1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/>
          </p:nvPr>
        </p:nvSpPr>
        <p:spPr>
          <a:xfrm>
            <a:off x="611976" y="355932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1"/>
          </p:nvPr>
        </p:nvSpPr>
        <p:spPr>
          <a:xfrm>
            <a:off x="1614276" y="1616850"/>
            <a:ext cx="2220300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2"/>
          </p:nvPr>
        </p:nvSpPr>
        <p:spPr>
          <a:xfrm>
            <a:off x="1614276" y="2732646"/>
            <a:ext cx="22203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3"/>
          </p:nvPr>
        </p:nvSpPr>
        <p:spPr>
          <a:xfrm>
            <a:off x="1614276" y="1412789"/>
            <a:ext cx="1622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ctrTitle" idx="4"/>
          </p:nvPr>
        </p:nvSpPr>
        <p:spPr>
          <a:xfrm>
            <a:off x="1614276" y="2515012"/>
            <a:ext cx="1582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5"/>
          </p:nvPr>
        </p:nvSpPr>
        <p:spPr>
          <a:xfrm>
            <a:off x="1614276" y="3846833"/>
            <a:ext cx="24414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 idx="6"/>
          </p:nvPr>
        </p:nvSpPr>
        <p:spPr>
          <a:xfrm>
            <a:off x="1614276" y="3622415"/>
            <a:ext cx="1653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627351" y="1382682"/>
            <a:ext cx="7796700" cy="3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42524"/>
              </a:buClr>
              <a:buSzPts val="1600"/>
              <a:buFont typeface="Muli"/>
              <a:buAutoNum type="arabicPeriod"/>
              <a:defRPr sz="13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AutoNum type="alphaLcPeriod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AutoNum type="romanLcPeriod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AutoNum type="romanLcPeriod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AutoNum type="arabicPeriod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973748" y="616200"/>
            <a:ext cx="3554400" cy="11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"/>
          </p:nvPr>
        </p:nvSpPr>
        <p:spPr>
          <a:xfrm>
            <a:off x="973748" y="1629977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973749" y="3641300"/>
            <a:ext cx="33597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 spd="med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987625" y="2671582"/>
            <a:ext cx="3951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358000" y="3238680"/>
            <a:ext cx="2581200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822025" y="1852925"/>
            <a:ext cx="15147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5478450" y="2391650"/>
            <a:ext cx="2891400" cy="22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2"/>
          </p:nvPr>
        </p:nvSpPr>
        <p:spPr>
          <a:xfrm>
            <a:off x="6423750" y="1664475"/>
            <a:ext cx="1946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3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"/>
              <a:buNone/>
              <a:defRPr sz="1000" b="1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970625" y="2419169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971762" y="2878650"/>
            <a:ext cx="27213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2"/>
          </p:nvPr>
        </p:nvSpPr>
        <p:spPr>
          <a:xfrm>
            <a:off x="6289800" y="718687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5516938" y="1174431"/>
            <a:ext cx="2655300" cy="13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640900" y="2249400"/>
            <a:ext cx="27384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sz="1800" b="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5651899" y="1490100"/>
            <a:ext cx="2517300" cy="21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2101350" y="2549013"/>
            <a:ext cx="13659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ctrTitle"/>
          </p:nvPr>
        </p:nvSpPr>
        <p:spPr>
          <a:xfrm>
            <a:off x="2207219" y="181727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2207219" y="2227025"/>
            <a:ext cx="243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2" hasCustomPrompt="1"/>
          </p:nvPr>
        </p:nvSpPr>
        <p:spPr>
          <a:xfrm>
            <a:off x="1128456" y="1913822"/>
            <a:ext cx="818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3"/>
          </p:nvPr>
        </p:nvSpPr>
        <p:spPr>
          <a:xfrm>
            <a:off x="2207219" y="336357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4"/>
          </p:nvPr>
        </p:nvSpPr>
        <p:spPr>
          <a:xfrm>
            <a:off x="2207219" y="3776725"/>
            <a:ext cx="243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5" hasCustomPrompt="1"/>
          </p:nvPr>
        </p:nvSpPr>
        <p:spPr>
          <a:xfrm>
            <a:off x="1128456" y="3513438"/>
            <a:ext cx="818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ctrTitle" idx="6"/>
          </p:nvPr>
        </p:nvSpPr>
        <p:spPr>
          <a:xfrm>
            <a:off x="4684981" y="182144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 idx="7" hasCustomPrompt="1"/>
          </p:nvPr>
        </p:nvSpPr>
        <p:spPr>
          <a:xfrm>
            <a:off x="7119587" y="1913822"/>
            <a:ext cx="90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>
            <a:spLocks noGrp="1"/>
          </p:cNvSpPr>
          <p:nvPr>
            <p:ph type="ctrTitle" idx="8"/>
          </p:nvPr>
        </p:nvSpPr>
        <p:spPr>
          <a:xfrm>
            <a:off x="5182981" y="336357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title" idx="9" hasCustomPrompt="1"/>
          </p:nvPr>
        </p:nvSpPr>
        <p:spPr>
          <a:xfrm>
            <a:off x="7119577" y="3522150"/>
            <a:ext cx="968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rgbClr val="E425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>
            <a:spLocks noGrp="1"/>
          </p:cNvSpPr>
          <p:nvPr>
            <p:ph type="subTitle" idx="13"/>
          </p:nvPr>
        </p:nvSpPr>
        <p:spPr>
          <a:xfrm>
            <a:off x="4501981" y="2227032"/>
            <a:ext cx="243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14"/>
          </p:nvPr>
        </p:nvSpPr>
        <p:spPr>
          <a:xfrm>
            <a:off x="4501981" y="3763876"/>
            <a:ext cx="243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title" idx="15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59" r:id="rId10"/>
    <p:sldLayoutId id="2147483663" r:id="rId11"/>
    <p:sldLayoutId id="2147483664" r:id="rId12"/>
    <p:sldLayoutId id="2147483666" r:id="rId13"/>
    <p:sldLayoutId id="2147483668" r:id="rId14"/>
    <p:sldLayoutId id="2147483670" r:id="rId15"/>
  </p:sldLayoutIdLst>
  <p:transition spd="med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7"/>
          <p:cNvGrpSpPr/>
          <p:nvPr/>
        </p:nvGrpSpPr>
        <p:grpSpPr>
          <a:xfrm>
            <a:off x="3549476" y="453925"/>
            <a:ext cx="5263228" cy="2164683"/>
            <a:chOff x="2812355" y="780248"/>
            <a:chExt cx="5955900" cy="3496500"/>
          </a:xfrm>
        </p:grpSpPr>
        <p:sp>
          <p:nvSpPr>
            <p:cNvPr id="148" name="Google Shape;148;p27"/>
            <p:cNvSpPr/>
            <p:nvPr/>
          </p:nvSpPr>
          <p:spPr>
            <a:xfrm>
              <a:off x="3493354" y="780248"/>
              <a:ext cx="5274900" cy="3496500"/>
            </a:xfrm>
            <a:prstGeom prst="rect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 rot="10800000">
              <a:off x="2812355" y="1068373"/>
              <a:ext cx="681000" cy="1297200"/>
            </a:xfrm>
            <a:prstGeom prst="rtTriangle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27"/>
          <p:cNvSpPr txBox="1">
            <a:spLocks noGrp="1"/>
          </p:cNvSpPr>
          <p:nvPr>
            <p:ph type="ctrTitle"/>
          </p:nvPr>
        </p:nvSpPr>
        <p:spPr>
          <a:xfrm>
            <a:off x="4086774" y="262791"/>
            <a:ext cx="4725900" cy="227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5400" err="1"/>
              <a:t>AmesHousing</a:t>
            </a:r>
            <a:br>
              <a:rPr lang="en" sz="5400"/>
            </a:br>
            <a:r>
              <a:rPr lang="en" sz="5400"/>
              <a:t>Analysis </a:t>
            </a:r>
            <a:endParaRPr lang="en-US" sz="5400"/>
          </a:p>
        </p:txBody>
      </p:sp>
      <p:sp>
        <p:nvSpPr>
          <p:cNvPr id="151" name="Google Shape;151;p27"/>
          <p:cNvSpPr txBox="1">
            <a:spLocks noGrp="1"/>
          </p:cNvSpPr>
          <p:nvPr>
            <p:ph type="subTitle" idx="1"/>
          </p:nvPr>
        </p:nvSpPr>
        <p:spPr>
          <a:xfrm>
            <a:off x="7192179" y="4446591"/>
            <a:ext cx="1620504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dirty="0"/>
              <a:t>Rosario </a:t>
            </a:r>
            <a:r>
              <a:rPr lang="en" dirty="0" err="1"/>
              <a:t>Urso</a:t>
            </a:r>
            <a:endParaRPr lang="en" dirty="0"/>
          </a:p>
        </p:txBody>
      </p:sp>
      <p:grpSp>
        <p:nvGrpSpPr>
          <p:cNvPr id="152" name="Google Shape;152;p27"/>
          <p:cNvGrpSpPr/>
          <p:nvPr/>
        </p:nvGrpSpPr>
        <p:grpSpPr>
          <a:xfrm>
            <a:off x="695014" y="262321"/>
            <a:ext cx="4423432" cy="4660794"/>
            <a:chOff x="235875" y="683625"/>
            <a:chExt cx="747050" cy="787150"/>
          </a:xfrm>
        </p:grpSpPr>
        <p:sp>
          <p:nvSpPr>
            <p:cNvPr id="153" name="Google Shape;153;p27"/>
            <p:cNvSpPr/>
            <p:nvPr/>
          </p:nvSpPr>
          <p:spPr>
            <a:xfrm>
              <a:off x="716450" y="1024050"/>
              <a:ext cx="13600" cy="31325"/>
            </a:xfrm>
            <a:custGeom>
              <a:avLst/>
              <a:gdLst/>
              <a:ahLst/>
              <a:cxnLst/>
              <a:rect l="l" t="t" r="r" b="b"/>
              <a:pathLst>
                <a:path w="544" h="1253" extrusionOk="0">
                  <a:moveTo>
                    <a:pt x="128" y="1"/>
                  </a:moveTo>
                  <a:cubicBezTo>
                    <a:pt x="86" y="1"/>
                    <a:pt x="45" y="3"/>
                    <a:pt x="5" y="8"/>
                  </a:cubicBezTo>
                  <a:lnTo>
                    <a:pt x="1" y="1161"/>
                  </a:lnTo>
                  <a:cubicBezTo>
                    <a:pt x="41" y="1156"/>
                    <a:pt x="83" y="1153"/>
                    <a:pt x="124" y="1153"/>
                  </a:cubicBezTo>
                  <a:cubicBezTo>
                    <a:pt x="274" y="1153"/>
                    <a:pt x="424" y="1186"/>
                    <a:pt x="539" y="1252"/>
                  </a:cubicBezTo>
                  <a:lnTo>
                    <a:pt x="543" y="101"/>
                  </a:lnTo>
                  <a:cubicBezTo>
                    <a:pt x="427" y="34"/>
                    <a:pt x="277" y="1"/>
                    <a:pt x="12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709200" y="1024250"/>
              <a:ext cx="7400" cy="31125"/>
            </a:xfrm>
            <a:custGeom>
              <a:avLst/>
              <a:gdLst/>
              <a:ahLst/>
              <a:cxnLst/>
              <a:rect l="l" t="t" r="r" b="b"/>
              <a:pathLst>
                <a:path w="296" h="1245" extrusionOk="0">
                  <a:moveTo>
                    <a:pt x="295" y="0"/>
                  </a:moveTo>
                  <a:cubicBezTo>
                    <a:pt x="192" y="12"/>
                    <a:pt x="94" y="42"/>
                    <a:pt x="4" y="93"/>
                  </a:cubicBezTo>
                  <a:lnTo>
                    <a:pt x="1" y="1244"/>
                  </a:lnTo>
                  <a:cubicBezTo>
                    <a:pt x="91" y="1195"/>
                    <a:pt x="189" y="1163"/>
                    <a:pt x="291" y="1153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729900" y="1026550"/>
              <a:ext cx="68975" cy="68575"/>
            </a:xfrm>
            <a:custGeom>
              <a:avLst/>
              <a:gdLst/>
              <a:ahLst/>
              <a:cxnLst/>
              <a:rect l="l" t="t" r="r" b="b"/>
              <a:pathLst>
                <a:path w="2759" h="2743" extrusionOk="0">
                  <a:moveTo>
                    <a:pt x="5" y="1"/>
                  </a:moveTo>
                  <a:lnTo>
                    <a:pt x="1" y="1152"/>
                  </a:lnTo>
                  <a:lnTo>
                    <a:pt x="2756" y="2743"/>
                  </a:lnTo>
                  <a:lnTo>
                    <a:pt x="2759" y="159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879200" y="1116475"/>
              <a:ext cx="6550" cy="32525"/>
            </a:xfrm>
            <a:custGeom>
              <a:avLst/>
              <a:gdLst/>
              <a:ahLst/>
              <a:cxnLst/>
              <a:rect l="l" t="t" r="r" b="b"/>
              <a:pathLst>
                <a:path w="262" h="1301" extrusionOk="0">
                  <a:moveTo>
                    <a:pt x="261" y="0"/>
                  </a:moveTo>
                  <a:lnTo>
                    <a:pt x="4" y="149"/>
                  </a:lnTo>
                  <a:lnTo>
                    <a:pt x="0" y="1301"/>
                  </a:lnTo>
                  <a:lnTo>
                    <a:pt x="258" y="1151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875200" y="1120200"/>
              <a:ext cx="4125" cy="30075"/>
            </a:xfrm>
            <a:custGeom>
              <a:avLst/>
              <a:gdLst/>
              <a:ahLst/>
              <a:cxnLst/>
              <a:rect l="l" t="t" r="r" b="b"/>
              <a:pathLst>
                <a:path w="165" h="1203" extrusionOk="0">
                  <a:moveTo>
                    <a:pt x="164" y="0"/>
                  </a:moveTo>
                  <a:cubicBezTo>
                    <a:pt x="114" y="27"/>
                    <a:pt x="60" y="44"/>
                    <a:pt x="3" y="51"/>
                  </a:cubicBezTo>
                  <a:lnTo>
                    <a:pt x="1" y="1203"/>
                  </a:lnTo>
                  <a:cubicBezTo>
                    <a:pt x="56" y="1197"/>
                    <a:pt x="111" y="1179"/>
                    <a:pt x="160" y="1152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867850" y="1120200"/>
              <a:ext cx="7450" cy="30175"/>
            </a:xfrm>
            <a:custGeom>
              <a:avLst/>
              <a:gdLst/>
              <a:ahLst/>
              <a:cxnLst/>
              <a:rect l="l" t="t" r="r" b="b"/>
              <a:pathLst>
                <a:path w="298" h="1207" extrusionOk="0">
                  <a:moveTo>
                    <a:pt x="3" y="0"/>
                  </a:moveTo>
                  <a:lnTo>
                    <a:pt x="0" y="1153"/>
                  </a:lnTo>
                  <a:cubicBezTo>
                    <a:pt x="62" y="1189"/>
                    <a:pt x="143" y="1207"/>
                    <a:pt x="225" y="1207"/>
                  </a:cubicBezTo>
                  <a:cubicBezTo>
                    <a:pt x="248" y="1207"/>
                    <a:pt x="272" y="1205"/>
                    <a:pt x="295" y="1203"/>
                  </a:cubicBezTo>
                  <a:lnTo>
                    <a:pt x="297" y="51"/>
                  </a:lnTo>
                  <a:lnTo>
                    <a:pt x="297" y="51"/>
                  </a:lnTo>
                  <a:cubicBezTo>
                    <a:pt x="276" y="54"/>
                    <a:pt x="254" y="55"/>
                    <a:pt x="232" y="55"/>
                  </a:cubicBezTo>
                  <a:cubicBezTo>
                    <a:pt x="149" y="55"/>
                    <a:pt x="66" y="37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885650" y="1116475"/>
              <a:ext cx="68925" cy="68575"/>
            </a:xfrm>
            <a:custGeom>
              <a:avLst/>
              <a:gdLst/>
              <a:ahLst/>
              <a:cxnLst/>
              <a:rect l="l" t="t" r="r" b="b"/>
              <a:pathLst>
                <a:path w="2757" h="2743" extrusionOk="0">
                  <a:moveTo>
                    <a:pt x="3" y="0"/>
                  </a:moveTo>
                  <a:lnTo>
                    <a:pt x="0" y="1151"/>
                  </a:lnTo>
                  <a:lnTo>
                    <a:pt x="2754" y="2742"/>
                  </a:lnTo>
                  <a:lnTo>
                    <a:pt x="2757" y="158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954475" y="1156200"/>
              <a:ext cx="4450" cy="34900"/>
            </a:xfrm>
            <a:custGeom>
              <a:avLst/>
              <a:gdLst/>
              <a:ahLst/>
              <a:cxnLst/>
              <a:rect l="l" t="t" r="r" b="b"/>
              <a:pathLst>
                <a:path w="178" h="1396" extrusionOk="0">
                  <a:moveTo>
                    <a:pt x="4" y="0"/>
                  </a:moveTo>
                  <a:lnTo>
                    <a:pt x="1" y="1153"/>
                  </a:lnTo>
                  <a:cubicBezTo>
                    <a:pt x="117" y="1220"/>
                    <a:pt x="173" y="1308"/>
                    <a:pt x="173" y="1395"/>
                  </a:cubicBezTo>
                  <a:lnTo>
                    <a:pt x="178" y="242"/>
                  </a:lnTo>
                  <a:cubicBezTo>
                    <a:pt x="178" y="155"/>
                    <a:pt x="120" y="67"/>
                    <a:pt x="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957250" y="1162250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957250" y="1162250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957250" y="1162250"/>
              <a:ext cx="1675" cy="32625"/>
            </a:xfrm>
            <a:custGeom>
              <a:avLst/>
              <a:gdLst/>
              <a:ahLst/>
              <a:cxnLst/>
              <a:rect l="l" t="t" r="r" b="b"/>
              <a:pathLst>
                <a:path w="67" h="1305" extrusionOk="0">
                  <a:moveTo>
                    <a:pt x="67" y="0"/>
                  </a:moveTo>
                  <a:cubicBezTo>
                    <a:pt x="65" y="57"/>
                    <a:pt x="42" y="111"/>
                    <a:pt x="4" y="153"/>
                  </a:cubicBezTo>
                  <a:lnTo>
                    <a:pt x="0" y="1304"/>
                  </a:lnTo>
                  <a:cubicBezTo>
                    <a:pt x="39" y="1263"/>
                    <a:pt x="61" y="1210"/>
                    <a:pt x="62" y="1153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954550" y="1166050"/>
              <a:ext cx="2825" cy="31000"/>
            </a:xfrm>
            <a:custGeom>
              <a:avLst/>
              <a:gdLst/>
              <a:ahLst/>
              <a:cxnLst/>
              <a:rect l="l" t="t" r="r" b="b"/>
              <a:pathLst>
                <a:path w="113" h="1240" extrusionOk="0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954550" y="1166050"/>
              <a:ext cx="2825" cy="31000"/>
            </a:xfrm>
            <a:custGeom>
              <a:avLst/>
              <a:gdLst/>
              <a:ahLst/>
              <a:cxnLst/>
              <a:rect l="l" t="t" r="r" b="b"/>
              <a:pathLst>
                <a:path w="113" h="1240" extrusionOk="0">
                  <a:moveTo>
                    <a:pt x="112" y="1"/>
                  </a:moveTo>
                  <a:lnTo>
                    <a:pt x="112" y="1"/>
                  </a:lnTo>
                  <a:cubicBezTo>
                    <a:pt x="81" y="34"/>
                    <a:pt x="44" y="65"/>
                    <a:pt x="4" y="86"/>
                  </a:cubicBezTo>
                  <a:lnTo>
                    <a:pt x="1" y="1239"/>
                  </a:lnTo>
                  <a:cubicBezTo>
                    <a:pt x="41" y="1216"/>
                    <a:pt x="78" y="1187"/>
                    <a:pt x="110" y="115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977950" y="1163775"/>
              <a:ext cx="2625" cy="34975"/>
            </a:xfrm>
            <a:custGeom>
              <a:avLst/>
              <a:gdLst/>
              <a:ahLst/>
              <a:cxnLst/>
              <a:rect l="l" t="t" r="r" b="b"/>
              <a:pathLst>
                <a:path w="105" h="1399" extrusionOk="0">
                  <a:moveTo>
                    <a:pt x="105" y="0"/>
                  </a:moveTo>
                  <a:lnTo>
                    <a:pt x="104" y="2"/>
                  </a:lnTo>
                  <a:lnTo>
                    <a:pt x="104" y="2"/>
                  </a:lnTo>
                  <a:cubicBezTo>
                    <a:pt x="105" y="1"/>
                    <a:pt x="105" y="1"/>
                    <a:pt x="105" y="0"/>
                  </a:cubicBezTo>
                  <a:close/>
                  <a:moveTo>
                    <a:pt x="104" y="2"/>
                  </a:moveTo>
                  <a:cubicBezTo>
                    <a:pt x="104" y="86"/>
                    <a:pt x="71" y="169"/>
                    <a:pt x="4" y="247"/>
                  </a:cubicBezTo>
                  <a:lnTo>
                    <a:pt x="0" y="1398"/>
                  </a:lnTo>
                  <a:cubicBezTo>
                    <a:pt x="68" y="1321"/>
                    <a:pt x="102" y="1237"/>
                    <a:pt x="102" y="1153"/>
                  </a:cubicBezTo>
                  <a:lnTo>
                    <a:pt x="104" y="2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973550" y="1169925"/>
              <a:ext cx="4525" cy="32325"/>
            </a:xfrm>
            <a:custGeom>
              <a:avLst/>
              <a:gdLst/>
              <a:ahLst/>
              <a:cxnLst/>
              <a:rect l="l" t="t" r="r" b="b"/>
              <a:pathLst>
                <a:path w="181" h="1293" extrusionOk="0">
                  <a:moveTo>
                    <a:pt x="180" y="1"/>
                  </a:moveTo>
                  <a:lnTo>
                    <a:pt x="180" y="1"/>
                  </a:lnTo>
                  <a:cubicBezTo>
                    <a:pt x="130" y="56"/>
                    <a:pt x="70" y="104"/>
                    <a:pt x="5" y="140"/>
                  </a:cubicBezTo>
                  <a:lnTo>
                    <a:pt x="1" y="1293"/>
                  </a:lnTo>
                  <a:cubicBezTo>
                    <a:pt x="67" y="1257"/>
                    <a:pt x="127" y="1209"/>
                    <a:pt x="176" y="1152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264025" y="1026550"/>
              <a:ext cx="445275" cy="287550"/>
            </a:xfrm>
            <a:custGeom>
              <a:avLst/>
              <a:gdLst/>
              <a:ahLst/>
              <a:cxnLst/>
              <a:rect l="l" t="t" r="r" b="b"/>
              <a:pathLst>
                <a:path w="17811" h="11502" extrusionOk="0">
                  <a:moveTo>
                    <a:pt x="17811" y="1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" y="11501"/>
                  </a:lnTo>
                  <a:lnTo>
                    <a:pt x="17808" y="1152"/>
                  </a:lnTo>
                  <a:lnTo>
                    <a:pt x="1781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259750" y="1285250"/>
              <a:ext cx="4425" cy="40775"/>
            </a:xfrm>
            <a:custGeom>
              <a:avLst/>
              <a:gdLst/>
              <a:ahLst/>
              <a:cxnLst/>
              <a:rect l="l" t="t" r="r" b="b"/>
              <a:pathLst>
                <a:path w="177" h="1631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56" y="11"/>
                    <a:pt x="137" y="24"/>
                    <a:pt x="121" y="37"/>
                  </a:cubicBezTo>
                  <a:lnTo>
                    <a:pt x="109" y="46"/>
                  </a:lnTo>
                  <a:cubicBezTo>
                    <a:pt x="95" y="57"/>
                    <a:pt x="80" y="70"/>
                    <a:pt x="69" y="85"/>
                  </a:cubicBezTo>
                  <a:lnTo>
                    <a:pt x="66" y="86"/>
                  </a:lnTo>
                  <a:cubicBezTo>
                    <a:pt x="64" y="89"/>
                    <a:pt x="63" y="92"/>
                    <a:pt x="60" y="93"/>
                  </a:cubicBezTo>
                  <a:cubicBezTo>
                    <a:pt x="54" y="102"/>
                    <a:pt x="49" y="109"/>
                    <a:pt x="43" y="118"/>
                  </a:cubicBezTo>
                  <a:cubicBezTo>
                    <a:pt x="40" y="122"/>
                    <a:pt x="37" y="127"/>
                    <a:pt x="35" y="130"/>
                  </a:cubicBezTo>
                  <a:cubicBezTo>
                    <a:pt x="31" y="138"/>
                    <a:pt x="27" y="146"/>
                    <a:pt x="22" y="153"/>
                  </a:cubicBezTo>
                  <a:cubicBezTo>
                    <a:pt x="21" y="157"/>
                    <a:pt x="20" y="162"/>
                    <a:pt x="18" y="166"/>
                  </a:cubicBezTo>
                  <a:cubicBezTo>
                    <a:pt x="15" y="175"/>
                    <a:pt x="12" y="182"/>
                    <a:pt x="11" y="191"/>
                  </a:cubicBezTo>
                  <a:cubicBezTo>
                    <a:pt x="11" y="195"/>
                    <a:pt x="8" y="198"/>
                    <a:pt x="8" y="202"/>
                  </a:cubicBezTo>
                  <a:cubicBezTo>
                    <a:pt x="5" y="214"/>
                    <a:pt x="4" y="225"/>
                    <a:pt x="4" y="238"/>
                  </a:cubicBezTo>
                  <a:lnTo>
                    <a:pt x="1" y="1391"/>
                  </a:lnTo>
                  <a:lnTo>
                    <a:pt x="1" y="1401"/>
                  </a:lnTo>
                  <a:cubicBezTo>
                    <a:pt x="1" y="1409"/>
                    <a:pt x="1" y="1416"/>
                    <a:pt x="2" y="1423"/>
                  </a:cubicBezTo>
                  <a:cubicBezTo>
                    <a:pt x="2" y="1427"/>
                    <a:pt x="5" y="1432"/>
                    <a:pt x="6" y="1438"/>
                  </a:cubicBezTo>
                  <a:cubicBezTo>
                    <a:pt x="6" y="1443"/>
                    <a:pt x="8" y="1449"/>
                    <a:pt x="11" y="1455"/>
                  </a:cubicBezTo>
                  <a:cubicBezTo>
                    <a:pt x="12" y="1459"/>
                    <a:pt x="15" y="1465"/>
                    <a:pt x="17" y="1469"/>
                  </a:cubicBezTo>
                  <a:cubicBezTo>
                    <a:pt x="18" y="1474"/>
                    <a:pt x="21" y="1481"/>
                    <a:pt x="24" y="1487"/>
                  </a:cubicBezTo>
                  <a:cubicBezTo>
                    <a:pt x="27" y="1494"/>
                    <a:pt x="30" y="1497"/>
                    <a:pt x="33" y="1501"/>
                  </a:cubicBezTo>
                  <a:cubicBezTo>
                    <a:pt x="35" y="1506"/>
                    <a:pt x="40" y="1513"/>
                    <a:pt x="43" y="1519"/>
                  </a:cubicBezTo>
                  <a:cubicBezTo>
                    <a:pt x="78" y="1565"/>
                    <a:pt x="123" y="1603"/>
                    <a:pt x="173" y="1630"/>
                  </a:cubicBezTo>
                  <a:lnTo>
                    <a:pt x="176" y="479"/>
                  </a:lnTo>
                  <a:lnTo>
                    <a:pt x="173" y="478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259750" y="1291200"/>
              <a:ext cx="4450" cy="34900"/>
            </a:xfrm>
            <a:custGeom>
              <a:avLst/>
              <a:gdLst/>
              <a:ahLst/>
              <a:cxnLst/>
              <a:rect l="l" t="t" r="r" b="b"/>
              <a:pathLst>
                <a:path w="178" h="1396" extrusionOk="0">
                  <a:moveTo>
                    <a:pt x="5" y="0"/>
                  </a:moveTo>
                  <a:lnTo>
                    <a:pt x="1" y="1153"/>
                  </a:lnTo>
                  <a:cubicBezTo>
                    <a:pt x="1" y="1240"/>
                    <a:pt x="59" y="1329"/>
                    <a:pt x="175" y="1395"/>
                  </a:cubicBezTo>
                  <a:lnTo>
                    <a:pt x="178" y="243"/>
                  </a:lnTo>
                  <a:cubicBezTo>
                    <a:pt x="62" y="176"/>
                    <a:pt x="5" y="87"/>
                    <a:pt x="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238125" y="1289675"/>
              <a:ext cx="7075" cy="38625"/>
            </a:xfrm>
            <a:custGeom>
              <a:avLst/>
              <a:gdLst/>
              <a:ahLst/>
              <a:cxnLst/>
              <a:rect l="l" t="t" r="r" b="b"/>
              <a:pathLst>
                <a:path w="283" h="1545" extrusionOk="0">
                  <a:moveTo>
                    <a:pt x="3" y="0"/>
                  </a:moveTo>
                  <a:lnTo>
                    <a:pt x="0" y="1153"/>
                  </a:lnTo>
                  <a:cubicBezTo>
                    <a:pt x="0" y="1295"/>
                    <a:pt x="93" y="1437"/>
                    <a:pt x="280" y="1545"/>
                  </a:cubicBezTo>
                  <a:lnTo>
                    <a:pt x="283" y="392"/>
                  </a:lnTo>
                  <a:cubicBezTo>
                    <a:pt x="96" y="285"/>
                    <a:pt x="3" y="143"/>
                    <a:pt x="3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509375" y="1168200"/>
              <a:ext cx="445275" cy="287525"/>
            </a:xfrm>
            <a:custGeom>
              <a:avLst/>
              <a:gdLst/>
              <a:ahLst/>
              <a:cxnLst/>
              <a:rect l="l" t="t" r="r" b="b"/>
              <a:pathLst>
                <a:path w="17811" h="11501" extrusionOk="0">
                  <a:moveTo>
                    <a:pt x="17811" y="0"/>
                  </a:moveTo>
                  <a:lnTo>
                    <a:pt x="4" y="10349"/>
                  </a:lnTo>
                  <a:lnTo>
                    <a:pt x="1" y="11501"/>
                  </a:lnTo>
                  <a:lnTo>
                    <a:pt x="17808" y="1153"/>
                  </a:lnTo>
                  <a:lnTo>
                    <a:pt x="1781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264100" y="1297250"/>
              <a:ext cx="224675" cy="158475"/>
            </a:xfrm>
            <a:custGeom>
              <a:avLst/>
              <a:gdLst/>
              <a:ahLst/>
              <a:cxnLst/>
              <a:rect l="l" t="t" r="r" b="b"/>
              <a:pathLst>
                <a:path w="8987" h="6339" extrusionOk="0">
                  <a:moveTo>
                    <a:pt x="4" y="1"/>
                  </a:moveTo>
                  <a:lnTo>
                    <a:pt x="1" y="1153"/>
                  </a:lnTo>
                  <a:lnTo>
                    <a:pt x="8984" y="6339"/>
                  </a:lnTo>
                  <a:lnTo>
                    <a:pt x="8987" y="518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258425" y="1038475"/>
              <a:ext cx="701950" cy="405350"/>
            </a:xfrm>
            <a:custGeom>
              <a:avLst/>
              <a:gdLst/>
              <a:ahLst/>
              <a:cxnLst/>
              <a:rect l="l" t="t" r="r" b="b"/>
              <a:pathLst>
                <a:path w="28078" h="16214" extrusionOk="0">
                  <a:moveTo>
                    <a:pt x="18448" y="1"/>
                  </a:moveTo>
                  <a:cubicBezTo>
                    <a:pt x="18298" y="1"/>
                    <a:pt x="18148" y="34"/>
                    <a:pt x="18035" y="100"/>
                  </a:cubicBezTo>
                  <a:lnTo>
                    <a:pt x="228" y="10449"/>
                  </a:lnTo>
                  <a:cubicBezTo>
                    <a:pt x="0" y="10581"/>
                    <a:pt x="0" y="10795"/>
                    <a:pt x="231" y="10929"/>
                  </a:cubicBezTo>
                  <a:lnTo>
                    <a:pt x="9214" y="16114"/>
                  </a:lnTo>
                  <a:cubicBezTo>
                    <a:pt x="9329" y="16181"/>
                    <a:pt x="9478" y="16214"/>
                    <a:pt x="9628" y="16214"/>
                  </a:cubicBezTo>
                  <a:cubicBezTo>
                    <a:pt x="9778" y="16214"/>
                    <a:pt x="9928" y="16180"/>
                    <a:pt x="10042" y="16114"/>
                  </a:cubicBezTo>
                  <a:lnTo>
                    <a:pt x="27849" y="5766"/>
                  </a:lnTo>
                  <a:cubicBezTo>
                    <a:pt x="28078" y="5633"/>
                    <a:pt x="28076" y="5418"/>
                    <a:pt x="27846" y="5286"/>
                  </a:cubicBezTo>
                  <a:lnTo>
                    <a:pt x="25091" y="3697"/>
                  </a:lnTo>
                  <a:lnTo>
                    <a:pt x="24834" y="3847"/>
                  </a:lnTo>
                  <a:cubicBezTo>
                    <a:pt x="24772" y="3883"/>
                    <a:pt x="24689" y="3901"/>
                    <a:pt x="24607" y="3901"/>
                  </a:cubicBezTo>
                  <a:cubicBezTo>
                    <a:pt x="24525" y="3901"/>
                    <a:pt x="24442" y="3883"/>
                    <a:pt x="24380" y="3847"/>
                  </a:cubicBezTo>
                  <a:lnTo>
                    <a:pt x="21361" y="2104"/>
                  </a:lnTo>
                  <a:cubicBezTo>
                    <a:pt x="21235" y="2031"/>
                    <a:pt x="21235" y="1912"/>
                    <a:pt x="21361" y="1840"/>
                  </a:cubicBezTo>
                  <a:lnTo>
                    <a:pt x="21618" y="1690"/>
                  </a:lnTo>
                  <a:lnTo>
                    <a:pt x="18864" y="100"/>
                  </a:lnTo>
                  <a:cubicBezTo>
                    <a:pt x="18748" y="34"/>
                    <a:pt x="18598" y="1"/>
                    <a:pt x="18448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338675" y="1254175"/>
              <a:ext cx="208375" cy="116950"/>
            </a:xfrm>
            <a:custGeom>
              <a:avLst/>
              <a:gdLst/>
              <a:ahLst/>
              <a:cxnLst/>
              <a:rect l="l" t="t" r="r" b="b"/>
              <a:pathLst>
                <a:path w="8335" h="4678" extrusionOk="0">
                  <a:moveTo>
                    <a:pt x="6642" y="1"/>
                  </a:moveTo>
                  <a:lnTo>
                    <a:pt x="1" y="3445"/>
                  </a:lnTo>
                  <a:cubicBezTo>
                    <a:pt x="27" y="3459"/>
                    <a:pt x="2038" y="4677"/>
                    <a:pt x="2038" y="4677"/>
                  </a:cubicBezTo>
                  <a:lnTo>
                    <a:pt x="8334" y="959"/>
                  </a:lnTo>
                  <a:lnTo>
                    <a:pt x="664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502100" y="1426925"/>
              <a:ext cx="7375" cy="31125"/>
            </a:xfrm>
            <a:custGeom>
              <a:avLst/>
              <a:gdLst/>
              <a:ahLst/>
              <a:cxnLst/>
              <a:rect l="l" t="t" r="r" b="b"/>
              <a:pathLst>
                <a:path w="295" h="1245" extrusionOk="0">
                  <a:moveTo>
                    <a:pt x="295" y="0"/>
                  </a:moveTo>
                  <a:lnTo>
                    <a:pt x="295" y="0"/>
                  </a:lnTo>
                  <a:cubicBezTo>
                    <a:pt x="205" y="50"/>
                    <a:pt x="106" y="80"/>
                    <a:pt x="3" y="92"/>
                  </a:cubicBezTo>
                  <a:lnTo>
                    <a:pt x="0" y="1245"/>
                  </a:lnTo>
                  <a:cubicBezTo>
                    <a:pt x="103" y="1233"/>
                    <a:pt x="202" y="1203"/>
                    <a:pt x="292" y="1152"/>
                  </a:cubicBezTo>
                  <a:lnTo>
                    <a:pt x="2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488675" y="1426925"/>
              <a:ext cx="13525" cy="31325"/>
            </a:xfrm>
            <a:custGeom>
              <a:avLst/>
              <a:gdLst/>
              <a:ahLst/>
              <a:cxnLst/>
              <a:rect l="l" t="t" r="r" b="b"/>
              <a:pathLst>
                <a:path w="541" h="1253" extrusionOk="0">
                  <a:moveTo>
                    <a:pt x="4" y="0"/>
                  </a:moveTo>
                  <a:lnTo>
                    <a:pt x="1" y="1152"/>
                  </a:lnTo>
                  <a:cubicBezTo>
                    <a:pt x="116" y="1219"/>
                    <a:pt x="265" y="1252"/>
                    <a:pt x="415" y="1252"/>
                  </a:cubicBezTo>
                  <a:cubicBezTo>
                    <a:pt x="456" y="1252"/>
                    <a:pt x="497" y="1250"/>
                    <a:pt x="537" y="1245"/>
                  </a:cubicBezTo>
                  <a:lnTo>
                    <a:pt x="540" y="92"/>
                  </a:lnTo>
                  <a:lnTo>
                    <a:pt x="540" y="92"/>
                  </a:lnTo>
                  <a:cubicBezTo>
                    <a:pt x="500" y="97"/>
                    <a:pt x="459" y="99"/>
                    <a:pt x="417" y="99"/>
                  </a:cubicBezTo>
                  <a:cubicBezTo>
                    <a:pt x="268" y="99"/>
                    <a:pt x="119" y="66"/>
                    <a:pt x="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518450" y="1173425"/>
              <a:ext cx="455225" cy="293325"/>
            </a:xfrm>
            <a:custGeom>
              <a:avLst/>
              <a:gdLst/>
              <a:ahLst/>
              <a:cxnLst/>
              <a:rect l="l" t="t" r="r" b="b"/>
              <a:pathLst>
                <a:path w="18209" h="11733" extrusionOk="0">
                  <a:moveTo>
                    <a:pt x="18209" y="0"/>
                  </a:moveTo>
                  <a:lnTo>
                    <a:pt x="5" y="10580"/>
                  </a:lnTo>
                  <a:lnTo>
                    <a:pt x="0" y="11733"/>
                  </a:lnTo>
                  <a:lnTo>
                    <a:pt x="18205" y="1153"/>
                  </a:lnTo>
                  <a:lnTo>
                    <a:pt x="182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245100" y="1299450"/>
              <a:ext cx="239900" cy="167300"/>
            </a:xfrm>
            <a:custGeom>
              <a:avLst/>
              <a:gdLst/>
              <a:ahLst/>
              <a:cxnLst/>
              <a:rect l="l" t="t" r="r" b="b"/>
              <a:pathLst>
                <a:path w="9596" h="6692" extrusionOk="0">
                  <a:moveTo>
                    <a:pt x="4" y="1"/>
                  </a:moveTo>
                  <a:lnTo>
                    <a:pt x="1" y="1154"/>
                  </a:lnTo>
                  <a:lnTo>
                    <a:pt x="9593" y="6692"/>
                  </a:lnTo>
                  <a:lnTo>
                    <a:pt x="9596" y="5539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506675" y="1437900"/>
              <a:ext cx="11900" cy="32575"/>
            </a:xfrm>
            <a:custGeom>
              <a:avLst/>
              <a:gdLst/>
              <a:ahLst/>
              <a:cxnLst/>
              <a:rect l="l" t="t" r="r" b="b"/>
              <a:pathLst>
                <a:path w="476" h="1303" extrusionOk="0">
                  <a:moveTo>
                    <a:pt x="476" y="1"/>
                  </a:moveTo>
                  <a:lnTo>
                    <a:pt x="476" y="1"/>
                  </a:lnTo>
                  <a:cubicBezTo>
                    <a:pt x="341" y="79"/>
                    <a:pt x="177" y="128"/>
                    <a:pt x="4" y="150"/>
                  </a:cubicBezTo>
                  <a:lnTo>
                    <a:pt x="0" y="1303"/>
                  </a:lnTo>
                  <a:cubicBezTo>
                    <a:pt x="173" y="1280"/>
                    <a:pt x="338" y="1230"/>
                    <a:pt x="471" y="1154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484925" y="1437900"/>
              <a:ext cx="21850" cy="32875"/>
            </a:xfrm>
            <a:custGeom>
              <a:avLst/>
              <a:gdLst/>
              <a:ahLst/>
              <a:cxnLst/>
              <a:rect l="l" t="t" r="r" b="b"/>
              <a:pathLst>
                <a:path w="874" h="1315" extrusionOk="0">
                  <a:moveTo>
                    <a:pt x="3" y="1"/>
                  </a:moveTo>
                  <a:lnTo>
                    <a:pt x="0" y="1154"/>
                  </a:lnTo>
                  <a:cubicBezTo>
                    <a:pt x="186" y="1261"/>
                    <a:pt x="431" y="1314"/>
                    <a:pt x="675" y="1314"/>
                  </a:cubicBezTo>
                  <a:cubicBezTo>
                    <a:pt x="741" y="1314"/>
                    <a:pt x="806" y="1311"/>
                    <a:pt x="870" y="1303"/>
                  </a:cubicBezTo>
                  <a:lnTo>
                    <a:pt x="873" y="150"/>
                  </a:lnTo>
                  <a:lnTo>
                    <a:pt x="873" y="150"/>
                  </a:lnTo>
                  <a:cubicBezTo>
                    <a:pt x="808" y="158"/>
                    <a:pt x="742" y="162"/>
                    <a:pt x="676" y="162"/>
                  </a:cubicBezTo>
                  <a:cubicBezTo>
                    <a:pt x="433" y="162"/>
                    <a:pt x="190" y="108"/>
                    <a:pt x="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235875" y="1011525"/>
              <a:ext cx="747050" cy="430425"/>
            </a:xfrm>
            <a:custGeom>
              <a:avLst/>
              <a:gdLst/>
              <a:ahLst/>
              <a:cxnLst/>
              <a:rect l="l" t="t" r="r" b="b"/>
              <a:pathLst>
                <a:path w="29882" h="17217" extrusionOk="0">
                  <a:moveTo>
                    <a:pt x="19349" y="501"/>
                  </a:moveTo>
                  <a:cubicBezTo>
                    <a:pt x="19499" y="501"/>
                    <a:pt x="19649" y="534"/>
                    <a:pt x="19765" y="600"/>
                  </a:cubicBezTo>
                  <a:lnTo>
                    <a:pt x="22518" y="2191"/>
                  </a:lnTo>
                  <a:lnTo>
                    <a:pt x="22262" y="2341"/>
                  </a:lnTo>
                  <a:cubicBezTo>
                    <a:pt x="22135" y="2413"/>
                    <a:pt x="22135" y="2532"/>
                    <a:pt x="22263" y="2604"/>
                  </a:cubicBezTo>
                  <a:lnTo>
                    <a:pt x="25282" y="4347"/>
                  </a:lnTo>
                  <a:cubicBezTo>
                    <a:pt x="25344" y="4384"/>
                    <a:pt x="25427" y="4402"/>
                    <a:pt x="25509" y="4402"/>
                  </a:cubicBezTo>
                  <a:cubicBezTo>
                    <a:pt x="25591" y="4402"/>
                    <a:pt x="25674" y="4384"/>
                    <a:pt x="25736" y="4347"/>
                  </a:cubicBezTo>
                  <a:lnTo>
                    <a:pt x="25993" y="4198"/>
                  </a:lnTo>
                  <a:lnTo>
                    <a:pt x="28748" y="5787"/>
                  </a:lnTo>
                  <a:cubicBezTo>
                    <a:pt x="28978" y="5921"/>
                    <a:pt x="28980" y="6135"/>
                    <a:pt x="28751" y="6267"/>
                  </a:cubicBezTo>
                  <a:lnTo>
                    <a:pt x="10944" y="16616"/>
                  </a:lnTo>
                  <a:cubicBezTo>
                    <a:pt x="10830" y="16682"/>
                    <a:pt x="10681" y="16715"/>
                    <a:pt x="10531" y="16715"/>
                  </a:cubicBezTo>
                  <a:cubicBezTo>
                    <a:pt x="10381" y="16715"/>
                    <a:pt x="10231" y="16682"/>
                    <a:pt x="10116" y="16616"/>
                  </a:cubicBezTo>
                  <a:lnTo>
                    <a:pt x="1133" y="11430"/>
                  </a:lnTo>
                  <a:cubicBezTo>
                    <a:pt x="902" y="11296"/>
                    <a:pt x="902" y="11082"/>
                    <a:pt x="1130" y="10950"/>
                  </a:cubicBezTo>
                  <a:lnTo>
                    <a:pt x="18935" y="600"/>
                  </a:lnTo>
                  <a:cubicBezTo>
                    <a:pt x="19050" y="534"/>
                    <a:pt x="19199" y="501"/>
                    <a:pt x="19349" y="501"/>
                  </a:cubicBezTo>
                  <a:close/>
                  <a:moveTo>
                    <a:pt x="19244" y="0"/>
                  </a:moveTo>
                  <a:cubicBezTo>
                    <a:pt x="19001" y="0"/>
                    <a:pt x="18759" y="54"/>
                    <a:pt x="18574" y="161"/>
                  </a:cubicBezTo>
                  <a:lnTo>
                    <a:pt x="368" y="10741"/>
                  </a:lnTo>
                  <a:cubicBezTo>
                    <a:pt x="0" y="10957"/>
                    <a:pt x="2" y="11303"/>
                    <a:pt x="373" y="11518"/>
                  </a:cubicBezTo>
                  <a:lnTo>
                    <a:pt x="9965" y="17056"/>
                  </a:lnTo>
                  <a:cubicBezTo>
                    <a:pt x="10151" y="17163"/>
                    <a:pt x="10395" y="17217"/>
                    <a:pt x="10637" y="17217"/>
                  </a:cubicBezTo>
                  <a:cubicBezTo>
                    <a:pt x="10880" y="17217"/>
                    <a:pt x="11123" y="17163"/>
                    <a:pt x="11308" y="17056"/>
                  </a:cubicBezTo>
                  <a:lnTo>
                    <a:pt x="29512" y="6476"/>
                  </a:lnTo>
                  <a:cubicBezTo>
                    <a:pt x="29882" y="6261"/>
                    <a:pt x="29880" y="5913"/>
                    <a:pt x="29509" y="5699"/>
                  </a:cubicBezTo>
                  <a:lnTo>
                    <a:pt x="19915" y="161"/>
                  </a:lnTo>
                  <a:cubicBezTo>
                    <a:pt x="19730" y="54"/>
                    <a:pt x="19487" y="0"/>
                    <a:pt x="1924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790000" y="1073325"/>
              <a:ext cx="77950" cy="61300"/>
            </a:xfrm>
            <a:custGeom>
              <a:avLst/>
              <a:gdLst/>
              <a:ahLst/>
              <a:cxnLst/>
              <a:rect l="l" t="t" r="r" b="b"/>
              <a:pathLst>
                <a:path w="3118" h="2452" extrusionOk="0">
                  <a:moveTo>
                    <a:pt x="4" y="0"/>
                  </a:moveTo>
                  <a:lnTo>
                    <a:pt x="1" y="576"/>
                  </a:lnTo>
                  <a:cubicBezTo>
                    <a:pt x="1" y="624"/>
                    <a:pt x="31" y="672"/>
                    <a:pt x="95" y="708"/>
                  </a:cubicBezTo>
                  <a:lnTo>
                    <a:pt x="3114" y="2451"/>
                  </a:lnTo>
                  <a:lnTo>
                    <a:pt x="3117" y="1875"/>
                  </a:lnTo>
                  <a:lnTo>
                    <a:pt x="98" y="132"/>
                  </a:lnTo>
                  <a:cubicBezTo>
                    <a:pt x="36" y="96"/>
                    <a:pt x="4" y="48"/>
                    <a:pt x="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23600" y="1287825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308" y="1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4" y="639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40" y="559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397850" y="1253100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307" y="0"/>
                  </a:moveTo>
                  <a:lnTo>
                    <a:pt x="202" y="417"/>
                  </a:lnTo>
                  <a:lnTo>
                    <a:pt x="0" y="190"/>
                  </a:lnTo>
                  <a:lnTo>
                    <a:pt x="55" y="638"/>
                  </a:lnTo>
                  <a:lnTo>
                    <a:pt x="561" y="931"/>
                  </a:lnTo>
                  <a:lnTo>
                    <a:pt x="725" y="369"/>
                  </a:lnTo>
                  <a:lnTo>
                    <a:pt x="439" y="559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780950" y="1157750"/>
              <a:ext cx="18150" cy="23300"/>
            </a:xfrm>
            <a:custGeom>
              <a:avLst/>
              <a:gdLst/>
              <a:ahLst/>
              <a:cxnLst/>
              <a:rect l="l" t="t" r="r" b="b"/>
              <a:pathLst>
                <a:path w="726" h="932" extrusionOk="0">
                  <a:moveTo>
                    <a:pt x="417" y="1"/>
                  </a:moveTo>
                  <a:lnTo>
                    <a:pt x="286" y="559"/>
                  </a:lnTo>
                  <a:lnTo>
                    <a:pt x="0" y="369"/>
                  </a:lnTo>
                  <a:lnTo>
                    <a:pt x="164" y="932"/>
                  </a:lnTo>
                  <a:lnTo>
                    <a:pt x="670" y="639"/>
                  </a:lnTo>
                  <a:lnTo>
                    <a:pt x="725" y="191"/>
                  </a:lnTo>
                  <a:lnTo>
                    <a:pt x="725" y="191"/>
                  </a:lnTo>
                  <a:lnTo>
                    <a:pt x="524" y="417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743100" y="1084300"/>
              <a:ext cx="18150" cy="23350"/>
            </a:xfrm>
            <a:custGeom>
              <a:avLst/>
              <a:gdLst/>
              <a:ahLst/>
              <a:cxnLst/>
              <a:rect l="l" t="t" r="r" b="b"/>
              <a:pathLst>
                <a:path w="726" h="934" extrusionOk="0">
                  <a:moveTo>
                    <a:pt x="418" y="1"/>
                  </a:moveTo>
                  <a:lnTo>
                    <a:pt x="286" y="561"/>
                  </a:lnTo>
                  <a:lnTo>
                    <a:pt x="1" y="369"/>
                  </a:lnTo>
                  <a:lnTo>
                    <a:pt x="164" y="933"/>
                  </a:lnTo>
                  <a:lnTo>
                    <a:pt x="672" y="640"/>
                  </a:lnTo>
                  <a:lnTo>
                    <a:pt x="726" y="192"/>
                  </a:lnTo>
                  <a:lnTo>
                    <a:pt x="726" y="192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870125" y="1157750"/>
              <a:ext cx="18200" cy="23300"/>
            </a:xfrm>
            <a:custGeom>
              <a:avLst/>
              <a:gdLst/>
              <a:ahLst/>
              <a:cxnLst/>
              <a:rect l="l" t="t" r="r" b="b"/>
              <a:pathLst>
                <a:path w="728" h="932" extrusionOk="0">
                  <a:moveTo>
                    <a:pt x="418" y="1"/>
                  </a:moveTo>
                  <a:lnTo>
                    <a:pt x="286" y="559"/>
                  </a:lnTo>
                  <a:lnTo>
                    <a:pt x="1" y="369"/>
                  </a:lnTo>
                  <a:lnTo>
                    <a:pt x="164" y="932"/>
                  </a:lnTo>
                  <a:lnTo>
                    <a:pt x="672" y="639"/>
                  </a:lnTo>
                  <a:lnTo>
                    <a:pt x="727" y="191"/>
                  </a:lnTo>
                  <a:lnTo>
                    <a:pt x="727" y="191"/>
                  </a:lnTo>
                  <a:lnTo>
                    <a:pt x="524" y="417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716625" y="1257675"/>
              <a:ext cx="18200" cy="23300"/>
            </a:xfrm>
            <a:custGeom>
              <a:avLst/>
              <a:gdLst/>
              <a:ahLst/>
              <a:cxnLst/>
              <a:rect l="l" t="t" r="r" b="b"/>
              <a:pathLst>
                <a:path w="728" h="932" extrusionOk="0">
                  <a:moveTo>
                    <a:pt x="419" y="0"/>
                  </a:moveTo>
                  <a:lnTo>
                    <a:pt x="287" y="558"/>
                  </a:lnTo>
                  <a:lnTo>
                    <a:pt x="1" y="368"/>
                  </a:lnTo>
                  <a:lnTo>
                    <a:pt x="165" y="931"/>
                  </a:lnTo>
                  <a:lnTo>
                    <a:pt x="672" y="638"/>
                  </a:lnTo>
                  <a:lnTo>
                    <a:pt x="727" y="190"/>
                  </a:lnTo>
                  <a:lnTo>
                    <a:pt x="524" y="41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479250" y="843750"/>
              <a:ext cx="135575" cy="455200"/>
            </a:xfrm>
            <a:custGeom>
              <a:avLst/>
              <a:gdLst/>
              <a:ahLst/>
              <a:cxnLst/>
              <a:rect l="l" t="t" r="r" b="b"/>
              <a:pathLst>
                <a:path w="5423" h="18208" extrusionOk="0">
                  <a:moveTo>
                    <a:pt x="26" y="0"/>
                  </a:moveTo>
                  <a:lnTo>
                    <a:pt x="1" y="15091"/>
                  </a:lnTo>
                  <a:lnTo>
                    <a:pt x="5397" y="18207"/>
                  </a:lnTo>
                  <a:lnTo>
                    <a:pt x="5423" y="311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614150" y="850450"/>
              <a:ext cx="123175" cy="448500"/>
            </a:xfrm>
            <a:custGeom>
              <a:avLst/>
              <a:gdLst/>
              <a:ahLst/>
              <a:cxnLst/>
              <a:rect l="l" t="t" r="r" b="b"/>
              <a:pathLst>
                <a:path w="4927" h="17940" extrusionOk="0">
                  <a:moveTo>
                    <a:pt x="4927" y="0"/>
                  </a:moveTo>
                  <a:lnTo>
                    <a:pt x="27" y="2848"/>
                  </a:lnTo>
                  <a:lnTo>
                    <a:pt x="1" y="17939"/>
                  </a:lnTo>
                  <a:lnTo>
                    <a:pt x="4900" y="15091"/>
                  </a:lnTo>
                  <a:lnTo>
                    <a:pt x="492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479875" y="772550"/>
              <a:ext cx="257450" cy="149125"/>
            </a:xfrm>
            <a:custGeom>
              <a:avLst/>
              <a:gdLst/>
              <a:ahLst/>
              <a:cxnLst/>
              <a:rect l="l" t="t" r="r" b="b"/>
              <a:pathLst>
                <a:path w="10298" h="5965" extrusionOk="0">
                  <a:moveTo>
                    <a:pt x="4900" y="0"/>
                  </a:moveTo>
                  <a:lnTo>
                    <a:pt x="1" y="2848"/>
                  </a:lnTo>
                  <a:lnTo>
                    <a:pt x="5398" y="5964"/>
                  </a:lnTo>
                  <a:lnTo>
                    <a:pt x="10298" y="3116"/>
                  </a:lnTo>
                  <a:lnTo>
                    <a:pt x="490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475550" y="945175"/>
              <a:ext cx="139025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0"/>
                  </a:moveTo>
                  <a:lnTo>
                    <a:pt x="1" y="393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475550" y="942850"/>
              <a:ext cx="139025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3"/>
                  </a:lnTo>
                  <a:lnTo>
                    <a:pt x="5561" y="3298"/>
                  </a:lnTo>
                  <a:lnTo>
                    <a:pt x="5561" y="3079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492300" y="895825"/>
              <a:ext cx="28700" cy="54450"/>
            </a:xfrm>
            <a:custGeom>
              <a:avLst/>
              <a:gdLst/>
              <a:ahLst/>
              <a:cxnLst/>
              <a:rect l="l" t="t" r="r" b="b"/>
              <a:pathLst>
                <a:path w="1148" h="2178" extrusionOk="0">
                  <a:moveTo>
                    <a:pt x="1" y="1"/>
                  </a:moveTo>
                  <a:lnTo>
                    <a:pt x="1" y="1544"/>
                  </a:lnTo>
                  <a:lnTo>
                    <a:pt x="1148" y="2177"/>
                  </a:lnTo>
                  <a:lnTo>
                    <a:pt x="1148" y="603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492300" y="895825"/>
              <a:ext cx="26125" cy="51625"/>
            </a:xfrm>
            <a:custGeom>
              <a:avLst/>
              <a:gdLst/>
              <a:ahLst/>
              <a:cxnLst/>
              <a:rect l="l" t="t" r="r" b="b"/>
              <a:pathLst>
                <a:path w="1045" h="2065" extrusionOk="0">
                  <a:moveTo>
                    <a:pt x="1" y="1"/>
                  </a:moveTo>
                  <a:lnTo>
                    <a:pt x="1" y="1463"/>
                  </a:lnTo>
                  <a:lnTo>
                    <a:pt x="1045" y="2064"/>
                  </a:lnTo>
                  <a:lnTo>
                    <a:pt x="1045" y="6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494425" y="899125"/>
              <a:ext cx="21900" cy="45025"/>
            </a:xfrm>
            <a:custGeom>
              <a:avLst/>
              <a:gdLst/>
              <a:ahLst/>
              <a:cxnLst/>
              <a:rect l="l" t="t" r="r" b="b"/>
              <a:pathLst>
                <a:path w="876" h="1801" extrusionOk="0">
                  <a:moveTo>
                    <a:pt x="0" y="1"/>
                  </a:moveTo>
                  <a:lnTo>
                    <a:pt x="0" y="1296"/>
                  </a:lnTo>
                  <a:lnTo>
                    <a:pt x="876" y="1800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493650" y="924700"/>
              <a:ext cx="23450" cy="14700"/>
            </a:xfrm>
            <a:custGeom>
              <a:avLst/>
              <a:gdLst/>
              <a:ahLst/>
              <a:cxnLst/>
              <a:rect l="l" t="t" r="r" b="b"/>
              <a:pathLst>
                <a:path w="938" h="588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486225" y="932275"/>
              <a:ext cx="33800" cy="24950"/>
            </a:xfrm>
            <a:custGeom>
              <a:avLst/>
              <a:gdLst/>
              <a:ahLst/>
              <a:cxnLst/>
              <a:rect l="l" t="t" r="r" b="b"/>
              <a:pathLst>
                <a:path w="1352" h="998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486225" y="931025"/>
              <a:ext cx="37000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1"/>
                  </a:moveTo>
                  <a:lnTo>
                    <a:pt x="0" y="50"/>
                  </a:lnTo>
                  <a:lnTo>
                    <a:pt x="1352" y="829"/>
                  </a:lnTo>
                  <a:lnTo>
                    <a:pt x="1479" y="77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20000" y="950325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20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571350" y="939375"/>
              <a:ext cx="28700" cy="54400"/>
            </a:xfrm>
            <a:custGeom>
              <a:avLst/>
              <a:gdLst/>
              <a:ahLst/>
              <a:cxnLst/>
              <a:rect l="l" t="t" r="r" b="b"/>
              <a:pathLst>
                <a:path w="1148" h="2176" extrusionOk="0">
                  <a:moveTo>
                    <a:pt x="0" y="0"/>
                  </a:moveTo>
                  <a:lnTo>
                    <a:pt x="0" y="1543"/>
                  </a:lnTo>
                  <a:lnTo>
                    <a:pt x="1147" y="2176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571350" y="939375"/>
              <a:ext cx="26125" cy="51600"/>
            </a:xfrm>
            <a:custGeom>
              <a:avLst/>
              <a:gdLst/>
              <a:ahLst/>
              <a:cxnLst/>
              <a:rect l="l" t="t" r="r" b="b"/>
              <a:pathLst>
                <a:path w="1045" h="2064" extrusionOk="0">
                  <a:moveTo>
                    <a:pt x="0" y="0"/>
                  </a:moveTo>
                  <a:lnTo>
                    <a:pt x="0" y="1462"/>
                  </a:lnTo>
                  <a:lnTo>
                    <a:pt x="1044" y="2064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573450" y="942675"/>
              <a:ext cx="21925" cy="45000"/>
            </a:xfrm>
            <a:custGeom>
              <a:avLst/>
              <a:gdLst/>
              <a:ahLst/>
              <a:cxnLst/>
              <a:rect l="l" t="t" r="r" b="b"/>
              <a:pathLst>
                <a:path w="877" h="1800" extrusionOk="0">
                  <a:moveTo>
                    <a:pt x="0" y="0"/>
                  </a:moveTo>
                  <a:lnTo>
                    <a:pt x="0" y="1295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572675" y="968225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565250" y="975800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565250" y="974575"/>
              <a:ext cx="37000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0"/>
                  </a:moveTo>
                  <a:lnTo>
                    <a:pt x="0" y="50"/>
                  </a:lnTo>
                  <a:lnTo>
                    <a:pt x="1352" y="828"/>
                  </a:lnTo>
                  <a:lnTo>
                    <a:pt x="1480" y="77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599025" y="993850"/>
              <a:ext cx="3225" cy="6925"/>
            </a:xfrm>
            <a:custGeom>
              <a:avLst/>
              <a:gdLst/>
              <a:ahLst/>
              <a:cxnLst/>
              <a:rect l="l" t="t" r="r" b="b"/>
              <a:pathLst>
                <a:path w="129" h="277" extrusionOk="0">
                  <a:moveTo>
                    <a:pt x="129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200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475550" y="1039500"/>
              <a:ext cx="139025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475550" y="1037175"/>
              <a:ext cx="139025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492300" y="990125"/>
              <a:ext cx="28700" cy="54475"/>
            </a:xfrm>
            <a:custGeom>
              <a:avLst/>
              <a:gdLst/>
              <a:ahLst/>
              <a:cxnLst/>
              <a:rect l="l" t="t" r="r" b="b"/>
              <a:pathLst>
                <a:path w="1148" h="2179" extrusionOk="0">
                  <a:moveTo>
                    <a:pt x="1" y="1"/>
                  </a:moveTo>
                  <a:lnTo>
                    <a:pt x="1" y="1545"/>
                  </a:lnTo>
                  <a:lnTo>
                    <a:pt x="1148" y="2179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492300" y="990125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1" y="1"/>
                  </a:moveTo>
                  <a:lnTo>
                    <a:pt x="1" y="1464"/>
                  </a:lnTo>
                  <a:lnTo>
                    <a:pt x="1045" y="2065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494425" y="993450"/>
              <a:ext cx="21900" cy="45025"/>
            </a:xfrm>
            <a:custGeom>
              <a:avLst/>
              <a:gdLst/>
              <a:ahLst/>
              <a:cxnLst/>
              <a:rect l="l" t="t" r="r" b="b"/>
              <a:pathLst>
                <a:path w="876" h="1801" extrusionOk="0">
                  <a:moveTo>
                    <a:pt x="0" y="1"/>
                  </a:moveTo>
                  <a:lnTo>
                    <a:pt x="0" y="1296"/>
                  </a:lnTo>
                  <a:lnTo>
                    <a:pt x="876" y="1801"/>
                  </a:lnTo>
                  <a:lnTo>
                    <a:pt x="876" y="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493650" y="1019025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486225" y="1026600"/>
              <a:ext cx="33800" cy="24950"/>
            </a:xfrm>
            <a:custGeom>
              <a:avLst/>
              <a:gdLst/>
              <a:ahLst/>
              <a:cxnLst/>
              <a:rect l="l" t="t" r="r" b="b"/>
              <a:pathLst>
                <a:path w="1352" h="998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486225" y="1025375"/>
              <a:ext cx="37000" cy="20725"/>
            </a:xfrm>
            <a:custGeom>
              <a:avLst/>
              <a:gdLst/>
              <a:ahLst/>
              <a:cxnLst/>
              <a:rect l="l" t="t" r="r" b="b"/>
              <a:pathLst>
                <a:path w="1480" h="829" extrusionOk="0">
                  <a:moveTo>
                    <a:pt x="154" y="0"/>
                  </a:moveTo>
                  <a:lnTo>
                    <a:pt x="0" y="49"/>
                  </a:lnTo>
                  <a:lnTo>
                    <a:pt x="1352" y="828"/>
                  </a:lnTo>
                  <a:lnTo>
                    <a:pt x="1479" y="77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520000" y="1044650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8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571350" y="1033675"/>
              <a:ext cx="28700" cy="54425"/>
            </a:xfrm>
            <a:custGeom>
              <a:avLst/>
              <a:gdLst/>
              <a:ahLst/>
              <a:cxnLst/>
              <a:rect l="l" t="t" r="r" b="b"/>
              <a:pathLst>
                <a:path w="1148" h="2177" extrusionOk="0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571350" y="1033675"/>
              <a:ext cx="26125" cy="51625"/>
            </a:xfrm>
            <a:custGeom>
              <a:avLst/>
              <a:gdLst/>
              <a:ahLst/>
              <a:cxnLst/>
              <a:rect l="l" t="t" r="r" b="b"/>
              <a:pathLst>
                <a:path w="1045" h="2065" extrusionOk="0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573450" y="1037000"/>
              <a:ext cx="21925" cy="45025"/>
            </a:xfrm>
            <a:custGeom>
              <a:avLst/>
              <a:gdLst/>
              <a:ahLst/>
              <a:cxnLst/>
              <a:rect l="l" t="t" r="r" b="b"/>
              <a:pathLst>
                <a:path w="877" h="1801" extrusionOk="0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572675" y="1062550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565250" y="1070125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565250" y="1068875"/>
              <a:ext cx="37000" cy="20750"/>
            </a:xfrm>
            <a:custGeom>
              <a:avLst/>
              <a:gdLst/>
              <a:ahLst/>
              <a:cxnLst/>
              <a:rect l="l" t="t" r="r" b="b"/>
              <a:pathLst>
                <a:path w="1480" h="830" extrusionOk="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599025" y="1088200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475550" y="1133825"/>
              <a:ext cx="139025" cy="89975"/>
            </a:xfrm>
            <a:custGeom>
              <a:avLst/>
              <a:gdLst/>
              <a:ahLst/>
              <a:cxnLst/>
              <a:rect l="l" t="t" r="r" b="b"/>
              <a:pathLst>
                <a:path w="5561" h="3599" extrusionOk="0">
                  <a:moveTo>
                    <a:pt x="1" y="1"/>
                  </a:moveTo>
                  <a:lnTo>
                    <a:pt x="1" y="394"/>
                  </a:lnTo>
                  <a:lnTo>
                    <a:pt x="5561" y="3598"/>
                  </a:lnTo>
                  <a:lnTo>
                    <a:pt x="5561" y="3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475550" y="1131500"/>
              <a:ext cx="139025" cy="82475"/>
            </a:xfrm>
            <a:custGeom>
              <a:avLst/>
              <a:gdLst/>
              <a:ahLst/>
              <a:cxnLst/>
              <a:rect l="l" t="t" r="r" b="b"/>
              <a:pathLst>
                <a:path w="5561" h="3299" extrusionOk="0">
                  <a:moveTo>
                    <a:pt x="165" y="1"/>
                  </a:moveTo>
                  <a:lnTo>
                    <a:pt x="1" y="94"/>
                  </a:lnTo>
                  <a:lnTo>
                    <a:pt x="5561" y="3298"/>
                  </a:lnTo>
                  <a:lnTo>
                    <a:pt x="5561" y="3078"/>
                  </a:lnTo>
                  <a:lnTo>
                    <a:pt x="1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492300" y="1084450"/>
              <a:ext cx="28700" cy="54450"/>
            </a:xfrm>
            <a:custGeom>
              <a:avLst/>
              <a:gdLst/>
              <a:ahLst/>
              <a:cxnLst/>
              <a:rect l="l" t="t" r="r" b="b"/>
              <a:pathLst>
                <a:path w="1148" h="2178" extrusionOk="0">
                  <a:moveTo>
                    <a:pt x="1" y="1"/>
                  </a:moveTo>
                  <a:lnTo>
                    <a:pt x="1" y="1545"/>
                  </a:lnTo>
                  <a:lnTo>
                    <a:pt x="1148" y="2177"/>
                  </a:lnTo>
                  <a:lnTo>
                    <a:pt x="1148" y="60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492300" y="1084450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1" y="1"/>
                  </a:moveTo>
                  <a:lnTo>
                    <a:pt x="1" y="1464"/>
                  </a:lnTo>
                  <a:lnTo>
                    <a:pt x="1045" y="2066"/>
                  </a:lnTo>
                  <a:lnTo>
                    <a:pt x="1045" y="6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494425" y="1087800"/>
              <a:ext cx="21900" cy="45000"/>
            </a:xfrm>
            <a:custGeom>
              <a:avLst/>
              <a:gdLst/>
              <a:ahLst/>
              <a:cxnLst/>
              <a:rect l="l" t="t" r="r" b="b"/>
              <a:pathLst>
                <a:path w="876" h="1800" extrusionOk="0">
                  <a:moveTo>
                    <a:pt x="0" y="0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493650" y="1113350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0"/>
                  </a:moveTo>
                  <a:lnTo>
                    <a:pt x="1" y="47"/>
                  </a:lnTo>
                  <a:lnTo>
                    <a:pt x="937" y="586"/>
                  </a:lnTo>
                  <a:lnTo>
                    <a:pt x="937" y="5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486225" y="1120925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0"/>
                  </a:moveTo>
                  <a:lnTo>
                    <a:pt x="0" y="219"/>
                  </a:lnTo>
                  <a:lnTo>
                    <a:pt x="1352" y="998"/>
                  </a:lnTo>
                  <a:lnTo>
                    <a:pt x="1352" y="7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486225" y="1119650"/>
              <a:ext cx="37000" cy="20775"/>
            </a:xfrm>
            <a:custGeom>
              <a:avLst/>
              <a:gdLst/>
              <a:ahLst/>
              <a:cxnLst/>
              <a:rect l="l" t="t" r="r" b="b"/>
              <a:pathLst>
                <a:path w="1480" h="831" extrusionOk="0">
                  <a:moveTo>
                    <a:pt x="154" y="1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79" y="774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520000" y="1138975"/>
              <a:ext cx="3225" cy="6925"/>
            </a:xfrm>
            <a:custGeom>
              <a:avLst/>
              <a:gdLst/>
              <a:ahLst/>
              <a:cxnLst/>
              <a:rect l="l" t="t" r="r" b="b"/>
              <a:pathLst>
                <a:path w="129" h="277" extrusionOk="0">
                  <a:moveTo>
                    <a:pt x="128" y="1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8" y="199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571350" y="1128000"/>
              <a:ext cx="28700" cy="54425"/>
            </a:xfrm>
            <a:custGeom>
              <a:avLst/>
              <a:gdLst/>
              <a:ahLst/>
              <a:cxnLst/>
              <a:rect l="l" t="t" r="r" b="b"/>
              <a:pathLst>
                <a:path w="1148" h="2177" extrusionOk="0">
                  <a:moveTo>
                    <a:pt x="0" y="0"/>
                  </a:moveTo>
                  <a:lnTo>
                    <a:pt x="0" y="1544"/>
                  </a:lnTo>
                  <a:lnTo>
                    <a:pt x="1147" y="2177"/>
                  </a:lnTo>
                  <a:lnTo>
                    <a:pt x="1147" y="60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571350" y="1128000"/>
              <a:ext cx="26125" cy="51650"/>
            </a:xfrm>
            <a:custGeom>
              <a:avLst/>
              <a:gdLst/>
              <a:ahLst/>
              <a:cxnLst/>
              <a:rect l="l" t="t" r="r" b="b"/>
              <a:pathLst>
                <a:path w="1045" h="2066" extrusionOk="0">
                  <a:moveTo>
                    <a:pt x="0" y="0"/>
                  </a:moveTo>
                  <a:lnTo>
                    <a:pt x="0" y="1463"/>
                  </a:lnTo>
                  <a:lnTo>
                    <a:pt x="1044" y="2065"/>
                  </a:lnTo>
                  <a:lnTo>
                    <a:pt x="1044" y="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573450" y="1131325"/>
              <a:ext cx="21925" cy="45025"/>
            </a:xfrm>
            <a:custGeom>
              <a:avLst/>
              <a:gdLst/>
              <a:ahLst/>
              <a:cxnLst/>
              <a:rect l="l" t="t" r="r" b="b"/>
              <a:pathLst>
                <a:path w="877" h="1801" extrusionOk="0">
                  <a:moveTo>
                    <a:pt x="0" y="1"/>
                  </a:moveTo>
                  <a:lnTo>
                    <a:pt x="0" y="1294"/>
                  </a:lnTo>
                  <a:lnTo>
                    <a:pt x="876" y="1800"/>
                  </a:lnTo>
                  <a:lnTo>
                    <a:pt x="876" y="5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572675" y="1156875"/>
              <a:ext cx="23450" cy="14675"/>
            </a:xfrm>
            <a:custGeom>
              <a:avLst/>
              <a:gdLst/>
              <a:ahLst/>
              <a:cxnLst/>
              <a:rect l="l" t="t" r="r" b="b"/>
              <a:pathLst>
                <a:path w="938" h="587" extrusionOk="0">
                  <a:moveTo>
                    <a:pt x="1" y="1"/>
                  </a:moveTo>
                  <a:lnTo>
                    <a:pt x="1" y="47"/>
                  </a:lnTo>
                  <a:lnTo>
                    <a:pt x="937" y="587"/>
                  </a:lnTo>
                  <a:lnTo>
                    <a:pt x="937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565250" y="1164450"/>
              <a:ext cx="33800" cy="24975"/>
            </a:xfrm>
            <a:custGeom>
              <a:avLst/>
              <a:gdLst/>
              <a:ahLst/>
              <a:cxnLst/>
              <a:rect l="l" t="t" r="r" b="b"/>
              <a:pathLst>
                <a:path w="1352" h="999" extrusionOk="0">
                  <a:moveTo>
                    <a:pt x="0" y="1"/>
                  </a:moveTo>
                  <a:lnTo>
                    <a:pt x="0" y="220"/>
                  </a:lnTo>
                  <a:lnTo>
                    <a:pt x="1352" y="999"/>
                  </a:lnTo>
                  <a:lnTo>
                    <a:pt x="1352" y="7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565250" y="1163200"/>
              <a:ext cx="37000" cy="20750"/>
            </a:xfrm>
            <a:custGeom>
              <a:avLst/>
              <a:gdLst/>
              <a:ahLst/>
              <a:cxnLst/>
              <a:rect l="l" t="t" r="r" b="b"/>
              <a:pathLst>
                <a:path w="1480" h="830" extrusionOk="0">
                  <a:moveTo>
                    <a:pt x="154" y="0"/>
                  </a:moveTo>
                  <a:lnTo>
                    <a:pt x="0" y="51"/>
                  </a:lnTo>
                  <a:lnTo>
                    <a:pt x="1352" y="830"/>
                  </a:lnTo>
                  <a:lnTo>
                    <a:pt x="1480" y="77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599025" y="1182525"/>
              <a:ext cx="3225" cy="6900"/>
            </a:xfrm>
            <a:custGeom>
              <a:avLst/>
              <a:gdLst/>
              <a:ahLst/>
              <a:cxnLst/>
              <a:rect l="l" t="t" r="r" b="b"/>
              <a:pathLst>
                <a:path w="129" h="276" extrusionOk="0">
                  <a:moveTo>
                    <a:pt x="129" y="0"/>
                  </a:moveTo>
                  <a:lnTo>
                    <a:pt x="1" y="57"/>
                  </a:lnTo>
                  <a:lnTo>
                    <a:pt x="1" y="276"/>
                  </a:lnTo>
                  <a:lnTo>
                    <a:pt x="129" y="19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614800" y="945175"/>
              <a:ext cx="128325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0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3"/>
                  </a:lnTo>
                  <a:lnTo>
                    <a:pt x="513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614800" y="942850"/>
              <a:ext cx="128325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9"/>
                  </a:lnTo>
                  <a:lnTo>
                    <a:pt x="1" y="3298"/>
                  </a:lnTo>
                  <a:lnTo>
                    <a:pt x="5133" y="93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701200" y="895825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3" y="1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703550" y="895825"/>
              <a:ext cx="24125" cy="51625"/>
            </a:xfrm>
            <a:custGeom>
              <a:avLst/>
              <a:gdLst/>
              <a:ahLst/>
              <a:cxnLst/>
              <a:rect l="l" t="t" r="r" b="b"/>
              <a:pathLst>
                <a:path w="965" h="2065" extrusionOk="0">
                  <a:moveTo>
                    <a:pt x="965" y="1"/>
                  </a:moveTo>
                  <a:lnTo>
                    <a:pt x="0" y="603"/>
                  </a:lnTo>
                  <a:lnTo>
                    <a:pt x="0" y="2064"/>
                  </a:lnTo>
                  <a:lnTo>
                    <a:pt x="965" y="1463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705475" y="899125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09" y="1"/>
                  </a:moveTo>
                  <a:lnTo>
                    <a:pt x="0" y="506"/>
                  </a:lnTo>
                  <a:lnTo>
                    <a:pt x="0" y="1800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704775" y="924700"/>
              <a:ext cx="21675" cy="14700"/>
            </a:xfrm>
            <a:custGeom>
              <a:avLst/>
              <a:gdLst/>
              <a:ahLst/>
              <a:cxnLst/>
              <a:rect l="l" t="t" r="r" b="b"/>
              <a:pathLst>
                <a:path w="867" h="588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7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702075" y="932275"/>
              <a:ext cx="31200" cy="24950"/>
            </a:xfrm>
            <a:custGeom>
              <a:avLst/>
              <a:gdLst/>
              <a:ahLst/>
              <a:cxnLst/>
              <a:rect l="l" t="t" r="r" b="b"/>
              <a:pathLst>
                <a:path w="1248" h="998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699125" y="931025"/>
              <a:ext cx="34150" cy="20725"/>
            </a:xfrm>
            <a:custGeom>
              <a:avLst/>
              <a:gdLst/>
              <a:ahLst/>
              <a:cxnLst/>
              <a:rect l="l" t="t" r="r" b="b"/>
              <a:pathLst>
                <a:path w="1366" h="829" extrusionOk="0">
                  <a:moveTo>
                    <a:pt x="1224" y="1"/>
                  </a:moveTo>
                  <a:lnTo>
                    <a:pt x="1" y="772"/>
                  </a:lnTo>
                  <a:lnTo>
                    <a:pt x="118" y="829"/>
                  </a:lnTo>
                  <a:lnTo>
                    <a:pt x="1365" y="50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699125" y="950325"/>
              <a:ext cx="2975" cy="6900"/>
            </a:xfrm>
            <a:custGeom>
              <a:avLst/>
              <a:gdLst/>
              <a:ahLst/>
              <a:cxnLst/>
              <a:rect l="l" t="t" r="r" b="b"/>
              <a:pathLst>
                <a:path w="119" h="276" extrusionOk="0">
                  <a:moveTo>
                    <a:pt x="1" y="0"/>
                  </a:moveTo>
                  <a:lnTo>
                    <a:pt x="1" y="201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628225" y="939375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3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630575" y="939375"/>
              <a:ext cx="24125" cy="51600"/>
            </a:xfrm>
            <a:custGeom>
              <a:avLst/>
              <a:gdLst/>
              <a:ahLst/>
              <a:cxnLst/>
              <a:rect l="l" t="t" r="r" b="b"/>
              <a:pathLst>
                <a:path w="965" h="2064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064"/>
                  </a:lnTo>
                  <a:lnTo>
                    <a:pt x="965" y="1462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632525" y="942675"/>
              <a:ext cx="20250" cy="45000"/>
            </a:xfrm>
            <a:custGeom>
              <a:avLst/>
              <a:gdLst/>
              <a:ahLst/>
              <a:cxnLst/>
              <a:rect l="l" t="t" r="r" b="b"/>
              <a:pathLst>
                <a:path w="810" h="1800" extrusionOk="0">
                  <a:moveTo>
                    <a:pt x="810" y="0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5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631850" y="968225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629125" y="975800"/>
              <a:ext cx="31200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626200" y="974575"/>
              <a:ext cx="34125" cy="20725"/>
            </a:xfrm>
            <a:custGeom>
              <a:avLst/>
              <a:gdLst/>
              <a:ahLst/>
              <a:cxnLst/>
              <a:rect l="l" t="t" r="r" b="b"/>
              <a:pathLst>
                <a:path w="1365" h="829" extrusionOk="0">
                  <a:moveTo>
                    <a:pt x="1222" y="0"/>
                  </a:moveTo>
                  <a:lnTo>
                    <a:pt x="0" y="772"/>
                  </a:lnTo>
                  <a:lnTo>
                    <a:pt x="117" y="828"/>
                  </a:lnTo>
                  <a:lnTo>
                    <a:pt x="1365" y="50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626200" y="993850"/>
              <a:ext cx="2950" cy="6925"/>
            </a:xfrm>
            <a:custGeom>
              <a:avLst/>
              <a:gdLst/>
              <a:ahLst/>
              <a:cxnLst/>
              <a:rect l="l" t="t" r="r" b="b"/>
              <a:pathLst>
                <a:path w="118" h="277" extrusionOk="0">
                  <a:moveTo>
                    <a:pt x="0" y="1"/>
                  </a:moveTo>
                  <a:lnTo>
                    <a:pt x="0" y="200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614800" y="1039500"/>
              <a:ext cx="128325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614800" y="1037175"/>
              <a:ext cx="128325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701200" y="990125"/>
              <a:ext cx="26475" cy="54475"/>
            </a:xfrm>
            <a:custGeom>
              <a:avLst/>
              <a:gdLst/>
              <a:ahLst/>
              <a:cxnLst/>
              <a:rect l="l" t="t" r="r" b="b"/>
              <a:pathLst>
                <a:path w="1059" h="2179" extrusionOk="0">
                  <a:moveTo>
                    <a:pt x="963" y="1"/>
                  </a:moveTo>
                  <a:lnTo>
                    <a:pt x="0" y="604"/>
                  </a:lnTo>
                  <a:lnTo>
                    <a:pt x="0" y="2179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703550" y="990125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1"/>
                  </a:moveTo>
                  <a:lnTo>
                    <a:pt x="0" y="604"/>
                  </a:lnTo>
                  <a:lnTo>
                    <a:pt x="0" y="2065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705475" y="993450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09" y="1"/>
                  </a:moveTo>
                  <a:lnTo>
                    <a:pt x="0" y="506"/>
                  </a:lnTo>
                  <a:lnTo>
                    <a:pt x="0" y="1801"/>
                  </a:lnTo>
                  <a:lnTo>
                    <a:pt x="809" y="1296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704775" y="1019025"/>
              <a:ext cx="21675" cy="14675"/>
            </a:xfrm>
            <a:custGeom>
              <a:avLst/>
              <a:gdLst/>
              <a:ahLst/>
              <a:cxnLst/>
              <a:rect l="l" t="t" r="r" b="b"/>
              <a:pathLst>
                <a:path w="867" h="587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702075" y="1026600"/>
              <a:ext cx="31200" cy="24950"/>
            </a:xfrm>
            <a:custGeom>
              <a:avLst/>
              <a:gdLst/>
              <a:ahLst/>
              <a:cxnLst/>
              <a:rect l="l" t="t" r="r" b="b"/>
              <a:pathLst>
                <a:path w="1248" h="998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699125" y="1025375"/>
              <a:ext cx="34150" cy="20725"/>
            </a:xfrm>
            <a:custGeom>
              <a:avLst/>
              <a:gdLst/>
              <a:ahLst/>
              <a:cxnLst/>
              <a:rect l="l" t="t" r="r" b="b"/>
              <a:pathLst>
                <a:path w="1366" h="829" extrusionOk="0">
                  <a:moveTo>
                    <a:pt x="1224" y="0"/>
                  </a:moveTo>
                  <a:lnTo>
                    <a:pt x="1" y="771"/>
                  </a:lnTo>
                  <a:lnTo>
                    <a:pt x="118" y="828"/>
                  </a:lnTo>
                  <a:lnTo>
                    <a:pt x="1365" y="49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699125" y="1044650"/>
              <a:ext cx="2975" cy="6900"/>
            </a:xfrm>
            <a:custGeom>
              <a:avLst/>
              <a:gdLst/>
              <a:ahLst/>
              <a:cxnLst/>
              <a:rect l="l" t="t" r="r" b="b"/>
              <a:pathLst>
                <a:path w="119" h="276" extrusionOk="0">
                  <a:moveTo>
                    <a:pt x="1" y="0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628225" y="1033675"/>
              <a:ext cx="26475" cy="54425"/>
            </a:xfrm>
            <a:custGeom>
              <a:avLst/>
              <a:gdLst/>
              <a:ahLst/>
              <a:cxnLst/>
              <a:rect l="l" t="t" r="r" b="b"/>
              <a:pathLst>
                <a:path w="1059" h="2177" extrusionOk="0">
                  <a:moveTo>
                    <a:pt x="965" y="0"/>
                  </a:moveTo>
                  <a:lnTo>
                    <a:pt x="0" y="603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630575" y="1033675"/>
              <a:ext cx="24125" cy="51625"/>
            </a:xfrm>
            <a:custGeom>
              <a:avLst/>
              <a:gdLst/>
              <a:ahLst/>
              <a:cxnLst/>
              <a:rect l="l" t="t" r="r" b="b"/>
              <a:pathLst>
                <a:path w="965" h="2065" extrusionOk="0">
                  <a:moveTo>
                    <a:pt x="965" y="0"/>
                  </a:moveTo>
                  <a:lnTo>
                    <a:pt x="0" y="603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632525" y="1037000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631850" y="1062550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629125" y="1070125"/>
              <a:ext cx="31200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626200" y="1068875"/>
              <a:ext cx="34125" cy="20750"/>
            </a:xfrm>
            <a:custGeom>
              <a:avLst/>
              <a:gdLst/>
              <a:ahLst/>
              <a:cxnLst/>
              <a:rect l="l" t="t" r="r" b="b"/>
              <a:pathLst>
                <a:path w="1365" h="830" extrusionOk="0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626200" y="1088200"/>
              <a:ext cx="2950" cy="6900"/>
            </a:xfrm>
            <a:custGeom>
              <a:avLst/>
              <a:gdLst/>
              <a:ahLst/>
              <a:cxnLst/>
              <a:rect l="l" t="t" r="r" b="b"/>
              <a:pathLst>
                <a:path w="118" h="276" extrusionOk="0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614800" y="1133825"/>
              <a:ext cx="128325" cy="89975"/>
            </a:xfrm>
            <a:custGeom>
              <a:avLst/>
              <a:gdLst/>
              <a:ahLst/>
              <a:cxnLst/>
              <a:rect l="l" t="t" r="r" b="b"/>
              <a:pathLst>
                <a:path w="5133" h="3599" extrusionOk="0">
                  <a:moveTo>
                    <a:pt x="5133" y="1"/>
                  </a:moveTo>
                  <a:lnTo>
                    <a:pt x="1" y="3205"/>
                  </a:lnTo>
                  <a:lnTo>
                    <a:pt x="1" y="3598"/>
                  </a:lnTo>
                  <a:lnTo>
                    <a:pt x="5133" y="394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614800" y="1131500"/>
              <a:ext cx="128325" cy="82475"/>
            </a:xfrm>
            <a:custGeom>
              <a:avLst/>
              <a:gdLst/>
              <a:ahLst/>
              <a:cxnLst/>
              <a:rect l="l" t="t" r="r" b="b"/>
              <a:pathLst>
                <a:path w="5133" h="3299" extrusionOk="0">
                  <a:moveTo>
                    <a:pt x="4982" y="1"/>
                  </a:moveTo>
                  <a:lnTo>
                    <a:pt x="1" y="3078"/>
                  </a:lnTo>
                  <a:lnTo>
                    <a:pt x="1" y="3298"/>
                  </a:lnTo>
                  <a:lnTo>
                    <a:pt x="5133" y="94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701200" y="1084450"/>
              <a:ext cx="26475" cy="54450"/>
            </a:xfrm>
            <a:custGeom>
              <a:avLst/>
              <a:gdLst/>
              <a:ahLst/>
              <a:cxnLst/>
              <a:rect l="l" t="t" r="r" b="b"/>
              <a:pathLst>
                <a:path w="1059" h="2178" extrusionOk="0">
                  <a:moveTo>
                    <a:pt x="963" y="1"/>
                  </a:moveTo>
                  <a:lnTo>
                    <a:pt x="0" y="604"/>
                  </a:lnTo>
                  <a:lnTo>
                    <a:pt x="0" y="2177"/>
                  </a:lnTo>
                  <a:lnTo>
                    <a:pt x="1059" y="1545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703550" y="1084450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1"/>
                  </a:moveTo>
                  <a:lnTo>
                    <a:pt x="0" y="604"/>
                  </a:lnTo>
                  <a:lnTo>
                    <a:pt x="0" y="2066"/>
                  </a:lnTo>
                  <a:lnTo>
                    <a:pt x="965" y="1464"/>
                  </a:lnTo>
                  <a:lnTo>
                    <a:pt x="9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705475" y="1087800"/>
              <a:ext cx="20250" cy="45000"/>
            </a:xfrm>
            <a:custGeom>
              <a:avLst/>
              <a:gdLst/>
              <a:ahLst/>
              <a:cxnLst/>
              <a:rect l="l" t="t" r="r" b="b"/>
              <a:pathLst>
                <a:path w="810" h="1800" extrusionOk="0">
                  <a:moveTo>
                    <a:pt x="809" y="0"/>
                  </a:moveTo>
                  <a:lnTo>
                    <a:pt x="0" y="505"/>
                  </a:lnTo>
                  <a:lnTo>
                    <a:pt x="0" y="1800"/>
                  </a:lnTo>
                  <a:lnTo>
                    <a:pt x="809" y="1294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704775" y="1113350"/>
              <a:ext cx="21675" cy="14675"/>
            </a:xfrm>
            <a:custGeom>
              <a:avLst/>
              <a:gdLst/>
              <a:ahLst/>
              <a:cxnLst/>
              <a:rect l="l" t="t" r="r" b="b"/>
              <a:pathLst>
                <a:path w="867" h="587" extrusionOk="0">
                  <a:moveTo>
                    <a:pt x="866" y="0"/>
                  </a:moveTo>
                  <a:lnTo>
                    <a:pt x="1" y="540"/>
                  </a:lnTo>
                  <a:lnTo>
                    <a:pt x="1" y="586"/>
                  </a:lnTo>
                  <a:lnTo>
                    <a:pt x="866" y="47"/>
                  </a:lnTo>
                  <a:lnTo>
                    <a:pt x="86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702075" y="1120925"/>
              <a:ext cx="31200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7" y="0"/>
                  </a:moveTo>
                  <a:lnTo>
                    <a:pt x="0" y="779"/>
                  </a:lnTo>
                  <a:lnTo>
                    <a:pt x="0" y="998"/>
                  </a:lnTo>
                  <a:lnTo>
                    <a:pt x="1247" y="219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699125" y="1119650"/>
              <a:ext cx="34150" cy="20775"/>
            </a:xfrm>
            <a:custGeom>
              <a:avLst/>
              <a:gdLst/>
              <a:ahLst/>
              <a:cxnLst/>
              <a:rect l="l" t="t" r="r" b="b"/>
              <a:pathLst>
                <a:path w="1366" h="831" extrusionOk="0">
                  <a:moveTo>
                    <a:pt x="1224" y="1"/>
                  </a:moveTo>
                  <a:lnTo>
                    <a:pt x="1" y="774"/>
                  </a:lnTo>
                  <a:lnTo>
                    <a:pt x="118" y="830"/>
                  </a:lnTo>
                  <a:lnTo>
                    <a:pt x="1365" y="51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699125" y="1138975"/>
              <a:ext cx="2975" cy="6925"/>
            </a:xfrm>
            <a:custGeom>
              <a:avLst/>
              <a:gdLst/>
              <a:ahLst/>
              <a:cxnLst/>
              <a:rect l="l" t="t" r="r" b="b"/>
              <a:pathLst>
                <a:path w="119" h="277" extrusionOk="0">
                  <a:moveTo>
                    <a:pt x="1" y="1"/>
                  </a:moveTo>
                  <a:lnTo>
                    <a:pt x="1" y="199"/>
                  </a:lnTo>
                  <a:lnTo>
                    <a:pt x="118" y="276"/>
                  </a:lnTo>
                  <a:lnTo>
                    <a:pt x="118" y="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628225" y="1128000"/>
              <a:ext cx="26475" cy="54425"/>
            </a:xfrm>
            <a:custGeom>
              <a:avLst/>
              <a:gdLst/>
              <a:ahLst/>
              <a:cxnLst/>
              <a:rect l="l" t="t" r="r" b="b"/>
              <a:pathLst>
                <a:path w="1059" h="2177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177"/>
                  </a:lnTo>
                  <a:lnTo>
                    <a:pt x="1059" y="1544"/>
                  </a:lnTo>
                  <a:lnTo>
                    <a:pt x="105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630575" y="1128000"/>
              <a:ext cx="24125" cy="51650"/>
            </a:xfrm>
            <a:custGeom>
              <a:avLst/>
              <a:gdLst/>
              <a:ahLst/>
              <a:cxnLst/>
              <a:rect l="l" t="t" r="r" b="b"/>
              <a:pathLst>
                <a:path w="965" h="2066" extrusionOk="0">
                  <a:moveTo>
                    <a:pt x="965" y="0"/>
                  </a:moveTo>
                  <a:lnTo>
                    <a:pt x="0" y="602"/>
                  </a:lnTo>
                  <a:lnTo>
                    <a:pt x="0" y="2065"/>
                  </a:lnTo>
                  <a:lnTo>
                    <a:pt x="965" y="1463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632525" y="1131325"/>
              <a:ext cx="20250" cy="45025"/>
            </a:xfrm>
            <a:custGeom>
              <a:avLst/>
              <a:gdLst/>
              <a:ahLst/>
              <a:cxnLst/>
              <a:rect l="l" t="t" r="r" b="b"/>
              <a:pathLst>
                <a:path w="810" h="1801" extrusionOk="0">
                  <a:moveTo>
                    <a:pt x="810" y="1"/>
                  </a:moveTo>
                  <a:lnTo>
                    <a:pt x="1" y="505"/>
                  </a:lnTo>
                  <a:lnTo>
                    <a:pt x="1" y="1800"/>
                  </a:lnTo>
                  <a:lnTo>
                    <a:pt x="810" y="1294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631850" y="1156875"/>
              <a:ext cx="21625" cy="14675"/>
            </a:xfrm>
            <a:custGeom>
              <a:avLst/>
              <a:gdLst/>
              <a:ahLst/>
              <a:cxnLst/>
              <a:rect l="l" t="t" r="r" b="b"/>
              <a:pathLst>
                <a:path w="865" h="587" extrusionOk="0">
                  <a:moveTo>
                    <a:pt x="864" y="1"/>
                  </a:moveTo>
                  <a:lnTo>
                    <a:pt x="0" y="540"/>
                  </a:lnTo>
                  <a:lnTo>
                    <a:pt x="0" y="587"/>
                  </a:lnTo>
                  <a:lnTo>
                    <a:pt x="864" y="47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629125" y="1164450"/>
              <a:ext cx="31200" cy="24975"/>
            </a:xfrm>
            <a:custGeom>
              <a:avLst/>
              <a:gdLst/>
              <a:ahLst/>
              <a:cxnLst/>
              <a:rect l="l" t="t" r="r" b="b"/>
              <a:pathLst>
                <a:path w="1248" h="999" extrusionOk="0">
                  <a:moveTo>
                    <a:pt x="1248" y="1"/>
                  </a:moveTo>
                  <a:lnTo>
                    <a:pt x="0" y="780"/>
                  </a:lnTo>
                  <a:lnTo>
                    <a:pt x="0" y="999"/>
                  </a:lnTo>
                  <a:lnTo>
                    <a:pt x="1248" y="220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626200" y="1163200"/>
              <a:ext cx="34125" cy="20750"/>
            </a:xfrm>
            <a:custGeom>
              <a:avLst/>
              <a:gdLst/>
              <a:ahLst/>
              <a:cxnLst/>
              <a:rect l="l" t="t" r="r" b="b"/>
              <a:pathLst>
                <a:path w="1365" h="830" extrusionOk="0">
                  <a:moveTo>
                    <a:pt x="1222" y="0"/>
                  </a:moveTo>
                  <a:lnTo>
                    <a:pt x="0" y="773"/>
                  </a:lnTo>
                  <a:lnTo>
                    <a:pt x="117" y="830"/>
                  </a:lnTo>
                  <a:lnTo>
                    <a:pt x="1365" y="51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626200" y="1182525"/>
              <a:ext cx="2950" cy="6900"/>
            </a:xfrm>
            <a:custGeom>
              <a:avLst/>
              <a:gdLst/>
              <a:ahLst/>
              <a:cxnLst/>
              <a:rect l="l" t="t" r="r" b="b"/>
              <a:pathLst>
                <a:path w="118" h="276" extrusionOk="0">
                  <a:moveTo>
                    <a:pt x="0" y="0"/>
                  </a:moveTo>
                  <a:lnTo>
                    <a:pt x="0" y="199"/>
                  </a:lnTo>
                  <a:lnTo>
                    <a:pt x="117" y="276"/>
                  </a:lnTo>
                  <a:lnTo>
                    <a:pt x="11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614800" y="851500"/>
              <a:ext cx="128325" cy="85100"/>
            </a:xfrm>
            <a:custGeom>
              <a:avLst/>
              <a:gdLst/>
              <a:ahLst/>
              <a:cxnLst/>
              <a:rect l="l" t="t" r="r" b="b"/>
              <a:pathLst>
                <a:path w="5133" h="3404" extrusionOk="0">
                  <a:moveTo>
                    <a:pt x="5133" y="1"/>
                  </a:moveTo>
                  <a:lnTo>
                    <a:pt x="1" y="3011"/>
                  </a:lnTo>
                  <a:lnTo>
                    <a:pt x="1" y="3404"/>
                  </a:lnTo>
                  <a:lnTo>
                    <a:pt x="5133" y="393"/>
                  </a:lnTo>
                  <a:lnTo>
                    <a:pt x="513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614800" y="849025"/>
              <a:ext cx="128325" cy="77750"/>
            </a:xfrm>
            <a:custGeom>
              <a:avLst/>
              <a:gdLst/>
              <a:ahLst/>
              <a:cxnLst/>
              <a:rect l="l" t="t" r="r" b="b"/>
              <a:pathLst>
                <a:path w="5133" h="3110" extrusionOk="0">
                  <a:moveTo>
                    <a:pt x="4982" y="1"/>
                  </a:moveTo>
                  <a:lnTo>
                    <a:pt x="1" y="2889"/>
                  </a:lnTo>
                  <a:lnTo>
                    <a:pt x="1" y="3110"/>
                  </a:lnTo>
                  <a:lnTo>
                    <a:pt x="5133" y="100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475550" y="845800"/>
              <a:ext cx="139275" cy="90800"/>
            </a:xfrm>
            <a:custGeom>
              <a:avLst/>
              <a:gdLst/>
              <a:ahLst/>
              <a:cxnLst/>
              <a:rect l="l" t="t" r="r" b="b"/>
              <a:pathLst>
                <a:path w="5571" h="3632" extrusionOk="0">
                  <a:moveTo>
                    <a:pt x="1" y="1"/>
                  </a:moveTo>
                  <a:lnTo>
                    <a:pt x="1" y="394"/>
                  </a:lnTo>
                  <a:lnTo>
                    <a:pt x="5571" y="3632"/>
                  </a:lnTo>
                  <a:lnTo>
                    <a:pt x="5571" y="3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475550" y="843525"/>
              <a:ext cx="139275" cy="83250"/>
            </a:xfrm>
            <a:custGeom>
              <a:avLst/>
              <a:gdLst/>
              <a:ahLst/>
              <a:cxnLst/>
              <a:rect l="l" t="t" r="r" b="b"/>
              <a:pathLst>
                <a:path w="5571" h="3330" extrusionOk="0">
                  <a:moveTo>
                    <a:pt x="165" y="0"/>
                  </a:moveTo>
                  <a:lnTo>
                    <a:pt x="1" y="92"/>
                  </a:lnTo>
                  <a:lnTo>
                    <a:pt x="5571" y="3330"/>
                  </a:lnTo>
                  <a:lnTo>
                    <a:pt x="5571" y="3109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535350" y="1025475"/>
              <a:ext cx="13750" cy="12900"/>
            </a:xfrm>
            <a:custGeom>
              <a:avLst/>
              <a:gdLst/>
              <a:ahLst/>
              <a:cxnLst/>
              <a:rect l="l" t="t" r="r" b="b"/>
              <a:pathLst>
                <a:path w="550" h="516" extrusionOk="0">
                  <a:moveTo>
                    <a:pt x="0" y="0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528500" y="1014350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0"/>
                  </a:moveTo>
                  <a:lnTo>
                    <a:pt x="0" y="215"/>
                  </a:lnTo>
                  <a:lnTo>
                    <a:pt x="550" y="516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681550" y="905150"/>
              <a:ext cx="12300" cy="12925"/>
            </a:xfrm>
            <a:custGeom>
              <a:avLst/>
              <a:gdLst/>
              <a:ahLst/>
              <a:cxnLst/>
              <a:rect l="l" t="t" r="r" b="b"/>
              <a:pathLst>
                <a:path w="492" h="517" extrusionOk="0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687700" y="894025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0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666500" y="967900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1"/>
                  </a:moveTo>
                  <a:lnTo>
                    <a:pt x="1" y="302"/>
                  </a:lnTo>
                  <a:lnTo>
                    <a:pt x="1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672675" y="956800"/>
              <a:ext cx="12300" cy="12900"/>
            </a:xfrm>
            <a:custGeom>
              <a:avLst/>
              <a:gdLst/>
              <a:ahLst/>
              <a:cxnLst/>
              <a:rect l="l" t="t" r="r" b="b"/>
              <a:pathLst>
                <a:path w="492" h="516" extrusionOk="0">
                  <a:moveTo>
                    <a:pt x="492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2" y="214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684625" y="1094175"/>
              <a:ext cx="12325" cy="12925"/>
            </a:xfrm>
            <a:custGeom>
              <a:avLst/>
              <a:gdLst/>
              <a:ahLst/>
              <a:cxnLst/>
              <a:rect l="l" t="t" r="r" b="b"/>
              <a:pathLst>
                <a:path w="493" h="517" extrusionOk="0">
                  <a:moveTo>
                    <a:pt x="492" y="0"/>
                  </a:moveTo>
                  <a:lnTo>
                    <a:pt x="1" y="303"/>
                  </a:lnTo>
                  <a:lnTo>
                    <a:pt x="1" y="516"/>
                  </a:lnTo>
                  <a:lnTo>
                    <a:pt x="492" y="215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690800" y="1083075"/>
              <a:ext cx="12300" cy="12925"/>
            </a:xfrm>
            <a:custGeom>
              <a:avLst/>
              <a:gdLst/>
              <a:ahLst/>
              <a:cxnLst/>
              <a:rect l="l" t="t" r="r" b="b"/>
              <a:pathLst>
                <a:path w="492" h="517" extrusionOk="0">
                  <a:moveTo>
                    <a:pt x="492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2" y="21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660300" y="1047175"/>
              <a:ext cx="12350" cy="12950"/>
            </a:xfrm>
            <a:custGeom>
              <a:avLst/>
              <a:gdLst/>
              <a:ahLst/>
              <a:cxnLst/>
              <a:rect l="l" t="t" r="r" b="b"/>
              <a:pathLst>
                <a:path w="494" h="518" extrusionOk="0">
                  <a:moveTo>
                    <a:pt x="494" y="1"/>
                  </a:moveTo>
                  <a:lnTo>
                    <a:pt x="1" y="304"/>
                  </a:lnTo>
                  <a:lnTo>
                    <a:pt x="1" y="517"/>
                  </a:lnTo>
                  <a:lnTo>
                    <a:pt x="494" y="21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666475" y="1036100"/>
              <a:ext cx="12350" cy="12925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3" y="0"/>
                  </a:moveTo>
                  <a:lnTo>
                    <a:pt x="0" y="302"/>
                  </a:lnTo>
                  <a:lnTo>
                    <a:pt x="0" y="516"/>
                  </a:lnTo>
                  <a:lnTo>
                    <a:pt x="493" y="21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643525" y="1218800"/>
              <a:ext cx="12350" cy="12925"/>
            </a:xfrm>
            <a:custGeom>
              <a:avLst/>
              <a:gdLst/>
              <a:ahLst/>
              <a:cxnLst/>
              <a:rect l="l" t="t" r="r" b="b"/>
              <a:pathLst>
                <a:path w="494" h="517" extrusionOk="0">
                  <a:moveTo>
                    <a:pt x="493" y="1"/>
                  </a:moveTo>
                  <a:lnTo>
                    <a:pt x="0" y="302"/>
                  </a:lnTo>
                  <a:lnTo>
                    <a:pt x="0" y="517"/>
                  </a:lnTo>
                  <a:lnTo>
                    <a:pt x="493" y="215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649675" y="1207700"/>
              <a:ext cx="12350" cy="12900"/>
            </a:xfrm>
            <a:custGeom>
              <a:avLst/>
              <a:gdLst/>
              <a:ahLst/>
              <a:cxnLst/>
              <a:rect l="l" t="t" r="r" b="b"/>
              <a:pathLst>
                <a:path w="494" h="516" extrusionOk="0">
                  <a:moveTo>
                    <a:pt x="494" y="1"/>
                  </a:moveTo>
                  <a:lnTo>
                    <a:pt x="1" y="302"/>
                  </a:lnTo>
                  <a:lnTo>
                    <a:pt x="1" y="516"/>
                  </a:lnTo>
                  <a:lnTo>
                    <a:pt x="494" y="21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698625" y="983700"/>
              <a:ext cx="12350" cy="12900"/>
            </a:xfrm>
            <a:custGeom>
              <a:avLst/>
              <a:gdLst/>
              <a:ahLst/>
              <a:cxnLst/>
              <a:rect l="l" t="t" r="r" b="b"/>
              <a:pathLst>
                <a:path w="494" h="516" extrusionOk="0">
                  <a:moveTo>
                    <a:pt x="493" y="1"/>
                  </a:moveTo>
                  <a:lnTo>
                    <a:pt x="0" y="303"/>
                  </a:lnTo>
                  <a:lnTo>
                    <a:pt x="0" y="516"/>
                  </a:lnTo>
                  <a:lnTo>
                    <a:pt x="493" y="21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545675" y="1150100"/>
              <a:ext cx="13750" cy="12900"/>
            </a:xfrm>
            <a:custGeom>
              <a:avLst/>
              <a:gdLst/>
              <a:ahLst/>
              <a:cxnLst/>
              <a:rect l="l" t="t" r="r" b="b"/>
              <a:pathLst>
                <a:path w="550" h="516" extrusionOk="0">
                  <a:moveTo>
                    <a:pt x="0" y="1"/>
                  </a:moveTo>
                  <a:lnTo>
                    <a:pt x="0" y="214"/>
                  </a:lnTo>
                  <a:lnTo>
                    <a:pt x="550" y="515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538775" y="1138975"/>
              <a:ext cx="13775" cy="12925"/>
            </a:xfrm>
            <a:custGeom>
              <a:avLst/>
              <a:gdLst/>
              <a:ahLst/>
              <a:cxnLst/>
              <a:rect l="l" t="t" r="r" b="b"/>
              <a:pathLst>
                <a:path w="551" h="517" extrusionOk="0">
                  <a:moveTo>
                    <a:pt x="1" y="1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93100" y="1188500"/>
              <a:ext cx="13775" cy="12925"/>
            </a:xfrm>
            <a:custGeom>
              <a:avLst/>
              <a:gdLst/>
              <a:ahLst/>
              <a:cxnLst/>
              <a:rect l="l" t="t" r="r" b="b"/>
              <a:pathLst>
                <a:path w="551" h="517" extrusionOk="0">
                  <a:moveTo>
                    <a:pt x="1" y="0"/>
                  </a:moveTo>
                  <a:lnTo>
                    <a:pt x="1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86225" y="1177400"/>
              <a:ext cx="13800" cy="12900"/>
            </a:xfrm>
            <a:custGeom>
              <a:avLst/>
              <a:gdLst/>
              <a:ahLst/>
              <a:cxnLst/>
              <a:rect l="l" t="t" r="r" b="b"/>
              <a:pathLst>
                <a:path w="552" h="516" extrusionOk="0">
                  <a:moveTo>
                    <a:pt x="0" y="1"/>
                  </a:moveTo>
                  <a:lnTo>
                    <a:pt x="0" y="214"/>
                  </a:lnTo>
                  <a:lnTo>
                    <a:pt x="551" y="515"/>
                  </a:lnTo>
                  <a:lnTo>
                    <a:pt x="551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585300" y="935675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1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578450" y="924550"/>
              <a:ext cx="13750" cy="12925"/>
            </a:xfrm>
            <a:custGeom>
              <a:avLst/>
              <a:gdLst/>
              <a:ahLst/>
              <a:cxnLst/>
              <a:rect l="l" t="t" r="r" b="b"/>
              <a:pathLst>
                <a:path w="550" h="517" extrusionOk="0">
                  <a:moveTo>
                    <a:pt x="0" y="0"/>
                  </a:moveTo>
                  <a:lnTo>
                    <a:pt x="0" y="215"/>
                  </a:lnTo>
                  <a:lnTo>
                    <a:pt x="550" y="517"/>
                  </a:lnTo>
                  <a:lnTo>
                    <a:pt x="5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522900" y="1190275"/>
              <a:ext cx="37275" cy="74000"/>
            </a:xfrm>
            <a:custGeom>
              <a:avLst/>
              <a:gdLst/>
              <a:ahLst/>
              <a:cxnLst/>
              <a:rect l="l" t="t" r="r" b="b"/>
              <a:pathLst>
                <a:path w="1491" h="2960" extrusionOk="0">
                  <a:moveTo>
                    <a:pt x="1" y="0"/>
                  </a:moveTo>
                  <a:lnTo>
                    <a:pt x="2" y="2146"/>
                  </a:lnTo>
                  <a:lnTo>
                    <a:pt x="1490" y="2960"/>
                  </a:lnTo>
                  <a:lnTo>
                    <a:pt x="1490" y="78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522900" y="1190275"/>
              <a:ext cx="34700" cy="71225"/>
            </a:xfrm>
            <a:custGeom>
              <a:avLst/>
              <a:gdLst/>
              <a:ahLst/>
              <a:cxnLst/>
              <a:rect l="l" t="t" r="r" b="b"/>
              <a:pathLst>
                <a:path w="1388" h="2849" extrusionOk="0">
                  <a:moveTo>
                    <a:pt x="1" y="0"/>
                  </a:moveTo>
                  <a:lnTo>
                    <a:pt x="1" y="2065"/>
                  </a:lnTo>
                  <a:lnTo>
                    <a:pt x="1387" y="2848"/>
                  </a:lnTo>
                  <a:lnTo>
                    <a:pt x="1387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525000" y="1193600"/>
              <a:ext cx="30475" cy="64600"/>
            </a:xfrm>
            <a:custGeom>
              <a:avLst/>
              <a:gdLst/>
              <a:ahLst/>
              <a:cxnLst/>
              <a:rect l="l" t="t" r="r" b="b"/>
              <a:pathLst>
                <a:path w="1219" h="2584" extrusionOk="0">
                  <a:moveTo>
                    <a:pt x="1" y="1"/>
                  </a:moveTo>
                  <a:lnTo>
                    <a:pt x="1" y="1897"/>
                  </a:lnTo>
                  <a:lnTo>
                    <a:pt x="1219" y="2583"/>
                  </a:lnTo>
                  <a:lnTo>
                    <a:pt x="1219" y="6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504700" y="1248675"/>
              <a:ext cx="42350" cy="29500"/>
            </a:xfrm>
            <a:custGeom>
              <a:avLst/>
              <a:gdLst/>
              <a:ahLst/>
              <a:cxnLst/>
              <a:rect l="l" t="t" r="r" b="b"/>
              <a:pathLst>
                <a:path w="1694" h="1180" extrusionOk="0">
                  <a:moveTo>
                    <a:pt x="1" y="0"/>
                  </a:moveTo>
                  <a:lnTo>
                    <a:pt x="1" y="219"/>
                  </a:lnTo>
                  <a:lnTo>
                    <a:pt x="1693" y="1179"/>
                  </a:lnTo>
                  <a:lnTo>
                    <a:pt x="1693" y="9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504700" y="1240550"/>
              <a:ext cx="57675" cy="32150"/>
            </a:xfrm>
            <a:custGeom>
              <a:avLst/>
              <a:gdLst/>
              <a:ahLst/>
              <a:cxnLst/>
              <a:rect l="l" t="t" r="r" b="b"/>
              <a:pathLst>
                <a:path w="2307" h="1286" extrusionOk="0">
                  <a:moveTo>
                    <a:pt x="640" y="1"/>
                  </a:moveTo>
                  <a:lnTo>
                    <a:pt x="1" y="325"/>
                  </a:lnTo>
                  <a:lnTo>
                    <a:pt x="1693" y="1285"/>
                  </a:lnTo>
                  <a:lnTo>
                    <a:pt x="2306" y="953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547025" y="1264375"/>
              <a:ext cx="15350" cy="13800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613" y="0"/>
                  </a:moveTo>
                  <a:lnTo>
                    <a:pt x="0" y="332"/>
                  </a:lnTo>
                  <a:lnTo>
                    <a:pt x="0" y="551"/>
                  </a:lnTo>
                  <a:lnTo>
                    <a:pt x="613" y="199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539575" y="1200750"/>
              <a:ext cx="1350" cy="49825"/>
            </a:xfrm>
            <a:custGeom>
              <a:avLst/>
              <a:gdLst/>
              <a:ahLst/>
              <a:cxnLst/>
              <a:rect l="l" t="t" r="r" b="b"/>
              <a:pathLst>
                <a:path w="54" h="1993" extrusionOk="0">
                  <a:moveTo>
                    <a:pt x="1" y="0"/>
                  </a:moveTo>
                  <a:lnTo>
                    <a:pt x="1" y="1967"/>
                  </a:lnTo>
                  <a:lnTo>
                    <a:pt x="53" y="199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50825" y="1200125"/>
              <a:ext cx="18550" cy="33675"/>
            </a:xfrm>
            <a:custGeom>
              <a:avLst/>
              <a:gdLst/>
              <a:ahLst/>
              <a:cxnLst/>
              <a:rect l="l" t="t" r="r" b="b"/>
              <a:pathLst>
                <a:path w="742" h="1347" extrusionOk="0">
                  <a:moveTo>
                    <a:pt x="740" y="1"/>
                  </a:moveTo>
                  <a:cubicBezTo>
                    <a:pt x="702" y="23"/>
                    <a:pt x="0" y="427"/>
                    <a:pt x="3" y="1346"/>
                  </a:cubicBezTo>
                  <a:lnTo>
                    <a:pt x="741" y="920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504625" y="1173550"/>
              <a:ext cx="64700" cy="60250"/>
            </a:xfrm>
            <a:custGeom>
              <a:avLst/>
              <a:gdLst/>
              <a:ahLst/>
              <a:cxnLst/>
              <a:rect l="l" t="t" r="r" b="b"/>
              <a:pathLst>
                <a:path w="2588" h="2410" extrusionOk="0">
                  <a:moveTo>
                    <a:pt x="740" y="1"/>
                  </a:moveTo>
                  <a:cubicBezTo>
                    <a:pt x="703" y="23"/>
                    <a:pt x="1" y="427"/>
                    <a:pt x="4" y="1347"/>
                  </a:cubicBezTo>
                  <a:lnTo>
                    <a:pt x="1851" y="2409"/>
                  </a:lnTo>
                  <a:cubicBezTo>
                    <a:pt x="1848" y="1490"/>
                    <a:pt x="2550" y="1086"/>
                    <a:pt x="2588" y="1064"/>
                  </a:cubicBezTo>
                  <a:lnTo>
                    <a:pt x="74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713775" y="1209700"/>
              <a:ext cx="46925" cy="47475"/>
            </a:xfrm>
            <a:custGeom>
              <a:avLst/>
              <a:gdLst/>
              <a:ahLst/>
              <a:cxnLst/>
              <a:rect l="l" t="t" r="r" b="b"/>
              <a:pathLst>
                <a:path w="1877" h="1899" extrusionOk="0">
                  <a:moveTo>
                    <a:pt x="1217" y="0"/>
                  </a:moveTo>
                  <a:cubicBezTo>
                    <a:pt x="1160" y="0"/>
                    <a:pt x="1098" y="18"/>
                    <a:pt x="1033" y="56"/>
                  </a:cubicBezTo>
                  <a:cubicBezTo>
                    <a:pt x="743" y="222"/>
                    <a:pt x="508" y="720"/>
                    <a:pt x="509" y="1166"/>
                  </a:cubicBezTo>
                  <a:lnTo>
                    <a:pt x="509" y="1184"/>
                  </a:lnTo>
                  <a:cubicBezTo>
                    <a:pt x="489" y="1175"/>
                    <a:pt x="467" y="1170"/>
                    <a:pt x="444" y="1170"/>
                  </a:cubicBezTo>
                  <a:cubicBezTo>
                    <a:pt x="408" y="1170"/>
                    <a:pt x="369" y="1181"/>
                    <a:pt x="328" y="1204"/>
                  </a:cubicBezTo>
                  <a:cubicBezTo>
                    <a:pt x="147" y="1309"/>
                    <a:pt x="0" y="1619"/>
                    <a:pt x="2" y="1899"/>
                  </a:cubicBezTo>
                  <a:lnTo>
                    <a:pt x="595" y="1557"/>
                  </a:lnTo>
                  <a:lnTo>
                    <a:pt x="657" y="1520"/>
                  </a:lnTo>
                  <a:lnTo>
                    <a:pt x="1414" y="1084"/>
                  </a:lnTo>
                  <a:lnTo>
                    <a:pt x="1478" y="1048"/>
                  </a:lnTo>
                  <a:lnTo>
                    <a:pt x="1877" y="818"/>
                  </a:lnTo>
                  <a:lnTo>
                    <a:pt x="1877" y="791"/>
                  </a:lnTo>
                  <a:cubicBezTo>
                    <a:pt x="1876" y="638"/>
                    <a:pt x="1812" y="543"/>
                    <a:pt x="1725" y="543"/>
                  </a:cubicBezTo>
                  <a:cubicBezTo>
                    <a:pt x="1699" y="543"/>
                    <a:pt x="1672" y="551"/>
                    <a:pt x="1643" y="568"/>
                  </a:cubicBezTo>
                  <a:cubicBezTo>
                    <a:pt x="1610" y="588"/>
                    <a:pt x="1581" y="613"/>
                    <a:pt x="1558" y="643"/>
                  </a:cubicBezTo>
                  <a:cubicBezTo>
                    <a:pt x="1559" y="615"/>
                    <a:pt x="1561" y="589"/>
                    <a:pt x="1559" y="562"/>
                  </a:cubicBezTo>
                  <a:cubicBezTo>
                    <a:pt x="1559" y="215"/>
                    <a:pt x="1417" y="0"/>
                    <a:pt x="1217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578850" y="1281975"/>
              <a:ext cx="47025" cy="47300"/>
            </a:xfrm>
            <a:custGeom>
              <a:avLst/>
              <a:gdLst/>
              <a:ahLst/>
              <a:cxnLst/>
              <a:rect l="l" t="t" r="r" b="b"/>
              <a:pathLst>
                <a:path w="1881" h="1892" extrusionOk="0">
                  <a:moveTo>
                    <a:pt x="657" y="1"/>
                  </a:moveTo>
                  <a:cubicBezTo>
                    <a:pt x="457" y="1"/>
                    <a:pt x="315" y="216"/>
                    <a:pt x="316" y="564"/>
                  </a:cubicBezTo>
                  <a:cubicBezTo>
                    <a:pt x="316" y="591"/>
                    <a:pt x="316" y="617"/>
                    <a:pt x="319" y="645"/>
                  </a:cubicBezTo>
                  <a:cubicBezTo>
                    <a:pt x="295" y="616"/>
                    <a:pt x="266" y="590"/>
                    <a:pt x="232" y="571"/>
                  </a:cubicBezTo>
                  <a:cubicBezTo>
                    <a:pt x="204" y="554"/>
                    <a:pt x="176" y="547"/>
                    <a:pt x="151" y="547"/>
                  </a:cubicBezTo>
                  <a:cubicBezTo>
                    <a:pt x="63" y="547"/>
                    <a:pt x="1" y="641"/>
                    <a:pt x="2" y="794"/>
                  </a:cubicBezTo>
                  <a:lnTo>
                    <a:pt x="2" y="822"/>
                  </a:lnTo>
                  <a:lnTo>
                    <a:pt x="400" y="1048"/>
                  </a:lnTo>
                  <a:lnTo>
                    <a:pt x="464" y="1084"/>
                  </a:lnTo>
                  <a:lnTo>
                    <a:pt x="1223" y="1518"/>
                  </a:lnTo>
                  <a:lnTo>
                    <a:pt x="1286" y="1554"/>
                  </a:lnTo>
                  <a:lnTo>
                    <a:pt x="1881" y="1892"/>
                  </a:lnTo>
                  <a:cubicBezTo>
                    <a:pt x="1880" y="1614"/>
                    <a:pt x="1732" y="1303"/>
                    <a:pt x="1550" y="1200"/>
                  </a:cubicBezTo>
                  <a:cubicBezTo>
                    <a:pt x="1510" y="1177"/>
                    <a:pt x="1471" y="1166"/>
                    <a:pt x="1435" y="1166"/>
                  </a:cubicBezTo>
                  <a:cubicBezTo>
                    <a:pt x="1412" y="1166"/>
                    <a:pt x="1390" y="1171"/>
                    <a:pt x="1369" y="1180"/>
                  </a:cubicBezTo>
                  <a:lnTo>
                    <a:pt x="1369" y="1164"/>
                  </a:lnTo>
                  <a:cubicBezTo>
                    <a:pt x="1368" y="717"/>
                    <a:pt x="1131" y="220"/>
                    <a:pt x="840" y="55"/>
                  </a:cubicBezTo>
                  <a:cubicBezTo>
                    <a:pt x="776" y="18"/>
                    <a:pt x="714" y="1"/>
                    <a:pt x="65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432200" y="1192100"/>
              <a:ext cx="47000" cy="44850"/>
            </a:xfrm>
            <a:custGeom>
              <a:avLst/>
              <a:gdLst/>
              <a:ahLst/>
              <a:cxnLst/>
              <a:rect l="l" t="t" r="r" b="b"/>
              <a:pathLst>
                <a:path w="1880" h="1794" extrusionOk="0">
                  <a:moveTo>
                    <a:pt x="848" y="1"/>
                  </a:moveTo>
                  <a:cubicBezTo>
                    <a:pt x="649" y="1"/>
                    <a:pt x="509" y="214"/>
                    <a:pt x="510" y="560"/>
                  </a:cubicBezTo>
                  <a:lnTo>
                    <a:pt x="510" y="578"/>
                  </a:lnTo>
                  <a:cubicBezTo>
                    <a:pt x="457" y="494"/>
                    <a:pt x="395" y="428"/>
                    <a:pt x="328" y="389"/>
                  </a:cubicBezTo>
                  <a:cubicBezTo>
                    <a:pt x="287" y="365"/>
                    <a:pt x="248" y="353"/>
                    <a:pt x="212" y="353"/>
                  </a:cubicBezTo>
                  <a:cubicBezTo>
                    <a:pt x="88" y="353"/>
                    <a:pt x="1" y="486"/>
                    <a:pt x="1" y="702"/>
                  </a:cubicBezTo>
                  <a:lnTo>
                    <a:pt x="595" y="1047"/>
                  </a:lnTo>
                  <a:lnTo>
                    <a:pt x="659" y="1083"/>
                  </a:lnTo>
                  <a:lnTo>
                    <a:pt x="1417" y="1524"/>
                  </a:lnTo>
                  <a:lnTo>
                    <a:pt x="1481" y="1560"/>
                  </a:lnTo>
                  <a:lnTo>
                    <a:pt x="1880" y="1794"/>
                  </a:lnTo>
                  <a:lnTo>
                    <a:pt x="1880" y="1766"/>
                  </a:lnTo>
                  <a:cubicBezTo>
                    <a:pt x="1880" y="1569"/>
                    <a:pt x="1776" y="1348"/>
                    <a:pt x="1648" y="1275"/>
                  </a:cubicBezTo>
                  <a:cubicBezTo>
                    <a:pt x="1622" y="1259"/>
                    <a:pt x="1591" y="1250"/>
                    <a:pt x="1561" y="1250"/>
                  </a:cubicBezTo>
                  <a:cubicBezTo>
                    <a:pt x="1562" y="1224"/>
                    <a:pt x="1564" y="1198"/>
                    <a:pt x="1564" y="1172"/>
                  </a:cubicBezTo>
                  <a:cubicBezTo>
                    <a:pt x="1562" y="725"/>
                    <a:pt x="1326" y="225"/>
                    <a:pt x="1035" y="56"/>
                  </a:cubicBezTo>
                  <a:cubicBezTo>
                    <a:pt x="969" y="19"/>
                    <a:pt x="906" y="1"/>
                    <a:pt x="84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569675" y="1332500"/>
              <a:ext cx="18175" cy="23325"/>
            </a:xfrm>
            <a:custGeom>
              <a:avLst/>
              <a:gdLst/>
              <a:ahLst/>
              <a:cxnLst/>
              <a:rect l="l" t="t" r="r" b="b"/>
              <a:pathLst>
                <a:path w="727" h="933" extrusionOk="0">
                  <a:moveTo>
                    <a:pt x="309" y="0"/>
                  </a:moveTo>
                  <a:lnTo>
                    <a:pt x="203" y="416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55" y="639"/>
                  </a:lnTo>
                  <a:lnTo>
                    <a:pt x="563" y="932"/>
                  </a:lnTo>
                  <a:lnTo>
                    <a:pt x="727" y="370"/>
                  </a:lnTo>
                  <a:lnTo>
                    <a:pt x="441" y="56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301450" y="782200"/>
              <a:ext cx="128725" cy="123075"/>
            </a:xfrm>
            <a:custGeom>
              <a:avLst/>
              <a:gdLst/>
              <a:ahLst/>
              <a:cxnLst/>
              <a:rect l="l" t="t" r="r" b="b"/>
              <a:pathLst>
                <a:path w="5149" h="4923" extrusionOk="0">
                  <a:moveTo>
                    <a:pt x="2329" y="0"/>
                  </a:moveTo>
                  <a:cubicBezTo>
                    <a:pt x="1785" y="0"/>
                    <a:pt x="1398" y="584"/>
                    <a:pt x="1398" y="1533"/>
                  </a:cubicBezTo>
                  <a:cubicBezTo>
                    <a:pt x="1398" y="1549"/>
                    <a:pt x="1398" y="1563"/>
                    <a:pt x="1400" y="1581"/>
                  </a:cubicBezTo>
                  <a:cubicBezTo>
                    <a:pt x="1256" y="1350"/>
                    <a:pt x="1085" y="1166"/>
                    <a:pt x="901" y="1059"/>
                  </a:cubicBezTo>
                  <a:cubicBezTo>
                    <a:pt x="788" y="993"/>
                    <a:pt x="681" y="962"/>
                    <a:pt x="581" y="962"/>
                  </a:cubicBezTo>
                  <a:cubicBezTo>
                    <a:pt x="242" y="962"/>
                    <a:pt x="0" y="1326"/>
                    <a:pt x="0" y="1917"/>
                  </a:cubicBezTo>
                  <a:lnTo>
                    <a:pt x="1629" y="2868"/>
                  </a:lnTo>
                  <a:lnTo>
                    <a:pt x="1801" y="2970"/>
                  </a:lnTo>
                  <a:lnTo>
                    <a:pt x="3881" y="4183"/>
                  </a:lnTo>
                  <a:lnTo>
                    <a:pt x="4053" y="4285"/>
                  </a:lnTo>
                  <a:lnTo>
                    <a:pt x="5147" y="4923"/>
                  </a:lnTo>
                  <a:cubicBezTo>
                    <a:pt x="5147" y="4900"/>
                    <a:pt x="5148" y="4875"/>
                    <a:pt x="5148" y="4849"/>
                  </a:cubicBezTo>
                  <a:cubicBezTo>
                    <a:pt x="5148" y="4310"/>
                    <a:pt x="4864" y="3708"/>
                    <a:pt x="4513" y="3502"/>
                  </a:cubicBezTo>
                  <a:cubicBezTo>
                    <a:pt x="4433" y="3457"/>
                    <a:pt x="4358" y="3433"/>
                    <a:pt x="4287" y="3433"/>
                  </a:cubicBezTo>
                  <a:cubicBezTo>
                    <a:pt x="4283" y="3433"/>
                    <a:pt x="4279" y="3434"/>
                    <a:pt x="4275" y="3434"/>
                  </a:cubicBezTo>
                  <a:cubicBezTo>
                    <a:pt x="4281" y="3364"/>
                    <a:pt x="4284" y="3292"/>
                    <a:pt x="4284" y="3219"/>
                  </a:cubicBezTo>
                  <a:cubicBezTo>
                    <a:pt x="4284" y="1992"/>
                    <a:pt x="3637" y="621"/>
                    <a:pt x="2841" y="155"/>
                  </a:cubicBezTo>
                  <a:cubicBezTo>
                    <a:pt x="2661" y="50"/>
                    <a:pt x="2488" y="0"/>
                    <a:pt x="2329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491075" y="1355800"/>
              <a:ext cx="15000" cy="19200"/>
            </a:xfrm>
            <a:custGeom>
              <a:avLst/>
              <a:gdLst/>
              <a:ahLst/>
              <a:cxnLst/>
              <a:rect l="l" t="t" r="r" b="b"/>
              <a:pathLst>
                <a:path w="600" h="768" extrusionOk="0">
                  <a:moveTo>
                    <a:pt x="254" y="0"/>
                  </a:moveTo>
                  <a:lnTo>
                    <a:pt x="167" y="343"/>
                  </a:lnTo>
                  <a:lnTo>
                    <a:pt x="1" y="157"/>
                  </a:lnTo>
                  <a:lnTo>
                    <a:pt x="46" y="527"/>
                  </a:lnTo>
                  <a:lnTo>
                    <a:pt x="463" y="767"/>
                  </a:lnTo>
                  <a:lnTo>
                    <a:pt x="599" y="303"/>
                  </a:lnTo>
                  <a:lnTo>
                    <a:pt x="363" y="462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482950" y="683625"/>
              <a:ext cx="262500" cy="217000"/>
            </a:xfrm>
            <a:custGeom>
              <a:avLst/>
              <a:gdLst/>
              <a:ahLst/>
              <a:cxnLst/>
              <a:rect l="l" t="t" r="r" b="b"/>
              <a:pathLst>
                <a:path w="10500" h="8680" extrusionOk="0">
                  <a:moveTo>
                    <a:pt x="277" y="0"/>
                  </a:moveTo>
                  <a:cubicBezTo>
                    <a:pt x="114" y="0"/>
                    <a:pt x="1" y="137"/>
                    <a:pt x="1" y="371"/>
                  </a:cubicBezTo>
                  <a:lnTo>
                    <a:pt x="1" y="2297"/>
                  </a:lnTo>
                  <a:cubicBezTo>
                    <a:pt x="1" y="2621"/>
                    <a:pt x="215" y="3005"/>
                    <a:pt x="481" y="3157"/>
                  </a:cubicBezTo>
                  <a:lnTo>
                    <a:pt x="10019" y="8618"/>
                  </a:lnTo>
                  <a:cubicBezTo>
                    <a:pt x="10092" y="8659"/>
                    <a:pt x="10161" y="8679"/>
                    <a:pt x="10222" y="8679"/>
                  </a:cubicBezTo>
                  <a:cubicBezTo>
                    <a:pt x="10385" y="8679"/>
                    <a:pt x="10498" y="8542"/>
                    <a:pt x="10499" y="8308"/>
                  </a:cubicBezTo>
                  <a:lnTo>
                    <a:pt x="10499" y="6382"/>
                  </a:lnTo>
                  <a:cubicBezTo>
                    <a:pt x="10499" y="6059"/>
                    <a:pt x="10283" y="5674"/>
                    <a:pt x="10019" y="5522"/>
                  </a:cubicBezTo>
                  <a:lnTo>
                    <a:pt x="481" y="61"/>
                  </a:lnTo>
                  <a:cubicBezTo>
                    <a:pt x="408" y="20"/>
                    <a:pt x="339" y="0"/>
                    <a:pt x="277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498550" y="714900"/>
              <a:ext cx="37625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3" y="1"/>
                  </a:moveTo>
                  <a:lnTo>
                    <a:pt x="521" y="440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377" y="897"/>
                  </a:lnTo>
                  <a:lnTo>
                    <a:pt x="287" y="1477"/>
                  </a:lnTo>
                  <a:lnTo>
                    <a:pt x="753" y="1445"/>
                  </a:lnTo>
                  <a:lnTo>
                    <a:pt x="1217" y="2009"/>
                  </a:lnTo>
                  <a:lnTo>
                    <a:pt x="1128" y="1327"/>
                  </a:lnTo>
                  <a:lnTo>
                    <a:pt x="1504" y="1095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546975" y="742600"/>
              <a:ext cx="37625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2" y="1"/>
                  </a:moveTo>
                  <a:lnTo>
                    <a:pt x="520" y="441"/>
                  </a:lnTo>
                  <a:lnTo>
                    <a:pt x="1" y="235"/>
                  </a:lnTo>
                  <a:lnTo>
                    <a:pt x="376" y="898"/>
                  </a:lnTo>
                  <a:lnTo>
                    <a:pt x="288" y="1477"/>
                  </a:lnTo>
                  <a:lnTo>
                    <a:pt x="752" y="1446"/>
                  </a:lnTo>
                  <a:lnTo>
                    <a:pt x="1217" y="2009"/>
                  </a:lnTo>
                  <a:lnTo>
                    <a:pt x="1127" y="1329"/>
                  </a:lnTo>
                  <a:lnTo>
                    <a:pt x="1504" y="1097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595375" y="770325"/>
              <a:ext cx="37625" cy="50250"/>
            </a:xfrm>
            <a:custGeom>
              <a:avLst/>
              <a:gdLst/>
              <a:ahLst/>
              <a:cxnLst/>
              <a:rect l="l" t="t" r="r" b="b"/>
              <a:pathLst>
                <a:path w="1505" h="2010" extrusionOk="0">
                  <a:moveTo>
                    <a:pt x="752" y="1"/>
                  </a:moveTo>
                  <a:lnTo>
                    <a:pt x="520" y="440"/>
                  </a:lnTo>
                  <a:lnTo>
                    <a:pt x="0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7" y="2009"/>
                  </a:lnTo>
                  <a:lnTo>
                    <a:pt x="1129" y="1328"/>
                  </a:lnTo>
                  <a:lnTo>
                    <a:pt x="1504" y="1096"/>
                  </a:lnTo>
                  <a:lnTo>
                    <a:pt x="985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643775" y="798025"/>
              <a:ext cx="37625" cy="50225"/>
            </a:xfrm>
            <a:custGeom>
              <a:avLst/>
              <a:gdLst/>
              <a:ahLst/>
              <a:cxnLst/>
              <a:rect l="l" t="t" r="r" b="b"/>
              <a:pathLst>
                <a:path w="1505" h="2009" extrusionOk="0">
                  <a:moveTo>
                    <a:pt x="753" y="1"/>
                  </a:moveTo>
                  <a:lnTo>
                    <a:pt x="521" y="441"/>
                  </a:lnTo>
                  <a:lnTo>
                    <a:pt x="0" y="236"/>
                  </a:lnTo>
                  <a:lnTo>
                    <a:pt x="377" y="898"/>
                  </a:lnTo>
                  <a:lnTo>
                    <a:pt x="287" y="1477"/>
                  </a:lnTo>
                  <a:lnTo>
                    <a:pt x="753" y="1446"/>
                  </a:lnTo>
                  <a:lnTo>
                    <a:pt x="1217" y="2009"/>
                  </a:lnTo>
                  <a:lnTo>
                    <a:pt x="1217" y="2009"/>
                  </a:lnTo>
                  <a:lnTo>
                    <a:pt x="1128" y="1329"/>
                  </a:lnTo>
                  <a:lnTo>
                    <a:pt x="1504" y="1097"/>
                  </a:lnTo>
                  <a:lnTo>
                    <a:pt x="985" y="707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692200" y="825750"/>
              <a:ext cx="37625" cy="50250"/>
            </a:xfrm>
            <a:custGeom>
              <a:avLst/>
              <a:gdLst/>
              <a:ahLst/>
              <a:cxnLst/>
              <a:rect l="l" t="t" r="r" b="b"/>
              <a:pathLst>
                <a:path w="1505" h="2010" extrusionOk="0">
                  <a:moveTo>
                    <a:pt x="752" y="1"/>
                  </a:moveTo>
                  <a:lnTo>
                    <a:pt x="520" y="440"/>
                  </a:lnTo>
                  <a:lnTo>
                    <a:pt x="1" y="236"/>
                  </a:lnTo>
                  <a:lnTo>
                    <a:pt x="376" y="897"/>
                  </a:lnTo>
                  <a:lnTo>
                    <a:pt x="288" y="1477"/>
                  </a:lnTo>
                  <a:lnTo>
                    <a:pt x="752" y="1445"/>
                  </a:lnTo>
                  <a:lnTo>
                    <a:pt x="1216" y="2009"/>
                  </a:lnTo>
                  <a:lnTo>
                    <a:pt x="1127" y="1328"/>
                  </a:lnTo>
                  <a:lnTo>
                    <a:pt x="1504" y="1096"/>
                  </a:lnTo>
                  <a:lnTo>
                    <a:pt x="984" y="707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603125" y="820025"/>
              <a:ext cx="22100" cy="33650"/>
            </a:xfrm>
            <a:custGeom>
              <a:avLst/>
              <a:gdLst/>
              <a:ahLst/>
              <a:cxnLst/>
              <a:rect l="l" t="t" r="r" b="b"/>
              <a:pathLst>
                <a:path w="884" h="1346" extrusionOk="0">
                  <a:moveTo>
                    <a:pt x="1" y="1"/>
                  </a:moveTo>
                  <a:lnTo>
                    <a:pt x="471" y="1345"/>
                  </a:lnTo>
                  <a:lnTo>
                    <a:pt x="884" y="5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271525" y="1042075"/>
              <a:ext cx="187050" cy="181400"/>
            </a:xfrm>
            <a:custGeom>
              <a:avLst/>
              <a:gdLst/>
              <a:ahLst/>
              <a:cxnLst/>
              <a:rect l="l" t="t" r="r" b="b"/>
              <a:pathLst>
                <a:path w="7482" h="7256" extrusionOk="0">
                  <a:moveTo>
                    <a:pt x="7202" y="1"/>
                  </a:moveTo>
                  <a:cubicBezTo>
                    <a:pt x="7138" y="1"/>
                    <a:pt x="7068" y="21"/>
                    <a:pt x="6993" y="63"/>
                  </a:cubicBezTo>
                  <a:lnTo>
                    <a:pt x="490" y="3730"/>
                  </a:lnTo>
                  <a:cubicBezTo>
                    <a:pt x="220" y="3882"/>
                    <a:pt x="1" y="4268"/>
                    <a:pt x="1" y="4591"/>
                  </a:cubicBezTo>
                  <a:lnTo>
                    <a:pt x="1" y="6885"/>
                  </a:lnTo>
                  <a:cubicBezTo>
                    <a:pt x="1" y="7118"/>
                    <a:pt x="115" y="7255"/>
                    <a:pt x="281" y="7255"/>
                  </a:cubicBezTo>
                  <a:cubicBezTo>
                    <a:pt x="344" y="7255"/>
                    <a:pt x="415" y="7235"/>
                    <a:pt x="490" y="7193"/>
                  </a:cubicBezTo>
                  <a:lnTo>
                    <a:pt x="6993" y="3526"/>
                  </a:lnTo>
                  <a:cubicBezTo>
                    <a:pt x="7263" y="3373"/>
                    <a:pt x="7482" y="2988"/>
                    <a:pt x="7482" y="2664"/>
                  </a:cubicBezTo>
                  <a:lnTo>
                    <a:pt x="7482" y="370"/>
                  </a:lnTo>
                  <a:cubicBezTo>
                    <a:pt x="7482" y="137"/>
                    <a:pt x="7367" y="1"/>
                    <a:pt x="7202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357925" y="1168075"/>
              <a:ext cx="15750" cy="22975"/>
            </a:xfrm>
            <a:custGeom>
              <a:avLst/>
              <a:gdLst/>
              <a:ahLst/>
              <a:cxnLst/>
              <a:rect l="l" t="t" r="r" b="b"/>
              <a:pathLst>
                <a:path w="630" h="919" extrusionOk="0">
                  <a:moveTo>
                    <a:pt x="630" y="1"/>
                  </a:moveTo>
                  <a:lnTo>
                    <a:pt x="0" y="356"/>
                  </a:lnTo>
                  <a:lnTo>
                    <a:pt x="335" y="919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289475" y="1150150"/>
              <a:ext cx="28050" cy="34200"/>
            </a:xfrm>
            <a:custGeom>
              <a:avLst/>
              <a:gdLst/>
              <a:ahLst/>
              <a:cxnLst/>
              <a:rect l="l" t="t" r="r" b="b"/>
              <a:pathLst>
                <a:path w="1122" h="1368" extrusionOk="0">
                  <a:moveTo>
                    <a:pt x="1122" y="0"/>
                  </a:moveTo>
                  <a:lnTo>
                    <a:pt x="917" y="116"/>
                  </a:lnTo>
                  <a:lnTo>
                    <a:pt x="784" y="776"/>
                  </a:lnTo>
                  <a:lnTo>
                    <a:pt x="781" y="777"/>
                  </a:lnTo>
                  <a:lnTo>
                    <a:pt x="658" y="263"/>
                  </a:lnTo>
                  <a:lnTo>
                    <a:pt x="466" y="371"/>
                  </a:lnTo>
                  <a:lnTo>
                    <a:pt x="346" y="1025"/>
                  </a:lnTo>
                  <a:lnTo>
                    <a:pt x="343" y="1027"/>
                  </a:lnTo>
                  <a:lnTo>
                    <a:pt x="210" y="515"/>
                  </a:lnTo>
                  <a:lnTo>
                    <a:pt x="1" y="634"/>
                  </a:lnTo>
                  <a:lnTo>
                    <a:pt x="230" y="1368"/>
                  </a:lnTo>
                  <a:lnTo>
                    <a:pt x="434" y="1250"/>
                  </a:lnTo>
                  <a:lnTo>
                    <a:pt x="558" y="602"/>
                  </a:lnTo>
                  <a:lnTo>
                    <a:pt x="560" y="600"/>
                  </a:lnTo>
                  <a:lnTo>
                    <a:pt x="690" y="1108"/>
                  </a:lnTo>
                  <a:lnTo>
                    <a:pt x="894" y="993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318700" y="1142450"/>
              <a:ext cx="18225" cy="25375"/>
            </a:xfrm>
            <a:custGeom>
              <a:avLst/>
              <a:gdLst/>
              <a:ahLst/>
              <a:cxnLst/>
              <a:rect l="l" t="t" r="r" b="b"/>
              <a:pathLst>
                <a:path w="729" h="1015" extrusionOk="0">
                  <a:moveTo>
                    <a:pt x="434" y="210"/>
                  </a:moveTo>
                  <a:cubicBezTo>
                    <a:pt x="480" y="210"/>
                    <a:pt x="509" y="249"/>
                    <a:pt x="523" y="327"/>
                  </a:cubicBezTo>
                  <a:lnTo>
                    <a:pt x="199" y="508"/>
                  </a:lnTo>
                  <a:cubicBezTo>
                    <a:pt x="202" y="460"/>
                    <a:pt x="215" y="414"/>
                    <a:pt x="235" y="372"/>
                  </a:cubicBezTo>
                  <a:cubicBezTo>
                    <a:pt x="263" y="313"/>
                    <a:pt x="308" y="265"/>
                    <a:pt x="364" y="233"/>
                  </a:cubicBezTo>
                  <a:cubicBezTo>
                    <a:pt x="391" y="218"/>
                    <a:pt x="414" y="210"/>
                    <a:pt x="434" y="210"/>
                  </a:cubicBezTo>
                  <a:close/>
                  <a:moveTo>
                    <a:pt x="524" y="1"/>
                  </a:moveTo>
                  <a:cubicBezTo>
                    <a:pt x="479" y="1"/>
                    <a:pt x="428" y="17"/>
                    <a:pt x="370" y="50"/>
                  </a:cubicBezTo>
                  <a:cubicBezTo>
                    <a:pt x="257" y="115"/>
                    <a:pt x="164" y="212"/>
                    <a:pt x="103" y="328"/>
                  </a:cubicBezTo>
                  <a:cubicBezTo>
                    <a:pt x="38" y="446"/>
                    <a:pt x="2" y="579"/>
                    <a:pt x="2" y="714"/>
                  </a:cubicBezTo>
                  <a:cubicBezTo>
                    <a:pt x="1" y="849"/>
                    <a:pt x="34" y="939"/>
                    <a:pt x="101" y="985"/>
                  </a:cubicBezTo>
                  <a:cubicBezTo>
                    <a:pt x="129" y="1005"/>
                    <a:pt x="161" y="1015"/>
                    <a:pt x="197" y="1015"/>
                  </a:cubicBezTo>
                  <a:cubicBezTo>
                    <a:pt x="247" y="1015"/>
                    <a:pt x="305" y="996"/>
                    <a:pt x="370" y="959"/>
                  </a:cubicBezTo>
                  <a:cubicBezTo>
                    <a:pt x="543" y="862"/>
                    <a:pt x="656" y="703"/>
                    <a:pt x="708" y="479"/>
                  </a:cubicBezTo>
                  <a:lnTo>
                    <a:pt x="708" y="479"/>
                  </a:lnTo>
                  <a:lnTo>
                    <a:pt x="534" y="576"/>
                  </a:lnTo>
                  <a:cubicBezTo>
                    <a:pt x="524" y="616"/>
                    <a:pt x="507" y="652"/>
                    <a:pt x="480" y="682"/>
                  </a:cubicBezTo>
                  <a:cubicBezTo>
                    <a:pt x="453" y="721"/>
                    <a:pt x="418" y="753"/>
                    <a:pt x="378" y="778"/>
                  </a:cubicBezTo>
                  <a:cubicBezTo>
                    <a:pt x="343" y="797"/>
                    <a:pt x="313" y="807"/>
                    <a:pt x="289" y="807"/>
                  </a:cubicBezTo>
                  <a:cubicBezTo>
                    <a:pt x="233" y="807"/>
                    <a:pt x="203" y="758"/>
                    <a:pt x="199" y="659"/>
                  </a:cubicBezTo>
                  <a:lnTo>
                    <a:pt x="721" y="365"/>
                  </a:lnTo>
                  <a:cubicBezTo>
                    <a:pt x="728" y="218"/>
                    <a:pt x="702" y="115"/>
                    <a:pt x="641" y="53"/>
                  </a:cubicBezTo>
                  <a:cubicBezTo>
                    <a:pt x="609" y="18"/>
                    <a:pt x="570" y="1"/>
                    <a:pt x="52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339800" y="1126550"/>
              <a:ext cx="5000" cy="32650"/>
            </a:xfrm>
            <a:custGeom>
              <a:avLst/>
              <a:gdLst/>
              <a:ahLst/>
              <a:cxnLst/>
              <a:rect l="l" t="t" r="r" b="b"/>
              <a:pathLst>
                <a:path w="200" h="1306" extrusionOk="0">
                  <a:moveTo>
                    <a:pt x="199" y="0"/>
                  </a:moveTo>
                  <a:lnTo>
                    <a:pt x="0" y="113"/>
                  </a:lnTo>
                  <a:lnTo>
                    <a:pt x="0" y="1305"/>
                  </a:lnTo>
                  <a:lnTo>
                    <a:pt x="199" y="1194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348100" y="1125700"/>
              <a:ext cx="17850" cy="25550"/>
            </a:xfrm>
            <a:custGeom>
              <a:avLst/>
              <a:gdLst/>
              <a:ahLst/>
              <a:cxnLst/>
              <a:rect l="l" t="t" r="r" b="b"/>
              <a:pathLst>
                <a:path w="714" h="1022" extrusionOk="0">
                  <a:moveTo>
                    <a:pt x="545" y="0"/>
                  </a:moveTo>
                  <a:cubicBezTo>
                    <a:pt x="495" y="0"/>
                    <a:pt x="436" y="19"/>
                    <a:pt x="369" y="57"/>
                  </a:cubicBezTo>
                  <a:cubicBezTo>
                    <a:pt x="253" y="124"/>
                    <a:pt x="159" y="224"/>
                    <a:pt x="98" y="344"/>
                  </a:cubicBezTo>
                  <a:cubicBezTo>
                    <a:pt x="34" y="465"/>
                    <a:pt x="1" y="598"/>
                    <a:pt x="1" y="733"/>
                  </a:cubicBezTo>
                  <a:cubicBezTo>
                    <a:pt x="1" y="862"/>
                    <a:pt x="34" y="949"/>
                    <a:pt x="102" y="994"/>
                  </a:cubicBezTo>
                  <a:cubicBezTo>
                    <a:pt x="131" y="1013"/>
                    <a:pt x="163" y="1022"/>
                    <a:pt x="199" y="1022"/>
                  </a:cubicBezTo>
                  <a:cubicBezTo>
                    <a:pt x="248" y="1022"/>
                    <a:pt x="303" y="1005"/>
                    <a:pt x="366" y="969"/>
                  </a:cubicBezTo>
                  <a:cubicBezTo>
                    <a:pt x="462" y="914"/>
                    <a:pt x="544" y="836"/>
                    <a:pt x="602" y="742"/>
                  </a:cubicBezTo>
                  <a:cubicBezTo>
                    <a:pt x="665" y="645"/>
                    <a:pt x="704" y="533"/>
                    <a:pt x="714" y="417"/>
                  </a:cubicBezTo>
                  <a:lnTo>
                    <a:pt x="714" y="417"/>
                  </a:lnTo>
                  <a:lnTo>
                    <a:pt x="523" y="526"/>
                  </a:lnTo>
                  <a:cubicBezTo>
                    <a:pt x="508" y="650"/>
                    <a:pt x="456" y="739"/>
                    <a:pt x="364" y="791"/>
                  </a:cubicBezTo>
                  <a:cubicBezTo>
                    <a:pt x="341" y="804"/>
                    <a:pt x="319" y="811"/>
                    <a:pt x="300" y="811"/>
                  </a:cubicBezTo>
                  <a:cubicBezTo>
                    <a:pt x="274" y="811"/>
                    <a:pt x="252" y="798"/>
                    <a:pt x="235" y="772"/>
                  </a:cubicBezTo>
                  <a:cubicBezTo>
                    <a:pt x="212" y="737"/>
                    <a:pt x="199" y="684"/>
                    <a:pt x="199" y="611"/>
                  </a:cubicBezTo>
                  <a:cubicBezTo>
                    <a:pt x="199" y="540"/>
                    <a:pt x="211" y="469"/>
                    <a:pt x="235" y="402"/>
                  </a:cubicBezTo>
                  <a:cubicBezTo>
                    <a:pt x="266" y="323"/>
                    <a:pt x="311" y="268"/>
                    <a:pt x="369" y="236"/>
                  </a:cubicBezTo>
                  <a:cubicBezTo>
                    <a:pt x="398" y="219"/>
                    <a:pt x="423" y="211"/>
                    <a:pt x="443" y="211"/>
                  </a:cubicBezTo>
                  <a:cubicBezTo>
                    <a:pt x="483" y="211"/>
                    <a:pt x="507" y="241"/>
                    <a:pt x="515" y="301"/>
                  </a:cubicBezTo>
                  <a:lnTo>
                    <a:pt x="710" y="192"/>
                  </a:lnTo>
                  <a:cubicBezTo>
                    <a:pt x="704" y="91"/>
                    <a:pt x="668" y="30"/>
                    <a:pt x="598" y="8"/>
                  </a:cubicBezTo>
                  <a:cubicBezTo>
                    <a:pt x="582" y="3"/>
                    <a:pt x="564" y="0"/>
                    <a:pt x="54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368150" y="1114325"/>
              <a:ext cx="18725" cy="25575"/>
            </a:xfrm>
            <a:custGeom>
              <a:avLst/>
              <a:gdLst/>
              <a:ahLst/>
              <a:cxnLst/>
              <a:rect l="l" t="t" r="r" b="b"/>
              <a:pathLst>
                <a:path w="749" h="1023" extrusionOk="0">
                  <a:moveTo>
                    <a:pt x="455" y="210"/>
                  </a:moveTo>
                  <a:cubicBezTo>
                    <a:pt x="518" y="210"/>
                    <a:pt x="550" y="278"/>
                    <a:pt x="550" y="414"/>
                  </a:cubicBezTo>
                  <a:cubicBezTo>
                    <a:pt x="550" y="596"/>
                    <a:pt x="492" y="721"/>
                    <a:pt x="375" y="788"/>
                  </a:cubicBezTo>
                  <a:cubicBezTo>
                    <a:pt x="346" y="804"/>
                    <a:pt x="321" y="812"/>
                    <a:pt x="299" y="812"/>
                  </a:cubicBezTo>
                  <a:cubicBezTo>
                    <a:pt x="274" y="812"/>
                    <a:pt x="253" y="801"/>
                    <a:pt x="237" y="779"/>
                  </a:cubicBezTo>
                  <a:cubicBezTo>
                    <a:pt x="212" y="746"/>
                    <a:pt x="199" y="691"/>
                    <a:pt x="199" y="611"/>
                  </a:cubicBezTo>
                  <a:lnTo>
                    <a:pt x="201" y="611"/>
                  </a:lnTo>
                  <a:cubicBezTo>
                    <a:pt x="201" y="427"/>
                    <a:pt x="259" y="301"/>
                    <a:pt x="375" y="235"/>
                  </a:cubicBezTo>
                  <a:cubicBezTo>
                    <a:pt x="405" y="218"/>
                    <a:pt x="432" y="210"/>
                    <a:pt x="455" y="210"/>
                  </a:cubicBezTo>
                  <a:close/>
                  <a:moveTo>
                    <a:pt x="552" y="0"/>
                  </a:moveTo>
                  <a:cubicBezTo>
                    <a:pt x="501" y="0"/>
                    <a:pt x="442" y="19"/>
                    <a:pt x="375" y="57"/>
                  </a:cubicBezTo>
                  <a:cubicBezTo>
                    <a:pt x="260" y="122"/>
                    <a:pt x="166" y="218"/>
                    <a:pt x="103" y="334"/>
                  </a:cubicBezTo>
                  <a:cubicBezTo>
                    <a:pt x="35" y="453"/>
                    <a:pt x="0" y="586"/>
                    <a:pt x="2" y="723"/>
                  </a:cubicBezTo>
                  <a:cubicBezTo>
                    <a:pt x="0" y="860"/>
                    <a:pt x="35" y="950"/>
                    <a:pt x="103" y="995"/>
                  </a:cubicBezTo>
                  <a:cubicBezTo>
                    <a:pt x="131" y="1014"/>
                    <a:pt x="163" y="1023"/>
                    <a:pt x="199" y="1023"/>
                  </a:cubicBezTo>
                  <a:cubicBezTo>
                    <a:pt x="250" y="1023"/>
                    <a:pt x="309" y="1004"/>
                    <a:pt x="375" y="966"/>
                  </a:cubicBezTo>
                  <a:cubicBezTo>
                    <a:pt x="491" y="901"/>
                    <a:pt x="585" y="805"/>
                    <a:pt x="647" y="689"/>
                  </a:cubicBezTo>
                  <a:cubicBezTo>
                    <a:pt x="714" y="570"/>
                    <a:pt x="749" y="437"/>
                    <a:pt x="749" y="301"/>
                  </a:cubicBezTo>
                  <a:cubicBezTo>
                    <a:pt x="749" y="163"/>
                    <a:pt x="714" y="72"/>
                    <a:pt x="647" y="28"/>
                  </a:cubicBezTo>
                  <a:cubicBezTo>
                    <a:pt x="619" y="10"/>
                    <a:pt x="588" y="0"/>
                    <a:pt x="55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390225" y="1095500"/>
              <a:ext cx="27625" cy="35225"/>
            </a:xfrm>
            <a:custGeom>
              <a:avLst/>
              <a:gdLst/>
              <a:ahLst/>
              <a:cxnLst/>
              <a:rect l="l" t="t" r="r" b="b"/>
              <a:pathLst>
                <a:path w="1105" h="1409" extrusionOk="0">
                  <a:moveTo>
                    <a:pt x="984" y="1"/>
                  </a:moveTo>
                  <a:cubicBezTo>
                    <a:pt x="945" y="1"/>
                    <a:pt x="897" y="17"/>
                    <a:pt x="840" y="49"/>
                  </a:cubicBezTo>
                  <a:cubicBezTo>
                    <a:pt x="747" y="101"/>
                    <a:pt x="675" y="189"/>
                    <a:pt x="623" y="316"/>
                  </a:cubicBezTo>
                  <a:cubicBezTo>
                    <a:pt x="602" y="273"/>
                    <a:pt x="571" y="252"/>
                    <a:pt x="529" y="252"/>
                  </a:cubicBezTo>
                  <a:cubicBezTo>
                    <a:pt x="496" y="252"/>
                    <a:pt x="457" y="265"/>
                    <a:pt x="411" y="291"/>
                  </a:cubicBezTo>
                  <a:cubicBezTo>
                    <a:pt x="320" y="343"/>
                    <a:pt x="246" y="432"/>
                    <a:pt x="190" y="556"/>
                  </a:cubicBezTo>
                  <a:lnTo>
                    <a:pt x="188" y="558"/>
                  </a:lnTo>
                  <a:lnTo>
                    <a:pt x="188" y="440"/>
                  </a:lnTo>
                  <a:lnTo>
                    <a:pt x="1" y="546"/>
                  </a:lnTo>
                  <a:lnTo>
                    <a:pt x="1" y="1409"/>
                  </a:lnTo>
                  <a:lnTo>
                    <a:pt x="199" y="1297"/>
                  </a:lnTo>
                  <a:lnTo>
                    <a:pt x="199" y="797"/>
                  </a:lnTo>
                  <a:cubicBezTo>
                    <a:pt x="196" y="729"/>
                    <a:pt x="215" y="662"/>
                    <a:pt x="251" y="604"/>
                  </a:cubicBezTo>
                  <a:cubicBezTo>
                    <a:pt x="272" y="571"/>
                    <a:pt x="299" y="542"/>
                    <a:pt x="333" y="521"/>
                  </a:cubicBezTo>
                  <a:cubicBezTo>
                    <a:pt x="357" y="508"/>
                    <a:pt x="379" y="501"/>
                    <a:pt x="396" y="501"/>
                  </a:cubicBezTo>
                  <a:cubicBezTo>
                    <a:pt x="416" y="501"/>
                    <a:pt x="431" y="511"/>
                    <a:pt x="440" y="532"/>
                  </a:cubicBezTo>
                  <a:cubicBezTo>
                    <a:pt x="449" y="550"/>
                    <a:pt x="453" y="597"/>
                    <a:pt x="453" y="669"/>
                  </a:cubicBezTo>
                  <a:lnTo>
                    <a:pt x="453" y="1154"/>
                  </a:lnTo>
                  <a:lnTo>
                    <a:pt x="652" y="1042"/>
                  </a:lnTo>
                  <a:lnTo>
                    <a:pt x="652" y="561"/>
                  </a:lnTo>
                  <a:cubicBezTo>
                    <a:pt x="652" y="416"/>
                    <a:pt x="695" y="317"/>
                    <a:pt x="785" y="268"/>
                  </a:cubicBezTo>
                  <a:cubicBezTo>
                    <a:pt x="809" y="254"/>
                    <a:pt x="830" y="247"/>
                    <a:pt x="847" y="247"/>
                  </a:cubicBezTo>
                  <a:cubicBezTo>
                    <a:pt x="865" y="247"/>
                    <a:pt x="878" y="255"/>
                    <a:pt x="888" y="271"/>
                  </a:cubicBezTo>
                  <a:cubicBezTo>
                    <a:pt x="900" y="292"/>
                    <a:pt x="905" y="339"/>
                    <a:pt x="905" y="410"/>
                  </a:cubicBezTo>
                  <a:lnTo>
                    <a:pt x="905" y="899"/>
                  </a:lnTo>
                  <a:lnTo>
                    <a:pt x="1104" y="787"/>
                  </a:lnTo>
                  <a:lnTo>
                    <a:pt x="1104" y="208"/>
                  </a:lnTo>
                  <a:cubicBezTo>
                    <a:pt x="1104" y="69"/>
                    <a:pt x="1064" y="1"/>
                    <a:pt x="98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420850" y="1084850"/>
              <a:ext cx="18225" cy="25375"/>
            </a:xfrm>
            <a:custGeom>
              <a:avLst/>
              <a:gdLst/>
              <a:ahLst/>
              <a:cxnLst/>
              <a:rect l="l" t="t" r="r" b="b"/>
              <a:pathLst>
                <a:path w="729" h="1015" extrusionOk="0">
                  <a:moveTo>
                    <a:pt x="434" y="209"/>
                  </a:moveTo>
                  <a:cubicBezTo>
                    <a:pt x="480" y="209"/>
                    <a:pt x="510" y="248"/>
                    <a:pt x="523" y="325"/>
                  </a:cubicBezTo>
                  <a:lnTo>
                    <a:pt x="199" y="508"/>
                  </a:lnTo>
                  <a:cubicBezTo>
                    <a:pt x="202" y="460"/>
                    <a:pt x="214" y="412"/>
                    <a:pt x="236" y="370"/>
                  </a:cubicBezTo>
                  <a:cubicBezTo>
                    <a:pt x="263" y="311"/>
                    <a:pt x="308" y="263"/>
                    <a:pt x="365" y="231"/>
                  </a:cubicBezTo>
                  <a:cubicBezTo>
                    <a:pt x="391" y="216"/>
                    <a:pt x="414" y="209"/>
                    <a:pt x="434" y="209"/>
                  </a:cubicBezTo>
                  <a:close/>
                  <a:moveTo>
                    <a:pt x="523" y="1"/>
                  </a:moveTo>
                  <a:cubicBezTo>
                    <a:pt x="479" y="1"/>
                    <a:pt x="428" y="17"/>
                    <a:pt x="371" y="48"/>
                  </a:cubicBezTo>
                  <a:cubicBezTo>
                    <a:pt x="256" y="115"/>
                    <a:pt x="165" y="212"/>
                    <a:pt x="104" y="328"/>
                  </a:cubicBezTo>
                  <a:cubicBezTo>
                    <a:pt x="37" y="446"/>
                    <a:pt x="2" y="578"/>
                    <a:pt x="1" y="713"/>
                  </a:cubicBezTo>
                  <a:cubicBezTo>
                    <a:pt x="1" y="847"/>
                    <a:pt x="34" y="939"/>
                    <a:pt x="101" y="985"/>
                  </a:cubicBezTo>
                  <a:cubicBezTo>
                    <a:pt x="129" y="1005"/>
                    <a:pt x="161" y="1014"/>
                    <a:pt x="197" y="1014"/>
                  </a:cubicBezTo>
                  <a:cubicBezTo>
                    <a:pt x="247" y="1014"/>
                    <a:pt x="305" y="996"/>
                    <a:pt x="371" y="959"/>
                  </a:cubicBezTo>
                  <a:cubicBezTo>
                    <a:pt x="542" y="862"/>
                    <a:pt x="655" y="701"/>
                    <a:pt x="708" y="478"/>
                  </a:cubicBezTo>
                  <a:lnTo>
                    <a:pt x="708" y="478"/>
                  </a:lnTo>
                  <a:lnTo>
                    <a:pt x="533" y="576"/>
                  </a:lnTo>
                  <a:cubicBezTo>
                    <a:pt x="524" y="615"/>
                    <a:pt x="505" y="652"/>
                    <a:pt x="481" y="682"/>
                  </a:cubicBezTo>
                  <a:cubicBezTo>
                    <a:pt x="453" y="720"/>
                    <a:pt x="417" y="753"/>
                    <a:pt x="376" y="776"/>
                  </a:cubicBezTo>
                  <a:cubicBezTo>
                    <a:pt x="342" y="796"/>
                    <a:pt x="312" y="806"/>
                    <a:pt x="288" y="806"/>
                  </a:cubicBezTo>
                  <a:cubicBezTo>
                    <a:pt x="233" y="806"/>
                    <a:pt x="203" y="757"/>
                    <a:pt x="199" y="657"/>
                  </a:cubicBezTo>
                  <a:lnTo>
                    <a:pt x="722" y="365"/>
                  </a:lnTo>
                  <a:cubicBezTo>
                    <a:pt x="729" y="218"/>
                    <a:pt x="703" y="115"/>
                    <a:pt x="642" y="53"/>
                  </a:cubicBezTo>
                  <a:cubicBezTo>
                    <a:pt x="609" y="18"/>
                    <a:pt x="570" y="1"/>
                    <a:pt x="523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2075" y="1068675"/>
              <a:ext cx="5500" cy="32850"/>
            </a:xfrm>
            <a:custGeom>
              <a:avLst/>
              <a:gdLst/>
              <a:ahLst/>
              <a:cxnLst/>
              <a:rect l="l" t="t" r="r" b="b"/>
              <a:pathLst>
                <a:path w="220" h="1314" extrusionOk="0">
                  <a:moveTo>
                    <a:pt x="212" y="1"/>
                  </a:moveTo>
                  <a:lnTo>
                    <a:pt x="6" y="118"/>
                  </a:lnTo>
                  <a:lnTo>
                    <a:pt x="6" y="439"/>
                  </a:lnTo>
                  <a:lnTo>
                    <a:pt x="58" y="923"/>
                  </a:lnTo>
                  <a:lnTo>
                    <a:pt x="158" y="867"/>
                  </a:lnTo>
                  <a:lnTo>
                    <a:pt x="212" y="321"/>
                  </a:lnTo>
                  <a:lnTo>
                    <a:pt x="212" y="1"/>
                  </a:lnTo>
                  <a:close/>
                  <a:moveTo>
                    <a:pt x="219" y="933"/>
                  </a:moveTo>
                  <a:lnTo>
                    <a:pt x="0" y="1057"/>
                  </a:lnTo>
                  <a:lnTo>
                    <a:pt x="0" y="1313"/>
                  </a:lnTo>
                  <a:lnTo>
                    <a:pt x="219" y="1190"/>
                  </a:lnTo>
                  <a:lnTo>
                    <a:pt x="219" y="933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p40"/>
          <p:cNvSpPr txBox="1">
            <a:spLocks noGrp="1"/>
          </p:cNvSpPr>
          <p:nvPr>
            <p:ph type="title" idx="6"/>
          </p:nvPr>
        </p:nvSpPr>
        <p:spPr>
          <a:xfrm>
            <a:off x="609056" y="16089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SUBSET SELECTION</a:t>
            </a:r>
            <a:endParaRPr dirty="0"/>
          </a:p>
        </p:txBody>
      </p:sp>
      <p:sp>
        <p:nvSpPr>
          <p:cNvPr id="3952" name="Google Shape;3952;p40"/>
          <p:cNvSpPr txBox="1">
            <a:spLocks noGrp="1"/>
          </p:cNvSpPr>
          <p:nvPr>
            <p:ph type="ctrTitle" idx="3"/>
          </p:nvPr>
        </p:nvSpPr>
        <p:spPr>
          <a:xfrm>
            <a:off x="4340261" y="2447075"/>
            <a:ext cx="2968396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FORWARD SELECTION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53" name="Google Shape;3953;p40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181450" y="1706823"/>
                <a:ext cx="5948206" cy="815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it-IT" dirty="0"/>
                  <a:t>Risulta la selezione più precisa, ma anche più pesante da un punto di vista computazionale in quanto vengono stimati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−1)/2 </m:t>
                    </m:r>
                  </m:oMath>
                </a14:m>
                <a:r>
                  <a:rPr lang="it-IT" dirty="0"/>
                  <a:t>modelli.</a:t>
                </a:r>
              </a:p>
            </p:txBody>
          </p:sp>
        </mc:Choice>
        <mc:Fallback xmlns="">
          <p:sp>
            <p:nvSpPr>
              <p:cNvPr id="3953" name="Google Shape;3953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181450" y="1706823"/>
                <a:ext cx="5948206" cy="815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54" name="Google Shape;3954;p40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4489877" y="2775366"/>
                <a:ext cx="4466273" cy="783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/>
                  <a:t>Computazionalmente più efficiente della best subset </a:t>
                </a:r>
                <a:r>
                  <a:rPr lang="it-IT" dirty="0" err="1"/>
                  <a:t>selection</a:t>
                </a:r>
                <a:r>
                  <a:rPr lang="it-IT" dirty="0"/>
                  <a:t>, parte dal modello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che non contiene </a:t>
                </a:r>
                <a:r>
                  <a:rPr lang="it-IT" dirty="0" err="1"/>
                  <a:t>predittori</a:t>
                </a:r>
                <a:r>
                  <a:rPr lang="it-IT" dirty="0"/>
                  <a:t> ed aggiunge i </a:t>
                </a:r>
                <a:r>
                  <a:rPr lang="it-IT" dirty="0" err="1"/>
                  <a:t>predittori</a:t>
                </a:r>
                <a:r>
                  <a:rPr lang="it-IT" dirty="0"/>
                  <a:t> al modello uno per volta. </a:t>
                </a:r>
                <a:endParaRPr dirty="0"/>
              </a:p>
            </p:txBody>
          </p:sp>
        </mc:Choice>
        <mc:Fallback xmlns="">
          <p:sp>
            <p:nvSpPr>
              <p:cNvPr id="3954" name="Google Shape;3954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4489877" y="2775366"/>
                <a:ext cx="4466273" cy="783000"/>
              </a:xfrm>
              <a:prstGeom prst="rect">
                <a:avLst/>
              </a:prstGeom>
              <a:blipFill>
                <a:blip r:embed="rId4"/>
                <a:stretch>
                  <a:fillRect l="-567" r="-1133" b="-79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5" name="Google Shape;3955;p40"/>
          <p:cNvSpPr txBox="1">
            <a:spLocks noGrp="1"/>
          </p:cNvSpPr>
          <p:nvPr>
            <p:ph type="ctrTitle"/>
          </p:nvPr>
        </p:nvSpPr>
        <p:spPr>
          <a:xfrm>
            <a:off x="3194967" y="1455398"/>
            <a:ext cx="334877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SUBSET SELECTION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56" name="Google Shape;3956;p40"/>
              <p:cNvSpPr txBox="1">
                <a:spLocks noGrp="1"/>
              </p:cNvSpPr>
              <p:nvPr>
                <p:ph type="subTitle" idx="4"/>
              </p:nvPr>
            </p:nvSpPr>
            <p:spPr>
              <a:xfrm>
                <a:off x="5645245" y="4001440"/>
                <a:ext cx="3097800" cy="783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/>
                <a:r>
                  <a:rPr lang="it-IT" dirty="0"/>
                  <a:t>Parte dal modello saturo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/>
                  <a:t> che contiene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uli"/>
                      </a:rPr>
                      <m:t>𝑝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predittori</a:t>
                </a:r>
                <a:r>
                  <a:rPr lang="it-IT" dirty="0"/>
                  <a:t> e iterativamente rimuove l’ultimo </a:t>
                </a:r>
                <a:r>
                  <a:rPr lang="it-IT" dirty="0" err="1"/>
                  <a:t>predittore</a:t>
                </a:r>
                <a:r>
                  <a:rPr lang="it-IT" dirty="0"/>
                  <a:t> poco utile.</a:t>
                </a:r>
              </a:p>
            </p:txBody>
          </p:sp>
        </mc:Choice>
        <mc:Fallback xmlns="">
          <p:sp>
            <p:nvSpPr>
              <p:cNvPr id="3956" name="Google Shape;3956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5645245" y="4001440"/>
                <a:ext cx="3097800" cy="783000"/>
              </a:xfrm>
              <a:prstGeom prst="rect">
                <a:avLst/>
              </a:prstGeom>
              <a:blipFill>
                <a:blip r:embed="rId5"/>
                <a:stretch>
                  <a:fillRect l="-408" b="-1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7" name="Google Shape;3957;p40"/>
          <p:cNvSpPr txBox="1">
            <a:spLocks noGrp="1"/>
          </p:cNvSpPr>
          <p:nvPr>
            <p:ph type="ctrTitle" idx="5"/>
          </p:nvPr>
        </p:nvSpPr>
        <p:spPr>
          <a:xfrm>
            <a:off x="5645245" y="3726985"/>
            <a:ext cx="3011075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BACKWARD SELECTION</a:t>
            </a:r>
            <a:endParaRPr dirty="0"/>
          </a:p>
        </p:txBody>
      </p:sp>
      <p:sp>
        <p:nvSpPr>
          <p:cNvPr id="3958" name="Google Shape;3958;p40"/>
          <p:cNvSpPr/>
          <p:nvPr/>
        </p:nvSpPr>
        <p:spPr>
          <a:xfrm>
            <a:off x="683516" y="693872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9" name="Google Shape;3959;p40"/>
          <p:cNvGrpSpPr/>
          <p:nvPr/>
        </p:nvGrpSpPr>
        <p:grpSpPr>
          <a:xfrm>
            <a:off x="2205100" y="1443922"/>
            <a:ext cx="945270" cy="720979"/>
            <a:chOff x="238125" y="2473850"/>
            <a:chExt cx="768825" cy="586400"/>
          </a:xfrm>
        </p:grpSpPr>
        <p:sp>
          <p:nvSpPr>
            <p:cNvPr id="3960" name="Google Shape;3960;p40"/>
            <p:cNvSpPr/>
            <p:nvPr/>
          </p:nvSpPr>
          <p:spPr>
            <a:xfrm>
              <a:off x="238125" y="2473950"/>
              <a:ext cx="768825" cy="586300"/>
            </a:xfrm>
            <a:custGeom>
              <a:avLst/>
              <a:gdLst/>
              <a:ahLst/>
              <a:cxnLst/>
              <a:rect l="l" t="t" r="r" b="b"/>
              <a:pathLst>
                <a:path w="30753" h="23452" extrusionOk="0">
                  <a:moveTo>
                    <a:pt x="15377" y="1"/>
                  </a:moveTo>
                  <a:cubicBezTo>
                    <a:pt x="11442" y="1"/>
                    <a:pt x="7507" y="867"/>
                    <a:pt x="4505" y="2600"/>
                  </a:cubicBezTo>
                  <a:cubicBezTo>
                    <a:pt x="1502" y="4333"/>
                    <a:pt x="0" y="6602"/>
                    <a:pt x="0" y="8875"/>
                  </a:cubicBezTo>
                  <a:lnTo>
                    <a:pt x="0" y="14573"/>
                  </a:lnTo>
                  <a:cubicBezTo>
                    <a:pt x="0" y="16846"/>
                    <a:pt x="1502" y="19119"/>
                    <a:pt x="4505" y="20852"/>
                  </a:cubicBezTo>
                  <a:cubicBezTo>
                    <a:pt x="7507" y="22585"/>
                    <a:pt x="11442" y="23451"/>
                    <a:pt x="15376" y="23451"/>
                  </a:cubicBezTo>
                  <a:cubicBezTo>
                    <a:pt x="19311" y="23451"/>
                    <a:pt x="23246" y="22585"/>
                    <a:pt x="26248" y="20852"/>
                  </a:cubicBezTo>
                  <a:cubicBezTo>
                    <a:pt x="29251" y="19119"/>
                    <a:pt x="30753" y="16846"/>
                    <a:pt x="30753" y="14573"/>
                  </a:cubicBezTo>
                  <a:lnTo>
                    <a:pt x="30753" y="8875"/>
                  </a:lnTo>
                  <a:cubicBezTo>
                    <a:pt x="30753" y="6602"/>
                    <a:pt x="29251" y="4333"/>
                    <a:pt x="26252" y="2600"/>
                  </a:cubicBezTo>
                  <a:cubicBezTo>
                    <a:pt x="23248" y="867"/>
                    <a:pt x="19312" y="1"/>
                    <a:pt x="15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0"/>
            <p:cNvSpPr/>
            <p:nvPr/>
          </p:nvSpPr>
          <p:spPr>
            <a:xfrm>
              <a:off x="238125" y="2473850"/>
              <a:ext cx="768825" cy="443950"/>
            </a:xfrm>
            <a:custGeom>
              <a:avLst/>
              <a:gdLst/>
              <a:ahLst/>
              <a:cxnLst/>
              <a:rect l="l" t="t" r="r" b="b"/>
              <a:pathLst>
                <a:path w="30753" h="17758" extrusionOk="0">
                  <a:moveTo>
                    <a:pt x="15376" y="1"/>
                  </a:moveTo>
                  <a:cubicBezTo>
                    <a:pt x="6886" y="1"/>
                    <a:pt x="0" y="3978"/>
                    <a:pt x="0" y="8879"/>
                  </a:cubicBezTo>
                  <a:cubicBezTo>
                    <a:pt x="0" y="13780"/>
                    <a:pt x="6886" y="17757"/>
                    <a:pt x="15376" y="17757"/>
                  </a:cubicBezTo>
                  <a:cubicBezTo>
                    <a:pt x="23867" y="17757"/>
                    <a:pt x="30753" y="13780"/>
                    <a:pt x="30753" y="8879"/>
                  </a:cubicBezTo>
                  <a:cubicBezTo>
                    <a:pt x="30753" y="3978"/>
                    <a:pt x="23867" y="1"/>
                    <a:pt x="15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2" name="Google Shape;3962;p40"/>
          <p:cNvGrpSpPr/>
          <p:nvPr/>
        </p:nvGrpSpPr>
        <p:grpSpPr>
          <a:xfrm>
            <a:off x="3288205" y="2366668"/>
            <a:ext cx="945301" cy="942135"/>
            <a:chOff x="1274900" y="2995325"/>
            <a:chExt cx="768850" cy="766275"/>
          </a:xfrm>
        </p:grpSpPr>
        <p:sp>
          <p:nvSpPr>
            <p:cNvPr id="3963" name="Google Shape;3963;p40"/>
            <p:cNvSpPr/>
            <p:nvPr/>
          </p:nvSpPr>
          <p:spPr>
            <a:xfrm>
              <a:off x="1275000" y="2995325"/>
              <a:ext cx="768750" cy="766275"/>
            </a:xfrm>
            <a:custGeom>
              <a:avLst/>
              <a:gdLst/>
              <a:ahLst/>
              <a:cxnLst/>
              <a:rect l="l" t="t" r="r" b="b"/>
              <a:pathLst>
                <a:path w="30750" h="30651" extrusionOk="0">
                  <a:moveTo>
                    <a:pt x="15375" y="1"/>
                  </a:moveTo>
                  <a:cubicBezTo>
                    <a:pt x="11440" y="1"/>
                    <a:pt x="7505" y="867"/>
                    <a:pt x="4502" y="2600"/>
                  </a:cubicBezTo>
                  <a:cubicBezTo>
                    <a:pt x="1498" y="4333"/>
                    <a:pt x="1" y="6606"/>
                    <a:pt x="1" y="8875"/>
                  </a:cubicBezTo>
                  <a:lnTo>
                    <a:pt x="1" y="21776"/>
                  </a:lnTo>
                  <a:cubicBezTo>
                    <a:pt x="1" y="24045"/>
                    <a:pt x="1498" y="26319"/>
                    <a:pt x="4502" y="28051"/>
                  </a:cubicBezTo>
                  <a:cubicBezTo>
                    <a:pt x="7505" y="29784"/>
                    <a:pt x="11440" y="30651"/>
                    <a:pt x="15375" y="30651"/>
                  </a:cubicBezTo>
                  <a:cubicBezTo>
                    <a:pt x="19310" y="30651"/>
                    <a:pt x="23245" y="29784"/>
                    <a:pt x="26248" y="28051"/>
                  </a:cubicBezTo>
                  <a:cubicBezTo>
                    <a:pt x="29248" y="26319"/>
                    <a:pt x="30749" y="24045"/>
                    <a:pt x="30749" y="21776"/>
                  </a:cubicBezTo>
                  <a:lnTo>
                    <a:pt x="30749" y="8875"/>
                  </a:lnTo>
                  <a:cubicBezTo>
                    <a:pt x="30749" y="6606"/>
                    <a:pt x="29248" y="4333"/>
                    <a:pt x="26248" y="2600"/>
                  </a:cubicBezTo>
                  <a:cubicBezTo>
                    <a:pt x="23245" y="867"/>
                    <a:pt x="19310" y="1"/>
                    <a:pt x="15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0"/>
            <p:cNvSpPr/>
            <p:nvPr/>
          </p:nvSpPr>
          <p:spPr>
            <a:xfrm>
              <a:off x="1274900" y="2995325"/>
              <a:ext cx="768850" cy="443850"/>
            </a:xfrm>
            <a:custGeom>
              <a:avLst/>
              <a:gdLst/>
              <a:ahLst/>
              <a:cxnLst/>
              <a:rect l="l" t="t" r="r" b="b"/>
              <a:pathLst>
                <a:path w="30754" h="17754" extrusionOk="0">
                  <a:moveTo>
                    <a:pt x="15377" y="1"/>
                  </a:moveTo>
                  <a:cubicBezTo>
                    <a:pt x="6886" y="1"/>
                    <a:pt x="1" y="3974"/>
                    <a:pt x="1" y="8875"/>
                  </a:cubicBezTo>
                  <a:cubicBezTo>
                    <a:pt x="1" y="13781"/>
                    <a:pt x="6886" y="17754"/>
                    <a:pt x="15377" y="17754"/>
                  </a:cubicBezTo>
                  <a:cubicBezTo>
                    <a:pt x="23872" y="17754"/>
                    <a:pt x="30753" y="13781"/>
                    <a:pt x="30753" y="8875"/>
                  </a:cubicBezTo>
                  <a:cubicBezTo>
                    <a:pt x="30753" y="3974"/>
                    <a:pt x="23872" y="1"/>
                    <a:pt x="15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5" name="Google Shape;3965;p40"/>
          <p:cNvGrpSpPr/>
          <p:nvPr/>
        </p:nvGrpSpPr>
        <p:grpSpPr>
          <a:xfrm>
            <a:off x="4340261" y="3572227"/>
            <a:ext cx="945270" cy="1079317"/>
            <a:chOff x="2404425" y="3652775"/>
            <a:chExt cx="768825" cy="877850"/>
          </a:xfrm>
        </p:grpSpPr>
        <p:sp>
          <p:nvSpPr>
            <p:cNvPr id="3966" name="Google Shape;3966;p40"/>
            <p:cNvSpPr/>
            <p:nvPr/>
          </p:nvSpPr>
          <p:spPr>
            <a:xfrm>
              <a:off x="2404425" y="3652775"/>
              <a:ext cx="768825" cy="877850"/>
            </a:xfrm>
            <a:custGeom>
              <a:avLst/>
              <a:gdLst/>
              <a:ahLst/>
              <a:cxnLst/>
              <a:rect l="l" t="t" r="r" b="b"/>
              <a:pathLst>
                <a:path w="30753" h="35114" extrusionOk="0">
                  <a:moveTo>
                    <a:pt x="15375" y="0"/>
                  </a:moveTo>
                  <a:cubicBezTo>
                    <a:pt x="11441" y="0"/>
                    <a:pt x="7507" y="866"/>
                    <a:pt x="4505" y="2599"/>
                  </a:cubicBezTo>
                  <a:cubicBezTo>
                    <a:pt x="1502" y="4332"/>
                    <a:pt x="0" y="6605"/>
                    <a:pt x="0" y="8874"/>
                  </a:cubicBezTo>
                  <a:lnTo>
                    <a:pt x="0" y="26235"/>
                  </a:lnTo>
                  <a:cubicBezTo>
                    <a:pt x="0" y="28509"/>
                    <a:pt x="1502" y="30782"/>
                    <a:pt x="4505" y="32515"/>
                  </a:cubicBezTo>
                  <a:cubicBezTo>
                    <a:pt x="7507" y="34247"/>
                    <a:pt x="11441" y="35114"/>
                    <a:pt x="15375" y="35114"/>
                  </a:cubicBezTo>
                  <a:cubicBezTo>
                    <a:pt x="19309" y="35114"/>
                    <a:pt x="23244" y="34247"/>
                    <a:pt x="26248" y="32515"/>
                  </a:cubicBezTo>
                  <a:cubicBezTo>
                    <a:pt x="29251" y="30778"/>
                    <a:pt x="30753" y="28509"/>
                    <a:pt x="30753" y="26235"/>
                  </a:cubicBezTo>
                  <a:lnTo>
                    <a:pt x="30753" y="8874"/>
                  </a:lnTo>
                  <a:cubicBezTo>
                    <a:pt x="30753" y="6605"/>
                    <a:pt x="29251" y="4332"/>
                    <a:pt x="26248" y="2599"/>
                  </a:cubicBezTo>
                  <a:cubicBezTo>
                    <a:pt x="23244" y="866"/>
                    <a:pt x="19309" y="0"/>
                    <a:pt x="153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0"/>
            <p:cNvSpPr/>
            <p:nvPr/>
          </p:nvSpPr>
          <p:spPr>
            <a:xfrm>
              <a:off x="2404425" y="3652775"/>
              <a:ext cx="768825" cy="443825"/>
            </a:xfrm>
            <a:custGeom>
              <a:avLst/>
              <a:gdLst/>
              <a:ahLst/>
              <a:cxnLst/>
              <a:rect l="l" t="t" r="r" b="b"/>
              <a:pathLst>
                <a:path w="30753" h="17753" extrusionOk="0">
                  <a:moveTo>
                    <a:pt x="15377" y="0"/>
                  </a:moveTo>
                  <a:cubicBezTo>
                    <a:pt x="6882" y="0"/>
                    <a:pt x="0" y="3973"/>
                    <a:pt x="0" y="8874"/>
                  </a:cubicBezTo>
                  <a:cubicBezTo>
                    <a:pt x="0" y="13780"/>
                    <a:pt x="6882" y="17753"/>
                    <a:pt x="15377" y="17753"/>
                  </a:cubicBezTo>
                  <a:cubicBezTo>
                    <a:pt x="23867" y="17753"/>
                    <a:pt x="30753" y="13780"/>
                    <a:pt x="30753" y="8874"/>
                  </a:cubicBezTo>
                  <a:cubicBezTo>
                    <a:pt x="30753" y="3973"/>
                    <a:pt x="23867" y="0"/>
                    <a:pt x="153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4D78E32-0BAF-E36B-0B81-E83CDA3FA982}"/>
                  </a:ext>
                </a:extLst>
              </p:cNvPr>
              <p:cNvSpPr txBox="1"/>
              <p:nvPr/>
            </p:nvSpPr>
            <p:spPr>
              <a:xfrm>
                <a:off x="609056" y="821387"/>
                <a:ext cx="79248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dk1"/>
                    </a:solidFill>
                    <a:latin typeface="Muli"/>
                    <a:sym typeface="Muli"/>
                  </a:rPr>
                  <a:t>La subset </a:t>
                </a:r>
                <a:r>
                  <a:rPr lang="it-IT" dirty="0" err="1">
                    <a:solidFill>
                      <a:schemeClr val="dk1"/>
                    </a:solidFill>
                    <a:latin typeface="Muli"/>
                    <a:sym typeface="Muli"/>
                  </a:rPr>
                  <a:t>selection</a:t>
                </a:r>
                <a:r>
                  <a:rPr lang="it-IT" dirty="0">
                    <a:solidFill>
                      <a:schemeClr val="dk1"/>
                    </a:solidFill>
                    <a:latin typeface="Muli"/>
                    <a:sym typeface="Muli"/>
                  </a:rPr>
                  <a:t> cerca di identificare un sottoinsieme di </a:t>
                </a:r>
                <a:r>
                  <a:rPr lang="it-IT" dirty="0" err="1">
                    <a:solidFill>
                      <a:schemeClr val="dk1"/>
                    </a:solidFill>
                    <a:latin typeface="Muli"/>
                    <a:sym typeface="Muli"/>
                  </a:rPr>
                  <a:t>q</a:t>
                </a:r>
                <a:r>
                  <a:rPr lang="it-IT" dirty="0">
                    <a:solidFill>
                      <a:schemeClr val="dk1"/>
                    </a:solidFill>
                    <a:latin typeface="Muli"/>
                    <a:sym typeface="Muli"/>
                  </a:rPr>
                  <a:t> </a:t>
                </a:r>
                <a:r>
                  <a:rPr lang="it-IT" dirty="0" err="1">
                    <a:solidFill>
                      <a:schemeClr val="dk1"/>
                    </a:solidFill>
                    <a:latin typeface="Muli"/>
                    <a:sym typeface="Muli"/>
                  </a:rPr>
                  <a:t>predittori</a:t>
                </a:r>
                <a:r>
                  <a:rPr lang="it-IT" dirty="0">
                    <a:solidFill>
                      <a:schemeClr val="dk1"/>
                    </a:solidFill>
                    <a:latin typeface="Muli"/>
                    <a:sym typeface="Muli"/>
                  </a:rPr>
                  <a:t> (con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uli"/>
                      </a:rPr>
                      <m:t> </m:t>
                    </m:r>
                    <m:r>
                      <a:rPr lang="it-IT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uli"/>
                      </a:rPr>
                      <m:t>𝑞</m:t>
                    </m:r>
                    <m:r>
                      <a:rPr lang="it-IT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uli"/>
                      </a:rPr>
                      <m:t>&lt;</m:t>
                    </m:r>
                    <m:r>
                      <a:rPr lang="it-IT" i="1" dirty="0" err="1">
                        <a:solidFill>
                          <a:schemeClr val="dk1"/>
                        </a:solidFill>
                        <a:latin typeface="Cambria Math" panose="02040503050406030204" pitchFamily="18" charset="0"/>
                        <a:sym typeface="Muli"/>
                      </a:rPr>
                      <m:t>𝑝</m:t>
                    </m:r>
                  </m:oMath>
                </a14:m>
                <a:r>
                  <a:rPr lang="it-IT" dirty="0">
                    <a:solidFill>
                      <a:schemeClr val="dk1"/>
                    </a:solidFill>
                    <a:latin typeface="Muli"/>
                    <a:sym typeface="Muli"/>
                  </a:rPr>
                  <a:t>) che riteniamo possano essere utilizzati per spiegare la variabile di risposta.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4D78E32-0BAF-E36B-0B81-E83CDA3FA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56" y="821387"/>
                <a:ext cx="7924800" cy="738664"/>
              </a:xfrm>
              <a:prstGeom prst="rect">
                <a:avLst/>
              </a:prstGeom>
              <a:blipFill>
                <a:blip r:embed="rId6"/>
                <a:stretch>
                  <a:fillRect l="-321" t="-16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609056" y="1645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VARIABILI SELEZIONATE</a:t>
            </a:r>
            <a:endParaRPr lang="en-US"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body" idx="1"/>
          </p:nvPr>
        </p:nvSpPr>
        <p:spPr>
          <a:xfrm>
            <a:off x="609056" y="653502"/>
            <a:ext cx="7796700" cy="905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3180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it-IT" dirty="0"/>
              <a:t>A causa dell’elevato calcolo computazionale, non è stata possibile effettuare una selezione con la best subset </a:t>
            </a:r>
            <a:r>
              <a:rPr lang="it-IT" dirty="0" err="1"/>
              <a:t>selection</a:t>
            </a:r>
            <a:r>
              <a:rPr lang="it-IT" dirty="0"/>
              <a:t>. Inoltre, i risultati riportati dalla </a:t>
            </a:r>
            <a:r>
              <a:rPr lang="it-IT" dirty="0" err="1"/>
              <a:t>forward</a:t>
            </a:r>
            <a:r>
              <a:rPr lang="it-IT" dirty="0"/>
              <a:t> (nel grafico sottostante) e della backward sono i medesimi (impostando un numero di massimo </a:t>
            </a:r>
            <a:r>
              <a:rPr lang="it-IT" dirty="0" err="1"/>
              <a:t>predittori</a:t>
            </a:r>
            <a:r>
              <a:rPr lang="it-IT" dirty="0"/>
              <a:t> pari a 10)</a:t>
            </a:r>
          </a:p>
        </p:txBody>
      </p:sp>
      <p:sp>
        <p:nvSpPr>
          <p:cNvPr id="350" name="Google Shape;350;p28"/>
          <p:cNvSpPr/>
          <p:nvPr/>
        </p:nvSpPr>
        <p:spPr>
          <a:xfrm>
            <a:off x="673574" y="668801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 descr="Immagine che contiene testo, diagramma, numero, Diagramma&#10;&#10;Descrizione generata automaticamente">
            <a:extLst>
              <a:ext uri="{FF2B5EF4-FFF2-40B4-BE49-F238E27FC236}">
                <a16:creationId xmlns:a16="http://schemas.microsoft.com/office/drawing/2014/main" id="{14E53F43-B292-E51D-4767-D62A56C00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319" y="1659150"/>
            <a:ext cx="5376310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00239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4"/>
          <p:cNvGrpSpPr/>
          <p:nvPr/>
        </p:nvGrpSpPr>
        <p:grpSpPr>
          <a:xfrm flipH="1">
            <a:off x="484400" y="647492"/>
            <a:ext cx="4223974" cy="3785488"/>
            <a:chOff x="4177618" y="768600"/>
            <a:chExt cx="3053107" cy="2025300"/>
          </a:xfrm>
        </p:grpSpPr>
        <p:sp>
          <p:nvSpPr>
            <p:cNvPr id="1984" name="Google Shape;1984;p34"/>
            <p:cNvSpPr/>
            <p:nvPr/>
          </p:nvSpPr>
          <p:spPr>
            <a:xfrm>
              <a:off x="4861325" y="768600"/>
              <a:ext cx="2369400" cy="2025300"/>
            </a:xfrm>
            <a:prstGeom prst="rect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985;p34"/>
            <p:cNvSpPr/>
            <p:nvPr/>
          </p:nvSpPr>
          <p:spPr>
            <a:xfrm rot="10800000">
              <a:off x="4177618" y="2286676"/>
              <a:ext cx="683700" cy="309000"/>
            </a:xfrm>
            <a:prstGeom prst="rtTriangle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6" name="Google Shape;1986;p34"/>
          <p:cNvSpPr txBox="1">
            <a:spLocks noGrp="1"/>
          </p:cNvSpPr>
          <p:nvPr>
            <p:ph type="ctrTitle"/>
          </p:nvPr>
        </p:nvSpPr>
        <p:spPr>
          <a:xfrm flipH="1">
            <a:off x="4135298" y="252752"/>
            <a:ext cx="4755953" cy="2065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SHRINKAGE</a:t>
            </a:r>
            <a:br>
              <a:rPr lang="en" dirty="0"/>
            </a:br>
            <a:r>
              <a:rPr lang="en" dirty="0"/>
              <a:t>METHODS</a:t>
            </a:r>
            <a:endParaRPr dirty="0"/>
          </a:p>
        </p:txBody>
      </p:sp>
      <p:sp>
        <p:nvSpPr>
          <p:cNvPr id="1987" name="Google Shape;1987;p34"/>
          <p:cNvSpPr txBox="1">
            <a:spLocks noGrp="1"/>
          </p:cNvSpPr>
          <p:nvPr>
            <p:ph type="subTitle" idx="1"/>
          </p:nvPr>
        </p:nvSpPr>
        <p:spPr>
          <a:xfrm flipH="1">
            <a:off x="4135298" y="1832675"/>
            <a:ext cx="4425228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Ridge Regression, Lasso Regression</a:t>
            </a:r>
          </a:p>
        </p:txBody>
      </p:sp>
      <p:sp>
        <p:nvSpPr>
          <p:cNvPr id="1988" name="Google Shape;1988;p34"/>
          <p:cNvSpPr txBox="1">
            <a:spLocks noGrp="1"/>
          </p:cNvSpPr>
          <p:nvPr>
            <p:ph type="title" idx="2"/>
          </p:nvPr>
        </p:nvSpPr>
        <p:spPr>
          <a:xfrm flipH="1">
            <a:off x="989423" y="2155338"/>
            <a:ext cx="22683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/>
              <a:t>02</a:t>
            </a:r>
            <a:endParaRPr sz="12000" dirty="0"/>
          </a:p>
        </p:txBody>
      </p:sp>
    </p:spTree>
    <p:extLst>
      <p:ext uri="{BB962C8B-B14F-4D97-AF65-F5344CB8AC3E}">
        <p14:creationId xmlns:p14="http://schemas.microsoft.com/office/powerpoint/2010/main" val="3291363459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689758" y="1940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SHRINKAGE 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Google Shape;349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09056" y="1129163"/>
                <a:ext cx="7796700" cy="271455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0" indent="0">
                  <a:buNone/>
                </a:pPr>
                <a:r>
                  <a:rPr lang="it-IT" sz="1600" dirty="0">
                    <a:uFill>
                      <a:noFill/>
                    </a:uFill>
                  </a:rPr>
                  <a:t>Approccio che prevede il </a:t>
                </a:r>
                <a:r>
                  <a:rPr lang="it-IT" sz="1600" dirty="0" err="1">
                    <a:uFill>
                      <a:noFill/>
                    </a:uFill>
                  </a:rPr>
                  <a:t>fit</a:t>
                </a:r>
                <a:r>
                  <a:rPr lang="it-IT" sz="1600" dirty="0">
                    <a:uFill>
                      <a:noFill/>
                    </a:uFill>
                  </a:rPr>
                  <a:t> del modello </a:t>
                </a:r>
                <a:r>
                  <a:rPr lang="it-IT" sz="1600" dirty="0" err="1">
                    <a:uFill>
                      <a:noFill/>
                    </a:uFill>
                  </a:rPr>
                  <a:t>contentente</a:t>
                </a:r>
                <a:r>
                  <a:rPr lang="it-IT" sz="1600" dirty="0">
                    <a:uFill>
                      <a:noFill/>
                    </a:uFill>
                  </a:rPr>
                  <a:t> tutti i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1600" dirty="0">
                    <a:uFill>
                      <a:noFill/>
                    </a:uFill>
                  </a:rPr>
                  <a:t> </a:t>
                </a:r>
                <a:r>
                  <a:rPr lang="it-IT" sz="1600" dirty="0" err="1">
                    <a:uFill>
                      <a:noFill/>
                    </a:uFill>
                  </a:rPr>
                  <a:t>predittori</a:t>
                </a:r>
                <a:r>
                  <a:rPr lang="it-IT" sz="1600" dirty="0">
                    <a:uFill>
                      <a:noFill/>
                    </a:uFill>
                  </a:rPr>
                  <a:t>, dove però i coefficienti stimati sono sottoposti a un vincolo o regolarizzati.</a:t>
                </a:r>
              </a:p>
              <a:p>
                <a:pPr marL="127000" indent="0">
                  <a:buNone/>
                </a:pPr>
                <a:endParaRPr lang="it-IT" sz="1600" dirty="0">
                  <a:uFill>
                    <a:noFill/>
                  </a:uFill>
                </a:endParaRPr>
              </a:p>
              <a:p>
                <a:pPr marL="127000" indent="0">
                  <a:buNone/>
                </a:pPr>
                <a:endParaRPr lang="it-IT" sz="1600" dirty="0">
                  <a:uFill>
                    <a:noFill/>
                  </a:uFill>
                </a:endParaRPr>
              </a:p>
              <a:p>
                <a:r>
                  <a:rPr lang="it-IT" sz="1600" dirty="0">
                    <a:uFill>
                      <a:noFill/>
                    </a:uFill>
                  </a:rPr>
                  <a:t>Tale approccio ha il vantaggio di ridurre la variabilità delle stime.</a:t>
                </a:r>
              </a:p>
              <a:p>
                <a:endParaRPr lang="it-IT" sz="1600" dirty="0">
                  <a:uFill>
                    <a:noFill/>
                  </a:uFill>
                </a:endParaRPr>
              </a:p>
              <a:p>
                <a:endParaRPr lang="it-IT" sz="1600" dirty="0">
                  <a:uFill>
                    <a:noFill/>
                  </a:uFill>
                </a:endParaRPr>
              </a:p>
              <a:p>
                <a:r>
                  <a:rPr lang="it-IT" sz="1600" dirty="0">
                    <a:uFill>
                      <a:noFill/>
                    </a:uFill>
                  </a:rPr>
                  <a:t>Due delle tecniche più conosciute per lo </a:t>
                </a:r>
                <a:r>
                  <a:rPr lang="it-IT" sz="1600" dirty="0" err="1">
                    <a:uFill>
                      <a:noFill/>
                    </a:uFill>
                  </a:rPr>
                  <a:t>shrinkage</a:t>
                </a:r>
                <a:r>
                  <a:rPr lang="it-IT" sz="1600" dirty="0">
                    <a:uFill>
                      <a:noFill/>
                    </a:uFill>
                  </a:rPr>
                  <a:t> sono la </a:t>
                </a:r>
                <a:r>
                  <a:rPr lang="it-IT" sz="1600" b="1" dirty="0">
                    <a:solidFill>
                      <a:schemeClr val="accent1"/>
                    </a:solidFill>
                    <a:uFill>
                      <a:noFill/>
                    </a:uFill>
                  </a:rPr>
                  <a:t>Ridge </a:t>
                </a:r>
                <a:r>
                  <a:rPr lang="it-IT" sz="1600" b="1" dirty="0" err="1">
                    <a:solidFill>
                      <a:schemeClr val="accent1"/>
                    </a:solidFill>
                    <a:uFill>
                      <a:noFill/>
                    </a:uFill>
                  </a:rPr>
                  <a:t>Regression</a:t>
                </a:r>
                <a:r>
                  <a:rPr lang="it-IT" sz="1600" b="1" dirty="0">
                    <a:solidFill>
                      <a:schemeClr val="accent1"/>
                    </a:solidFill>
                    <a:uFill>
                      <a:noFill/>
                    </a:uFill>
                  </a:rPr>
                  <a:t> </a:t>
                </a:r>
                <a:r>
                  <a:rPr lang="it-IT" sz="1600" dirty="0">
                    <a:uFill>
                      <a:noFill/>
                    </a:uFill>
                  </a:rPr>
                  <a:t>e </a:t>
                </a:r>
                <a:r>
                  <a:rPr lang="it-IT" sz="1600" b="1" dirty="0">
                    <a:solidFill>
                      <a:schemeClr val="accent1"/>
                    </a:solidFill>
                    <a:uFill>
                      <a:noFill/>
                    </a:uFill>
                  </a:rPr>
                  <a:t>Lasso </a:t>
                </a:r>
                <a:r>
                  <a:rPr lang="it-IT" sz="1600" b="1" dirty="0" err="1">
                    <a:solidFill>
                      <a:schemeClr val="accent1"/>
                    </a:solidFill>
                    <a:uFill>
                      <a:noFill/>
                    </a:uFill>
                  </a:rPr>
                  <a:t>Regression</a:t>
                </a:r>
                <a:r>
                  <a:rPr lang="it-IT" sz="1600" dirty="0">
                    <a:uFill>
                      <a:noFill/>
                    </a:uFill>
                  </a:rPr>
                  <a:t>.</a:t>
                </a:r>
              </a:p>
              <a:p>
                <a:endParaRPr lang="it-IT" dirty="0">
                  <a:uFill>
                    <a:noFill/>
                  </a:uFill>
                </a:endParaRPr>
              </a:p>
            </p:txBody>
          </p:sp>
        </mc:Choice>
        <mc:Fallback xmlns="">
          <p:sp>
            <p:nvSpPr>
              <p:cNvPr id="349" name="Google Shape;349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056" y="1129163"/>
                <a:ext cx="7796700" cy="2714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Google Shape;350;p28"/>
          <p:cNvSpPr/>
          <p:nvPr/>
        </p:nvSpPr>
        <p:spPr>
          <a:xfrm>
            <a:off x="689758" y="864782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diagramma, disegno, linea, Diagramma&#10;&#10;Descrizione generata automaticamente">
            <a:extLst>
              <a:ext uri="{FF2B5EF4-FFF2-40B4-BE49-F238E27FC236}">
                <a16:creationId xmlns:a16="http://schemas.microsoft.com/office/drawing/2014/main" id="{27FC3A67-3205-B695-4E74-B87BC72E7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299" y="3366034"/>
            <a:ext cx="2868357" cy="1777466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3" name="Google Shape;1993;p35"/>
          <p:cNvCxnSpPr/>
          <p:nvPr/>
        </p:nvCxnSpPr>
        <p:spPr>
          <a:xfrm>
            <a:off x="5583000" y="764283"/>
            <a:ext cx="3561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7" name="Google Shape;2047;p35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597374" y="902567"/>
                <a:ext cx="7495417" cy="36321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it-IT" sz="1300" dirty="0">
                    <a:uFill>
                      <a:noFill/>
                    </a:uFill>
                  </a:rPr>
                  <a:t>La Ridge </a:t>
                </a:r>
                <a:r>
                  <a:rPr lang="it-IT" sz="1300" dirty="0" err="1">
                    <a:uFill>
                      <a:noFill/>
                    </a:uFill>
                  </a:rPr>
                  <a:t>Regression</a:t>
                </a:r>
                <a:r>
                  <a:rPr lang="it-IT" sz="1300" dirty="0">
                    <a:uFill>
                      <a:noFill/>
                    </a:uFill>
                  </a:rPr>
                  <a:t> è molto simile ai minimi quadrati, ad eccezione della </a:t>
                </a:r>
                <a:r>
                  <a:rPr lang="it-IT" sz="1300" b="1" i="1" dirty="0" err="1">
                    <a:uFill>
                      <a:noFill/>
                    </a:uFill>
                  </a:rPr>
                  <a:t>shrinkage</a:t>
                </a:r>
                <a:r>
                  <a:rPr lang="it-IT" sz="1300" b="1" i="1" dirty="0">
                    <a:uFill>
                      <a:noFill/>
                    </a:uFill>
                  </a:rPr>
                  <a:t> penalty</a:t>
                </a:r>
                <a:r>
                  <a:rPr lang="it-IT" sz="1300" dirty="0">
                    <a:uFill>
                      <a:noFill/>
                    </a:uFill>
                  </a:rPr>
                  <a:t>.</a:t>
                </a:r>
              </a:p>
              <a:p>
                <a:pPr marL="285750" indent="-285750">
                  <a:lnSpc>
                    <a:spcPct val="100000"/>
                  </a:lnSpc>
                  <a:spcAft>
                    <a:spcPts val="1600"/>
                  </a:spcAft>
                </a:pPr>
                <a:r>
                  <a:rPr lang="it-IT" sz="1300" dirty="0">
                    <a:uFill>
                      <a:noFill/>
                    </a:uFill>
                  </a:rPr>
                  <a:t>Le stime dei coefficienti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30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30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sz="1300" b="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 sono i valori che minimizzano tale funzione:</a:t>
                </a:r>
              </a:p>
            </p:txBody>
          </p:sp>
        </mc:Choice>
        <mc:Fallback xmlns="">
          <p:sp>
            <p:nvSpPr>
              <p:cNvPr id="2047" name="Google Shape;2047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597374" y="902567"/>
                <a:ext cx="7495417" cy="363219"/>
              </a:xfrm>
              <a:prstGeom prst="rect">
                <a:avLst/>
              </a:prstGeom>
              <a:blipFill>
                <a:blip r:embed="rId3"/>
                <a:stretch>
                  <a:fillRect l="-677" b="-13448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" name="Google Shape;2048;p35"/>
          <p:cNvSpPr txBox="1">
            <a:spLocks noGrp="1"/>
          </p:cNvSpPr>
          <p:nvPr>
            <p:ph type="title"/>
          </p:nvPr>
        </p:nvSpPr>
        <p:spPr>
          <a:xfrm>
            <a:off x="699700" y="11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RIDGE REGRESSION</a:t>
            </a:r>
            <a:endParaRPr dirty="0"/>
          </a:p>
        </p:txBody>
      </p:sp>
      <p:sp>
        <p:nvSpPr>
          <p:cNvPr id="2049" name="Google Shape;2049;p35"/>
          <p:cNvSpPr/>
          <p:nvPr/>
        </p:nvSpPr>
        <p:spPr>
          <a:xfrm>
            <a:off x="778078" y="695883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3E136595-A518-6496-386A-AEA7FA9B8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092" y="1622370"/>
            <a:ext cx="4411980" cy="8537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4F6B615-37AF-955E-644C-14B7041F2A57}"/>
                  </a:ext>
                </a:extLst>
              </p:cNvPr>
              <p:cNvSpPr txBox="1"/>
              <p:nvPr/>
            </p:nvSpPr>
            <p:spPr>
              <a:xfrm>
                <a:off x="597374" y="2667400"/>
                <a:ext cx="6688224" cy="2173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dove </a:t>
                </a:r>
                <a14:m>
                  <m:oMath xmlns:m="http://schemas.openxmlformats.org/officeDocument/2006/math">
                    <m:r>
                      <a:rPr lang="it-IT" sz="130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sym typeface="Muli"/>
                      </a:rPr>
                      <m:t>𝜆</m:t>
                    </m:r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 è il parametro di tuning e </a:t>
                </a: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determina la forza del vincolo sulle stime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sz="130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.</a:t>
                </a:r>
              </a:p>
              <a:p>
                <a:endParaRPr lang="it-IT" sz="1300" dirty="0">
                  <a:solidFill>
                    <a:schemeClr val="dk1"/>
                  </a:solidFill>
                  <a:uFill>
                    <a:noFill/>
                  </a:uFill>
                  <a:latin typeface="Mul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Quando il parametro </a:t>
                </a:r>
                <a14:m>
                  <m:oMath xmlns:m="http://schemas.openxmlformats.org/officeDocument/2006/math">
                    <m:r>
                      <a:rPr lang="it-IT" sz="1300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sym typeface="Muli"/>
                      </a:rPr>
                      <m:t>𝜆</m:t>
                    </m:r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 = 0, la Ridge </a:t>
                </a:r>
                <a:r>
                  <a:rPr lang="it-IT" sz="1300" dirty="0" err="1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Regression</a:t>
                </a: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 produce gli stessi risultati delle stime dei minimi quadrati.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300" dirty="0">
                  <a:solidFill>
                    <a:schemeClr val="dk1"/>
                  </a:solidFill>
                  <a:uFill>
                    <a:noFill/>
                  </a:uFill>
                  <a:latin typeface="Mul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Quando il parametro </a:t>
                </a:r>
                <a14:m>
                  <m:oMath xmlns:m="http://schemas.openxmlformats.org/officeDocument/2006/math">
                    <m:r>
                      <a:rPr lang="it-IT" sz="1300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sym typeface="Muli"/>
                      </a:rPr>
                      <m:t>𝜆</m:t>
                    </m:r>
                    <m:r>
                      <a:rPr lang="it-IT" sz="1300" b="0" i="0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sym typeface="Muli"/>
                      </a:rPr>
                      <m:t>→ </m:t>
                    </m:r>
                    <m:r>
                      <a:rPr lang="it-IT" sz="1300" b="0" i="1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Muli"/>
                      </a:rPr>
                      <m:t>∞</m:t>
                    </m:r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, le stime dei coefficienti tenderanno a 0.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300" dirty="0">
                  <a:solidFill>
                    <a:schemeClr val="dk1"/>
                  </a:solidFill>
                  <a:uFill>
                    <a:noFill/>
                  </a:uFill>
                  <a:latin typeface="Mul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300" dirty="0">
                  <a:solidFill>
                    <a:schemeClr val="dk1"/>
                  </a:solidFill>
                  <a:uFill>
                    <a:noFill/>
                  </a:uFill>
                  <a:latin typeface="Muli"/>
                </a:endParaRPr>
              </a:p>
              <a:p>
                <a:r>
                  <a:rPr lang="en" sz="2800" b="1" dirty="0">
                    <a:solidFill>
                      <a:schemeClr val="dk1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rPr>
                  <a:t>DIFETTI</a:t>
                </a:r>
                <a:endParaRPr lang="it-IT" sz="3000" b="1" dirty="0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Muli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4F6B615-37AF-955E-644C-14B7041F2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74" y="2667400"/>
                <a:ext cx="6688224" cy="2173415"/>
              </a:xfrm>
              <a:prstGeom prst="rect">
                <a:avLst/>
              </a:prstGeom>
              <a:blipFill>
                <a:blip r:embed="rId5"/>
                <a:stretch>
                  <a:fillRect l="-2087" t="-581" b="-52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schermata, Elementi grafici, design, illustrazione&#10;&#10;Descrizione generata automaticamente">
            <a:extLst>
              <a:ext uri="{FF2B5EF4-FFF2-40B4-BE49-F238E27FC236}">
                <a16:creationId xmlns:a16="http://schemas.microsoft.com/office/drawing/2014/main" id="{C23F2464-02F4-4B06-BF89-388B0A754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5" y="4247765"/>
            <a:ext cx="557349" cy="557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4B671A6-C9AF-DC29-4D4E-CFD3B5E26E63}"/>
                  </a:ext>
                </a:extLst>
              </p:cNvPr>
              <p:cNvSpPr txBox="1"/>
              <p:nvPr/>
            </p:nvSpPr>
            <p:spPr>
              <a:xfrm>
                <a:off x="2542903" y="4308866"/>
                <a:ext cx="542544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Include tutti i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 </a:t>
                </a:r>
                <a:r>
                  <a:rPr lang="it-IT" sz="1300" dirty="0" err="1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predittori</a:t>
                </a: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 nel modello finale.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</a:rPr>
                  <a:t>La penalty non setta nessun coefficiente esattamente a 0.</a:t>
                </a:r>
              </a:p>
              <a:p>
                <a:r>
                  <a:rPr lang="it-IT" sz="1800" dirty="0">
                    <a:solidFill>
                      <a:srgbClr val="232629"/>
                    </a:solidFill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4B671A6-C9AF-DC29-4D4E-CFD3B5E26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03" y="4308866"/>
                <a:ext cx="5425440" cy="769441"/>
              </a:xfrm>
              <a:prstGeom prst="rect">
                <a:avLst/>
              </a:prstGeom>
              <a:blipFill>
                <a:blip r:embed="rId7"/>
                <a:stretch>
                  <a:fillRect l="-234" t="-16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8240522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3" name="Google Shape;1993;p35"/>
          <p:cNvCxnSpPr/>
          <p:nvPr/>
        </p:nvCxnSpPr>
        <p:spPr>
          <a:xfrm>
            <a:off x="5583000" y="764283"/>
            <a:ext cx="3561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7" name="Google Shape;2047;p35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597374" y="796762"/>
                <a:ext cx="7495417" cy="5726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None/>
                </a:pPr>
                <a:r>
                  <a:rPr lang="it-IT" sz="1300" dirty="0">
                    <a:uFill>
                      <a:noFill/>
                    </a:uFill>
                  </a:rPr>
                  <a:t>La Lasso </a:t>
                </a:r>
                <a:r>
                  <a:rPr lang="it-IT" sz="1300" dirty="0" err="1">
                    <a:uFill>
                      <a:noFill/>
                    </a:uFill>
                  </a:rPr>
                  <a:t>Regression</a:t>
                </a:r>
                <a:r>
                  <a:rPr lang="it-IT" sz="1300" dirty="0">
                    <a:uFill>
                      <a:noFill/>
                    </a:uFill>
                  </a:rPr>
                  <a:t> è un’alternativa recente che cerca di risolvere questo problema. Le stime dei coefficienti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30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30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it-IT" sz="1300" b="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 sono i valori che minimizzano tale funzione: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lang="it-IT" sz="1300" dirty="0">
                  <a:uFill>
                    <a:noFill/>
                  </a:uFill>
                </a:endParaRPr>
              </a:p>
            </p:txBody>
          </p:sp>
        </mc:Choice>
        <mc:Fallback xmlns="">
          <p:sp>
            <p:nvSpPr>
              <p:cNvPr id="2047" name="Google Shape;2047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597374" y="796762"/>
                <a:ext cx="7495417" cy="572697"/>
              </a:xfrm>
              <a:prstGeom prst="rect">
                <a:avLst/>
              </a:prstGeom>
              <a:blipFill>
                <a:blip r:embed="rId3"/>
                <a:stretch>
                  <a:fillRect l="-169" r="-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" name="Google Shape;2048;p35"/>
          <p:cNvSpPr txBox="1">
            <a:spLocks noGrp="1"/>
          </p:cNvSpPr>
          <p:nvPr>
            <p:ph type="title"/>
          </p:nvPr>
        </p:nvSpPr>
        <p:spPr>
          <a:xfrm>
            <a:off x="699700" y="11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LASSO REGRESSION</a:t>
            </a:r>
            <a:endParaRPr dirty="0"/>
          </a:p>
        </p:txBody>
      </p:sp>
      <p:sp>
        <p:nvSpPr>
          <p:cNvPr id="2049" name="Google Shape;2049;p35"/>
          <p:cNvSpPr/>
          <p:nvPr/>
        </p:nvSpPr>
        <p:spPr>
          <a:xfrm>
            <a:off x="778078" y="695883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4F6B615-37AF-955E-644C-14B7041F2A57}"/>
                  </a:ext>
                </a:extLst>
              </p:cNvPr>
              <p:cNvSpPr txBox="1"/>
              <p:nvPr/>
            </p:nvSpPr>
            <p:spPr>
              <a:xfrm>
                <a:off x="640422" y="2237110"/>
                <a:ext cx="700570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Il termine di penalty (anche chiamato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 dirty="0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sym typeface="Muli"/>
                          </a:rPr>
                        </m:ctrlPr>
                      </m:sSubPr>
                      <m:e>
                        <m:r>
                          <a:rPr lang="it-IT" sz="1300" b="0" i="1" dirty="0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sym typeface="Muli"/>
                          </a:rPr>
                          <m:t>𝑙</m:t>
                        </m:r>
                      </m:e>
                      <m:sub>
                        <m:r>
                          <a:rPr lang="it-IT" sz="1300" b="0" i="1" dirty="0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sym typeface="Muli"/>
                          </a:rPr>
                          <m:t>1</m:t>
                        </m:r>
                      </m:sub>
                    </m:sSub>
                    <m:r>
                      <a:rPr lang="it-IT" sz="1300" i="1" dirty="0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sym typeface="Muli"/>
                      </a:rPr>
                      <m:t> </m:t>
                    </m:r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penalty) ha l’effetto di forzare molte stime esattamente a 0.</a:t>
                </a:r>
                <a:endParaRPr lang="it-IT" sz="1300" dirty="0">
                  <a:solidFill>
                    <a:schemeClr val="dk1"/>
                  </a:solidFill>
                  <a:uFill>
                    <a:noFill/>
                  </a:uFill>
                  <a:latin typeface="Muli"/>
                </a:endParaRPr>
              </a:p>
              <a:p>
                <a:endParaRPr lang="it-IT" sz="1300" dirty="0">
                  <a:solidFill>
                    <a:schemeClr val="dk1"/>
                  </a:solidFill>
                  <a:uFill>
                    <a:noFill/>
                  </a:uFill>
                  <a:latin typeface="Muli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4F6B615-37AF-955E-644C-14B7041F2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22" y="2237110"/>
                <a:ext cx="7005704" cy="492443"/>
              </a:xfrm>
              <a:prstGeom prst="rect">
                <a:avLst/>
              </a:prstGeom>
              <a:blipFill>
                <a:blip r:embed="rId4"/>
                <a:stretch>
                  <a:fillRect l="-181" t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5CE9993D-B276-39E4-2D89-157AD838B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134" y="1253204"/>
            <a:ext cx="5295731" cy="983906"/>
          </a:xfrm>
          <a:prstGeom prst="rect">
            <a:avLst/>
          </a:prstGeom>
        </p:spPr>
      </p:pic>
      <p:pic>
        <p:nvPicPr>
          <p:cNvPr id="16" name="Immagine 1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328B8C04-1F3C-E5BA-C83C-7FC9317C2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3886" y="2693552"/>
            <a:ext cx="3901440" cy="240865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B1E7204-747A-0AB9-D1F8-01EF4D0CBB14}"/>
              </a:ext>
            </a:extLst>
          </p:cNvPr>
          <p:cNvSpPr txBox="1"/>
          <p:nvPr/>
        </p:nvSpPr>
        <p:spPr>
          <a:xfrm>
            <a:off x="888274" y="3675384"/>
            <a:ext cx="3683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Considerando l’RMSE, la Lasso e la Ridge </a:t>
            </a:r>
            <a:r>
              <a:rPr lang="it-IT" sz="1600" dirty="0" err="1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Regression</a:t>
            </a:r>
            <a:r>
              <a:rPr lang="it-IT" sz="1600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 forniscono risultati praticamente identici.</a:t>
            </a:r>
            <a:endParaRPr lang="it-IT" sz="1600" dirty="0"/>
          </a:p>
        </p:txBody>
      </p:sp>
      <p:sp>
        <p:nvSpPr>
          <p:cNvPr id="18" name="Google Shape;2048;p35">
            <a:extLst>
              <a:ext uri="{FF2B5EF4-FFF2-40B4-BE49-F238E27FC236}">
                <a16:creationId xmlns:a16="http://schemas.microsoft.com/office/drawing/2014/main" id="{DC4733B8-36C4-AB92-0293-53B9F713E5B0}"/>
              </a:ext>
            </a:extLst>
          </p:cNvPr>
          <p:cNvSpPr txBox="1">
            <a:spLocks/>
          </p:cNvSpPr>
          <p:nvPr/>
        </p:nvSpPr>
        <p:spPr>
          <a:xfrm>
            <a:off x="888274" y="303705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it-IT" sz="2000" dirty="0">
                <a:solidFill>
                  <a:schemeClr val="accent1"/>
                </a:solidFill>
              </a:rPr>
              <a:t>CONSIDERAZIONI:</a:t>
            </a:r>
          </a:p>
        </p:txBody>
      </p:sp>
    </p:spTree>
    <p:extLst>
      <p:ext uri="{BB962C8B-B14F-4D97-AF65-F5344CB8AC3E}">
        <p14:creationId xmlns:p14="http://schemas.microsoft.com/office/powerpoint/2010/main" val="3146056045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609056" y="1645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FEATURES IMPORTANCE</a:t>
            </a:r>
            <a:endParaRPr lang="en-US"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body" idx="1"/>
          </p:nvPr>
        </p:nvSpPr>
        <p:spPr>
          <a:xfrm>
            <a:off x="609056" y="492635"/>
            <a:ext cx="7796700" cy="905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3180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it-IT" sz="1600" dirty="0"/>
              <a:t>Considerata quindi la Lasso </a:t>
            </a:r>
            <a:r>
              <a:rPr lang="it-IT" sz="1600" dirty="0" err="1"/>
              <a:t>Regression</a:t>
            </a:r>
            <a:r>
              <a:rPr lang="it-IT" sz="1600" dirty="0"/>
              <a:t>, viene riportato un grafico dove emergono quali sono le variabili «importanti» da inserire nel modello.</a:t>
            </a:r>
          </a:p>
        </p:txBody>
      </p:sp>
      <p:sp>
        <p:nvSpPr>
          <p:cNvPr id="350" name="Google Shape;350;p28"/>
          <p:cNvSpPr/>
          <p:nvPr/>
        </p:nvSpPr>
        <p:spPr>
          <a:xfrm>
            <a:off x="673574" y="668801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A8EF2E2-C0CE-A2D5-B5A5-986BBBBE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5648" y="1600160"/>
            <a:ext cx="5312703" cy="32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60120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4"/>
          <p:cNvGrpSpPr/>
          <p:nvPr/>
        </p:nvGrpSpPr>
        <p:grpSpPr>
          <a:xfrm flipH="1">
            <a:off x="484400" y="647492"/>
            <a:ext cx="4223974" cy="3785488"/>
            <a:chOff x="4177618" y="768600"/>
            <a:chExt cx="3053107" cy="2025300"/>
          </a:xfrm>
        </p:grpSpPr>
        <p:sp>
          <p:nvSpPr>
            <p:cNvPr id="1984" name="Google Shape;1984;p34"/>
            <p:cNvSpPr/>
            <p:nvPr/>
          </p:nvSpPr>
          <p:spPr>
            <a:xfrm>
              <a:off x="4861325" y="768600"/>
              <a:ext cx="2369400" cy="2025300"/>
            </a:xfrm>
            <a:prstGeom prst="rect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 rot="10800000">
              <a:off x="4177618" y="2286676"/>
              <a:ext cx="683700" cy="309000"/>
            </a:xfrm>
            <a:prstGeom prst="rtTriangle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6" name="Google Shape;1986;p34"/>
          <p:cNvSpPr txBox="1">
            <a:spLocks noGrp="1"/>
          </p:cNvSpPr>
          <p:nvPr>
            <p:ph type="ctrTitle"/>
          </p:nvPr>
        </p:nvSpPr>
        <p:spPr>
          <a:xfrm flipH="1">
            <a:off x="3884023" y="252752"/>
            <a:ext cx="5320936" cy="2065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  <a:endParaRPr dirty="0"/>
          </a:p>
        </p:txBody>
      </p:sp>
      <p:sp>
        <p:nvSpPr>
          <p:cNvPr id="1987" name="Google Shape;1987;p34"/>
          <p:cNvSpPr txBox="1">
            <a:spLocks noGrp="1"/>
          </p:cNvSpPr>
          <p:nvPr>
            <p:ph type="subTitle" idx="1"/>
          </p:nvPr>
        </p:nvSpPr>
        <p:spPr>
          <a:xfrm flipH="1">
            <a:off x="3961127" y="1379830"/>
            <a:ext cx="4425228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Multiple Linear Regression, Polynomial Regression</a:t>
            </a:r>
          </a:p>
        </p:txBody>
      </p:sp>
      <p:sp>
        <p:nvSpPr>
          <p:cNvPr id="1988" name="Google Shape;1988;p34"/>
          <p:cNvSpPr txBox="1">
            <a:spLocks noGrp="1"/>
          </p:cNvSpPr>
          <p:nvPr>
            <p:ph type="title" idx="2"/>
          </p:nvPr>
        </p:nvSpPr>
        <p:spPr>
          <a:xfrm flipH="1">
            <a:off x="989423" y="2155338"/>
            <a:ext cx="22683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/>
              <a:t>03</a:t>
            </a:r>
            <a:endParaRPr sz="12000" dirty="0"/>
          </a:p>
        </p:txBody>
      </p:sp>
    </p:spTree>
    <p:extLst>
      <p:ext uri="{BB962C8B-B14F-4D97-AF65-F5344CB8AC3E}">
        <p14:creationId xmlns:p14="http://schemas.microsoft.com/office/powerpoint/2010/main" val="1911966094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p43"/>
          <p:cNvSpPr/>
          <p:nvPr/>
        </p:nvSpPr>
        <p:spPr>
          <a:xfrm>
            <a:off x="5778784" y="1491434"/>
            <a:ext cx="525394" cy="781024"/>
          </a:xfrm>
          <a:custGeom>
            <a:avLst/>
            <a:gdLst/>
            <a:ahLst/>
            <a:cxnLst/>
            <a:rect l="l" t="t" r="r" b="b"/>
            <a:pathLst>
              <a:path w="18364" h="27299" extrusionOk="0">
                <a:moveTo>
                  <a:pt x="865" y="0"/>
                </a:moveTo>
                <a:cubicBezTo>
                  <a:pt x="371" y="0"/>
                  <a:pt x="28" y="392"/>
                  <a:pt x="28" y="1069"/>
                </a:cubicBezTo>
                <a:lnTo>
                  <a:pt x="1" y="11784"/>
                </a:lnTo>
                <a:cubicBezTo>
                  <a:pt x="1" y="12740"/>
                  <a:pt x="667" y="13908"/>
                  <a:pt x="1502" y="14383"/>
                </a:cubicBezTo>
                <a:lnTo>
                  <a:pt x="12741" y="20879"/>
                </a:lnTo>
                <a:lnTo>
                  <a:pt x="16290" y="27298"/>
                </a:lnTo>
                <a:lnTo>
                  <a:pt x="16306" y="22931"/>
                </a:lnTo>
                <a:lnTo>
                  <a:pt x="16825" y="23231"/>
                </a:lnTo>
                <a:cubicBezTo>
                  <a:pt x="17066" y="23371"/>
                  <a:pt x="17296" y="23438"/>
                  <a:pt x="17499" y="23438"/>
                </a:cubicBezTo>
                <a:cubicBezTo>
                  <a:pt x="17994" y="23438"/>
                  <a:pt x="18337" y="23046"/>
                  <a:pt x="18337" y="22369"/>
                </a:cubicBezTo>
                <a:lnTo>
                  <a:pt x="18364" y="11653"/>
                </a:lnTo>
                <a:cubicBezTo>
                  <a:pt x="18364" y="10698"/>
                  <a:pt x="17698" y="9530"/>
                  <a:pt x="16863" y="9055"/>
                </a:cubicBezTo>
                <a:lnTo>
                  <a:pt x="1540" y="206"/>
                </a:lnTo>
                <a:cubicBezTo>
                  <a:pt x="1298" y="66"/>
                  <a:pt x="1069" y="0"/>
                  <a:pt x="865" y="0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7" name="Google Shape;4237;p43"/>
          <p:cNvSpPr txBox="1">
            <a:spLocks noGrp="1"/>
          </p:cNvSpPr>
          <p:nvPr>
            <p:ph type="ctrTitle"/>
          </p:nvPr>
        </p:nvSpPr>
        <p:spPr>
          <a:xfrm>
            <a:off x="611076" y="61529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MULTIPLE LINEAR REGRESSION</a:t>
            </a:r>
            <a:endParaRPr dirty="0"/>
          </a:p>
        </p:txBody>
      </p:sp>
      <p:cxnSp>
        <p:nvCxnSpPr>
          <p:cNvPr id="4238" name="Google Shape;4238;p43"/>
          <p:cNvCxnSpPr>
            <a:cxnSpLocks/>
            <a:stCxn id="4239" idx="2"/>
            <a:endCxn id="4241" idx="0"/>
          </p:cNvCxnSpPr>
          <p:nvPr/>
        </p:nvCxnSpPr>
        <p:spPr>
          <a:xfrm>
            <a:off x="1095795" y="1573404"/>
            <a:ext cx="0" cy="2005246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9" name="Google Shape;4239;p43"/>
          <p:cNvSpPr/>
          <p:nvPr/>
        </p:nvSpPr>
        <p:spPr>
          <a:xfrm>
            <a:off x="718845" y="819504"/>
            <a:ext cx="753900" cy="7539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1" name="Google Shape;4241;p43"/>
          <p:cNvSpPr/>
          <p:nvPr/>
        </p:nvSpPr>
        <p:spPr>
          <a:xfrm>
            <a:off x="718845" y="3578650"/>
            <a:ext cx="753900" cy="7539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43"/>
          <p:cNvSpPr txBox="1">
            <a:spLocks noGrp="1"/>
          </p:cNvSpPr>
          <p:nvPr>
            <p:ph type="subTitle" idx="1"/>
          </p:nvPr>
        </p:nvSpPr>
        <p:spPr>
          <a:xfrm>
            <a:off x="1614276" y="1474246"/>
            <a:ext cx="6141977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Successivamente, è stato stimato un modello di regressione lineare multiplo con le variabili restituiteci con la selezione effettuata precedentemente</a:t>
            </a:r>
            <a:r>
              <a:rPr lang="it-IT" sz="1800" dirty="0">
                <a:solidFill>
                  <a:srgbClr val="232629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  <a:r>
              <a:rPr lang="it-IT" dirty="0">
                <a:effectLst/>
              </a:rPr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46" name="Google Shape;4246;p43"/>
              <p:cNvSpPr txBox="1">
                <a:spLocks noGrp="1"/>
              </p:cNvSpPr>
              <p:nvPr>
                <p:ph type="subTitle" idx="5"/>
              </p:nvPr>
            </p:nvSpPr>
            <p:spPr>
              <a:xfrm>
                <a:off x="1580514" y="4225060"/>
                <a:ext cx="4471943" cy="783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it-IT" dirty="0">
                    <a:cs typeface="Arial"/>
                    <a:sym typeface="Arial"/>
                  </a:rPr>
                  <a:t>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>
                    <a:cs typeface="Arial"/>
                    <a:sym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dirty="0">
                    <a:cs typeface="Arial"/>
                    <a:sym typeface="Arial"/>
                  </a:rPr>
                  <a:t>sono stimati usando il metodo</a:t>
                </a:r>
              </a:p>
              <a:p>
                <a:r>
                  <a:rPr lang="it-IT" dirty="0">
                    <a:cs typeface="Arial"/>
                    <a:sym typeface="Arial"/>
                  </a:rPr>
                  <a:t>dei minimi quadrati, dove vengono scelti i coefficienti che</a:t>
                </a:r>
              </a:p>
              <a:p>
                <a:r>
                  <a:rPr lang="it-IT" dirty="0">
                    <a:cs typeface="Arial"/>
                    <a:sym typeface="Arial"/>
                  </a:rPr>
                  <a:t>minimizzano la somma degli scarti al quadrato.</a:t>
                </a:r>
              </a:p>
            </p:txBody>
          </p:sp>
        </mc:Choice>
        <mc:Fallback xmlns="">
          <p:sp>
            <p:nvSpPr>
              <p:cNvPr id="4246" name="Google Shape;4246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5"/>
              </p:nvPr>
            </p:nvSpPr>
            <p:spPr>
              <a:xfrm>
                <a:off x="1580514" y="4225060"/>
                <a:ext cx="4471943" cy="783000"/>
              </a:xfrm>
              <a:prstGeom prst="rect">
                <a:avLst/>
              </a:prstGeom>
              <a:blipFill>
                <a:blip r:embed="rId3"/>
                <a:stretch>
                  <a:fillRect r="-283" b="-95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47" name="Google Shape;4247;p43"/>
          <p:cNvSpPr txBox="1">
            <a:spLocks noGrp="1"/>
          </p:cNvSpPr>
          <p:nvPr>
            <p:ph type="ctrTitle" idx="6"/>
          </p:nvPr>
        </p:nvSpPr>
        <p:spPr>
          <a:xfrm>
            <a:off x="1580514" y="3844479"/>
            <a:ext cx="269646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chemeClr val="accent1"/>
                </a:solidFill>
              </a:rPr>
              <a:t>STIMA</a:t>
            </a:r>
            <a:endParaRPr sz="300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4249" name="Google Shape;4249;p43"/>
          <p:cNvSpPr txBox="1">
            <a:spLocks noGrp="1"/>
          </p:cNvSpPr>
          <p:nvPr>
            <p:ph type="ctrTitle" idx="3"/>
          </p:nvPr>
        </p:nvSpPr>
        <p:spPr>
          <a:xfrm>
            <a:off x="729451" y="1006349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2">
                    <a:lumMod val="10000"/>
                  </a:schemeClr>
                </a:solidFill>
              </a:rPr>
              <a:t>01</a:t>
            </a:r>
            <a:endParaRPr sz="3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250" name="Google Shape;4250;p43"/>
          <p:cNvSpPr txBox="1">
            <a:spLocks noGrp="1"/>
          </p:cNvSpPr>
          <p:nvPr>
            <p:ph type="ctrTitle" idx="3"/>
          </p:nvPr>
        </p:nvSpPr>
        <p:spPr>
          <a:xfrm>
            <a:off x="720001" y="3749701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2">
                    <a:lumMod val="10000"/>
                  </a:schemeClr>
                </a:solidFill>
              </a:rPr>
              <a:t>02</a:t>
            </a:r>
            <a:endParaRPr sz="3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251" name="Google Shape;4251;p43"/>
          <p:cNvSpPr/>
          <p:nvPr/>
        </p:nvSpPr>
        <p:spPr>
          <a:xfrm>
            <a:off x="5196716" y="2163478"/>
            <a:ext cx="80101" cy="46246"/>
          </a:xfrm>
          <a:custGeom>
            <a:avLst/>
            <a:gdLst/>
            <a:ahLst/>
            <a:cxnLst/>
            <a:rect l="l" t="t" r="r" b="b"/>
            <a:pathLst>
              <a:path w="4758" h="2747" extrusionOk="0">
                <a:moveTo>
                  <a:pt x="1066" y="0"/>
                </a:moveTo>
                <a:lnTo>
                  <a:pt x="0" y="541"/>
                </a:lnTo>
                <a:lnTo>
                  <a:pt x="3782" y="2747"/>
                </a:lnTo>
                <a:lnTo>
                  <a:pt x="4758" y="2177"/>
                </a:lnTo>
                <a:lnTo>
                  <a:pt x="10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2" name="Google Shape;4252;p43"/>
          <p:cNvSpPr/>
          <p:nvPr/>
        </p:nvSpPr>
        <p:spPr>
          <a:xfrm>
            <a:off x="5186346" y="2184201"/>
            <a:ext cx="68249" cy="38923"/>
          </a:xfrm>
          <a:custGeom>
            <a:avLst/>
            <a:gdLst/>
            <a:ahLst/>
            <a:cxnLst/>
            <a:rect l="l" t="t" r="r" b="b"/>
            <a:pathLst>
              <a:path w="4054" h="2312" extrusionOk="0">
                <a:moveTo>
                  <a:pt x="1096" y="0"/>
                </a:moveTo>
                <a:lnTo>
                  <a:pt x="1" y="555"/>
                </a:lnTo>
                <a:lnTo>
                  <a:pt x="3017" y="2311"/>
                </a:lnTo>
                <a:lnTo>
                  <a:pt x="4053" y="1711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43"/>
          <p:cNvSpPr/>
          <p:nvPr/>
        </p:nvSpPr>
        <p:spPr>
          <a:xfrm>
            <a:off x="5175235" y="2205161"/>
            <a:ext cx="55859" cy="31852"/>
          </a:xfrm>
          <a:custGeom>
            <a:avLst/>
            <a:gdLst/>
            <a:ahLst/>
            <a:cxnLst/>
            <a:rect l="l" t="t" r="r" b="b"/>
            <a:pathLst>
              <a:path w="3318" h="1892" extrusionOk="0">
                <a:moveTo>
                  <a:pt x="1111" y="1"/>
                </a:moveTo>
                <a:lnTo>
                  <a:pt x="0" y="601"/>
                </a:lnTo>
                <a:lnTo>
                  <a:pt x="2237" y="1892"/>
                </a:lnTo>
                <a:lnTo>
                  <a:pt x="3317" y="1276"/>
                </a:lnTo>
                <a:lnTo>
                  <a:pt x="1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43"/>
          <p:cNvSpPr/>
          <p:nvPr/>
        </p:nvSpPr>
        <p:spPr>
          <a:xfrm>
            <a:off x="5165117" y="2228158"/>
            <a:ext cx="41465" cy="23518"/>
          </a:xfrm>
          <a:custGeom>
            <a:avLst/>
            <a:gdLst/>
            <a:ahLst/>
            <a:cxnLst/>
            <a:rect l="l" t="t" r="r" b="b"/>
            <a:pathLst>
              <a:path w="2463" h="1397" extrusionOk="0">
                <a:moveTo>
                  <a:pt x="1157" y="1"/>
                </a:moveTo>
                <a:lnTo>
                  <a:pt x="1" y="646"/>
                </a:lnTo>
                <a:lnTo>
                  <a:pt x="1322" y="1396"/>
                </a:lnTo>
                <a:lnTo>
                  <a:pt x="2462" y="751"/>
                </a:lnTo>
                <a:lnTo>
                  <a:pt x="11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5" name="Google Shape;4255;p43"/>
          <p:cNvSpPr/>
          <p:nvPr/>
        </p:nvSpPr>
        <p:spPr>
          <a:xfrm>
            <a:off x="5301060" y="2141811"/>
            <a:ext cx="43232" cy="28350"/>
          </a:xfrm>
          <a:custGeom>
            <a:avLst/>
            <a:gdLst/>
            <a:ahLst/>
            <a:cxnLst/>
            <a:rect l="l" t="t" r="r" b="b"/>
            <a:pathLst>
              <a:path w="2568" h="1684" extrusionOk="0">
                <a:moveTo>
                  <a:pt x="854" y="188"/>
                </a:moveTo>
                <a:cubicBezTo>
                  <a:pt x="1048" y="188"/>
                  <a:pt x="1281" y="302"/>
                  <a:pt x="1622" y="582"/>
                </a:cubicBezTo>
                <a:cubicBezTo>
                  <a:pt x="2132" y="1002"/>
                  <a:pt x="2192" y="1227"/>
                  <a:pt x="1907" y="1377"/>
                </a:cubicBezTo>
                <a:cubicBezTo>
                  <a:pt x="1821" y="1430"/>
                  <a:pt x="1730" y="1458"/>
                  <a:pt x="1631" y="1458"/>
                </a:cubicBezTo>
                <a:cubicBezTo>
                  <a:pt x="1418" y="1458"/>
                  <a:pt x="1164" y="1329"/>
                  <a:pt x="826" y="1032"/>
                </a:cubicBezTo>
                <a:cubicBezTo>
                  <a:pt x="361" y="627"/>
                  <a:pt x="331" y="417"/>
                  <a:pt x="586" y="267"/>
                </a:cubicBezTo>
                <a:cubicBezTo>
                  <a:pt x="671" y="217"/>
                  <a:pt x="758" y="188"/>
                  <a:pt x="854" y="188"/>
                </a:cubicBezTo>
                <a:close/>
                <a:moveTo>
                  <a:pt x="965" y="1"/>
                </a:moveTo>
                <a:cubicBezTo>
                  <a:pt x="782" y="1"/>
                  <a:pt x="607" y="50"/>
                  <a:pt x="436" y="147"/>
                </a:cubicBezTo>
                <a:cubicBezTo>
                  <a:pt x="1" y="417"/>
                  <a:pt x="1" y="747"/>
                  <a:pt x="526" y="1212"/>
                </a:cubicBezTo>
                <a:cubicBezTo>
                  <a:pt x="869" y="1527"/>
                  <a:pt x="1206" y="1684"/>
                  <a:pt x="1529" y="1684"/>
                </a:cubicBezTo>
                <a:cubicBezTo>
                  <a:pt x="1715" y="1684"/>
                  <a:pt x="1896" y="1632"/>
                  <a:pt x="2072" y="1527"/>
                </a:cubicBezTo>
                <a:cubicBezTo>
                  <a:pt x="2567" y="1242"/>
                  <a:pt x="2522" y="867"/>
                  <a:pt x="1937" y="402"/>
                </a:cubicBezTo>
                <a:cubicBezTo>
                  <a:pt x="1583" y="132"/>
                  <a:pt x="1264" y="1"/>
                  <a:pt x="9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6" name="Google Shape;4256;p43"/>
          <p:cNvSpPr/>
          <p:nvPr/>
        </p:nvSpPr>
        <p:spPr>
          <a:xfrm>
            <a:off x="5329107" y="2124538"/>
            <a:ext cx="47525" cy="28569"/>
          </a:xfrm>
          <a:custGeom>
            <a:avLst/>
            <a:gdLst/>
            <a:ahLst/>
            <a:cxnLst/>
            <a:rect l="l" t="t" r="r" b="b"/>
            <a:pathLst>
              <a:path w="2823" h="1697" extrusionOk="0">
                <a:moveTo>
                  <a:pt x="939" y="186"/>
                </a:moveTo>
                <a:cubicBezTo>
                  <a:pt x="1047" y="186"/>
                  <a:pt x="1156" y="220"/>
                  <a:pt x="1246" y="287"/>
                </a:cubicBezTo>
                <a:cubicBezTo>
                  <a:pt x="1396" y="392"/>
                  <a:pt x="1411" y="497"/>
                  <a:pt x="1306" y="677"/>
                </a:cubicBezTo>
                <a:lnTo>
                  <a:pt x="1216" y="707"/>
                </a:lnTo>
                <a:cubicBezTo>
                  <a:pt x="1059" y="752"/>
                  <a:pt x="935" y="779"/>
                  <a:pt x="830" y="779"/>
                </a:cubicBezTo>
                <a:cubicBezTo>
                  <a:pt x="725" y="779"/>
                  <a:pt x="638" y="752"/>
                  <a:pt x="556" y="692"/>
                </a:cubicBezTo>
                <a:cubicBezTo>
                  <a:pt x="361" y="557"/>
                  <a:pt x="421" y="422"/>
                  <a:pt x="631" y="287"/>
                </a:cubicBezTo>
                <a:cubicBezTo>
                  <a:pt x="721" y="220"/>
                  <a:pt x="830" y="186"/>
                  <a:pt x="939" y="186"/>
                </a:cubicBezTo>
                <a:close/>
                <a:moveTo>
                  <a:pt x="1862" y="749"/>
                </a:moveTo>
                <a:cubicBezTo>
                  <a:pt x="1993" y="749"/>
                  <a:pt x="2094" y="782"/>
                  <a:pt x="2192" y="857"/>
                </a:cubicBezTo>
                <a:lnTo>
                  <a:pt x="2192" y="873"/>
                </a:lnTo>
                <a:cubicBezTo>
                  <a:pt x="2432" y="1023"/>
                  <a:pt x="2372" y="1203"/>
                  <a:pt x="2087" y="1368"/>
                </a:cubicBezTo>
                <a:cubicBezTo>
                  <a:pt x="1974" y="1443"/>
                  <a:pt x="1839" y="1480"/>
                  <a:pt x="1704" y="1480"/>
                </a:cubicBezTo>
                <a:cubicBezTo>
                  <a:pt x="1569" y="1480"/>
                  <a:pt x="1434" y="1443"/>
                  <a:pt x="1321" y="1368"/>
                </a:cubicBezTo>
                <a:cubicBezTo>
                  <a:pt x="1126" y="1263"/>
                  <a:pt x="1096" y="1008"/>
                  <a:pt x="1246" y="873"/>
                </a:cubicBezTo>
                <a:lnTo>
                  <a:pt x="1351" y="842"/>
                </a:lnTo>
                <a:cubicBezTo>
                  <a:pt x="1569" y="782"/>
                  <a:pt x="1730" y="749"/>
                  <a:pt x="1862" y="749"/>
                </a:cubicBezTo>
                <a:close/>
                <a:moveTo>
                  <a:pt x="1125" y="1"/>
                </a:moveTo>
                <a:cubicBezTo>
                  <a:pt x="911" y="1"/>
                  <a:pt x="682" y="76"/>
                  <a:pt x="496" y="182"/>
                </a:cubicBezTo>
                <a:cubicBezTo>
                  <a:pt x="166" y="362"/>
                  <a:pt x="1" y="632"/>
                  <a:pt x="271" y="842"/>
                </a:cubicBezTo>
                <a:cubicBezTo>
                  <a:pt x="387" y="929"/>
                  <a:pt x="515" y="973"/>
                  <a:pt x="687" y="973"/>
                </a:cubicBezTo>
                <a:cubicBezTo>
                  <a:pt x="783" y="973"/>
                  <a:pt x="893" y="959"/>
                  <a:pt x="1021" y="933"/>
                </a:cubicBezTo>
                <a:lnTo>
                  <a:pt x="1021" y="933"/>
                </a:lnTo>
                <a:cubicBezTo>
                  <a:pt x="811" y="1158"/>
                  <a:pt x="796" y="1368"/>
                  <a:pt x="1021" y="1533"/>
                </a:cubicBezTo>
                <a:cubicBezTo>
                  <a:pt x="1157" y="1640"/>
                  <a:pt x="1341" y="1696"/>
                  <a:pt x="1547" y="1696"/>
                </a:cubicBezTo>
                <a:cubicBezTo>
                  <a:pt x="1772" y="1696"/>
                  <a:pt x="2024" y="1629"/>
                  <a:pt x="2267" y="1488"/>
                </a:cubicBezTo>
                <a:cubicBezTo>
                  <a:pt x="2732" y="1218"/>
                  <a:pt x="2822" y="903"/>
                  <a:pt x="2507" y="677"/>
                </a:cubicBezTo>
                <a:cubicBezTo>
                  <a:pt x="2369" y="591"/>
                  <a:pt x="2212" y="550"/>
                  <a:pt x="2020" y="550"/>
                </a:cubicBezTo>
                <a:cubicBezTo>
                  <a:pt x="1878" y="550"/>
                  <a:pt x="1717" y="573"/>
                  <a:pt x="1531" y="617"/>
                </a:cubicBezTo>
                <a:cubicBezTo>
                  <a:pt x="1712" y="392"/>
                  <a:pt x="1712" y="242"/>
                  <a:pt x="1531" y="122"/>
                </a:cubicBezTo>
                <a:cubicBezTo>
                  <a:pt x="1415" y="36"/>
                  <a:pt x="1274" y="1"/>
                  <a:pt x="11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7" name="Google Shape;4257;p43"/>
          <p:cNvSpPr/>
          <p:nvPr/>
        </p:nvSpPr>
        <p:spPr>
          <a:xfrm>
            <a:off x="5363719" y="2120397"/>
            <a:ext cx="28316" cy="17542"/>
          </a:xfrm>
          <a:custGeom>
            <a:avLst/>
            <a:gdLst/>
            <a:ahLst/>
            <a:cxnLst/>
            <a:rect l="l" t="t" r="r" b="b"/>
            <a:pathLst>
              <a:path w="1682" h="1042" extrusionOk="0">
                <a:moveTo>
                  <a:pt x="364" y="1"/>
                </a:moveTo>
                <a:cubicBezTo>
                  <a:pt x="286" y="1"/>
                  <a:pt x="206" y="24"/>
                  <a:pt x="136" y="68"/>
                </a:cubicBezTo>
                <a:cubicBezTo>
                  <a:pt x="1" y="143"/>
                  <a:pt x="1" y="248"/>
                  <a:pt x="76" y="293"/>
                </a:cubicBezTo>
                <a:cubicBezTo>
                  <a:pt x="137" y="327"/>
                  <a:pt x="198" y="342"/>
                  <a:pt x="257" y="342"/>
                </a:cubicBezTo>
                <a:cubicBezTo>
                  <a:pt x="330" y="342"/>
                  <a:pt x="400" y="319"/>
                  <a:pt x="466" y="278"/>
                </a:cubicBezTo>
                <a:cubicBezTo>
                  <a:pt x="601" y="203"/>
                  <a:pt x="616" y="98"/>
                  <a:pt x="526" y="38"/>
                </a:cubicBezTo>
                <a:cubicBezTo>
                  <a:pt x="476" y="13"/>
                  <a:pt x="421" y="1"/>
                  <a:pt x="364" y="1"/>
                </a:cubicBezTo>
                <a:close/>
                <a:moveTo>
                  <a:pt x="1382" y="687"/>
                </a:moveTo>
                <a:cubicBezTo>
                  <a:pt x="1310" y="687"/>
                  <a:pt x="1239" y="706"/>
                  <a:pt x="1171" y="743"/>
                </a:cubicBezTo>
                <a:cubicBezTo>
                  <a:pt x="1036" y="818"/>
                  <a:pt x="1021" y="923"/>
                  <a:pt x="1126" y="998"/>
                </a:cubicBezTo>
                <a:cubicBezTo>
                  <a:pt x="1183" y="1027"/>
                  <a:pt x="1250" y="1042"/>
                  <a:pt x="1317" y="1042"/>
                </a:cubicBezTo>
                <a:cubicBezTo>
                  <a:pt x="1392" y="1042"/>
                  <a:pt x="1468" y="1023"/>
                  <a:pt x="1532" y="983"/>
                </a:cubicBezTo>
                <a:cubicBezTo>
                  <a:pt x="1682" y="893"/>
                  <a:pt x="1682" y="788"/>
                  <a:pt x="1592" y="728"/>
                </a:cubicBezTo>
                <a:lnTo>
                  <a:pt x="1592" y="728"/>
                </a:lnTo>
                <a:lnTo>
                  <a:pt x="1592" y="743"/>
                </a:lnTo>
                <a:cubicBezTo>
                  <a:pt x="1524" y="706"/>
                  <a:pt x="1453" y="687"/>
                  <a:pt x="1382" y="6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8" name="Google Shape;4258;p43"/>
          <p:cNvSpPr/>
          <p:nvPr/>
        </p:nvSpPr>
        <p:spPr>
          <a:xfrm>
            <a:off x="5368770" y="2102518"/>
            <a:ext cx="48030" cy="27205"/>
          </a:xfrm>
          <a:custGeom>
            <a:avLst/>
            <a:gdLst/>
            <a:ahLst/>
            <a:cxnLst/>
            <a:rect l="l" t="t" r="r" b="b"/>
            <a:pathLst>
              <a:path w="2853" h="1616" extrusionOk="0">
                <a:moveTo>
                  <a:pt x="1023" y="1"/>
                </a:moveTo>
                <a:cubicBezTo>
                  <a:pt x="805" y="1"/>
                  <a:pt x="590" y="62"/>
                  <a:pt x="406" y="184"/>
                </a:cubicBezTo>
                <a:cubicBezTo>
                  <a:pt x="211" y="274"/>
                  <a:pt x="61" y="455"/>
                  <a:pt x="1" y="665"/>
                </a:cubicBezTo>
                <a:lnTo>
                  <a:pt x="286" y="635"/>
                </a:lnTo>
                <a:cubicBezTo>
                  <a:pt x="316" y="485"/>
                  <a:pt x="406" y="364"/>
                  <a:pt x="556" y="304"/>
                </a:cubicBezTo>
                <a:cubicBezTo>
                  <a:pt x="662" y="231"/>
                  <a:pt x="786" y="193"/>
                  <a:pt x="911" y="193"/>
                </a:cubicBezTo>
                <a:cubicBezTo>
                  <a:pt x="1016" y="193"/>
                  <a:pt x="1121" y="220"/>
                  <a:pt x="1217" y="274"/>
                </a:cubicBezTo>
                <a:cubicBezTo>
                  <a:pt x="1457" y="409"/>
                  <a:pt x="1382" y="590"/>
                  <a:pt x="1142" y="725"/>
                </a:cubicBezTo>
                <a:lnTo>
                  <a:pt x="1052" y="785"/>
                </a:lnTo>
                <a:lnTo>
                  <a:pt x="1187" y="905"/>
                </a:lnTo>
                <a:lnTo>
                  <a:pt x="1337" y="815"/>
                </a:lnTo>
                <a:cubicBezTo>
                  <a:pt x="1476" y="716"/>
                  <a:pt x="1633" y="667"/>
                  <a:pt x="1791" y="667"/>
                </a:cubicBezTo>
                <a:cubicBezTo>
                  <a:pt x="1922" y="667"/>
                  <a:pt x="2054" y="701"/>
                  <a:pt x="2177" y="770"/>
                </a:cubicBezTo>
                <a:cubicBezTo>
                  <a:pt x="2447" y="935"/>
                  <a:pt x="2432" y="1115"/>
                  <a:pt x="2162" y="1280"/>
                </a:cubicBezTo>
                <a:cubicBezTo>
                  <a:pt x="1974" y="1374"/>
                  <a:pt x="1773" y="1432"/>
                  <a:pt x="1560" y="1432"/>
                </a:cubicBezTo>
                <a:cubicBezTo>
                  <a:pt x="1536" y="1432"/>
                  <a:pt x="1511" y="1432"/>
                  <a:pt x="1487" y="1430"/>
                </a:cubicBezTo>
                <a:lnTo>
                  <a:pt x="1412" y="1610"/>
                </a:lnTo>
                <a:cubicBezTo>
                  <a:pt x="1456" y="1614"/>
                  <a:pt x="1501" y="1616"/>
                  <a:pt x="1545" y="1616"/>
                </a:cubicBezTo>
                <a:cubicBezTo>
                  <a:pt x="1842" y="1616"/>
                  <a:pt x="2124" y="1531"/>
                  <a:pt x="2372" y="1400"/>
                </a:cubicBezTo>
                <a:cubicBezTo>
                  <a:pt x="2838" y="1130"/>
                  <a:pt x="2853" y="800"/>
                  <a:pt x="2492" y="590"/>
                </a:cubicBezTo>
                <a:cubicBezTo>
                  <a:pt x="2342" y="518"/>
                  <a:pt x="2174" y="481"/>
                  <a:pt x="2006" y="481"/>
                </a:cubicBezTo>
                <a:cubicBezTo>
                  <a:pt x="1822" y="481"/>
                  <a:pt x="1637" y="525"/>
                  <a:pt x="1472" y="620"/>
                </a:cubicBezTo>
                <a:cubicBezTo>
                  <a:pt x="1697" y="425"/>
                  <a:pt x="1742" y="244"/>
                  <a:pt x="1487" y="94"/>
                </a:cubicBezTo>
                <a:cubicBezTo>
                  <a:pt x="1337" y="32"/>
                  <a:pt x="1179" y="1"/>
                  <a:pt x="10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9" name="Google Shape;4259;p43"/>
          <p:cNvSpPr/>
          <p:nvPr/>
        </p:nvSpPr>
        <p:spPr>
          <a:xfrm>
            <a:off x="5397070" y="2085666"/>
            <a:ext cx="52576" cy="24916"/>
          </a:xfrm>
          <a:custGeom>
            <a:avLst/>
            <a:gdLst/>
            <a:ahLst/>
            <a:cxnLst/>
            <a:rect l="l" t="t" r="r" b="b"/>
            <a:pathLst>
              <a:path w="3123" h="1480" extrusionOk="0">
                <a:moveTo>
                  <a:pt x="981" y="179"/>
                </a:moveTo>
                <a:cubicBezTo>
                  <a:pt x="1195" y="179"/>
                  <a:pt x="1474" y="267"/>
                  <a:pt x="1892" y="480"/>
                </a:cubicBezTo>
                <a:cubicBezTo>
                  <a:pt x="2582" y="810"/>
                  <a:pt x="2672" y="1020"/>
                  <a:pt x="2387" y="1185"/>
                </a:cubicBezTo>
                <a:cubicBezTo>
                  <a:pt x="2290" y="1245"/>
                  <a:pt x="2179" y="1277"/>
                  <a:pt x="2046" y="1277"/>
                </a:cubicBezTo>
                <a:cubicBezTo>
                  <a:pt x="1810" y="1277"/>
                  <a:pt x="1504" y="1176"/>
                  <a:pt x="1082" y="945"/>
                </a:cubicBezTo>
                <a:cubicBezTo>
                  <a:pt x="466" y="615"/>
                  <a:pt x="376" y="420"/>
                  <a:pt x="646" y="270"/>
                </a:cubicBezTo>
                <a:cubicBezTo>
                  <a:pt x="744" y="213"/>
                  <a:pt x="850" y="179"/>
                  <a:pt x="981" y="179"/>
                </a:cubicBezTo>
                <a:close/>
                <a:moveTo>
                  <a:pt x="1141" y="0"/>
                </a:moveTo>
                <a:cubicBezTo>
                  <a:pt x="893" y="0"/>
                  <a:pt x="671" y="61"/>
                  <a:pt x="466" y="180"/>
                </a:cubicBezTo>
                <a:cubicBezTo>
                  <a:pt x="1" y="450"/>
                  <a:pt x="76" y="750"/>
                  <a:pt x="766" y="1125"/>
                </a:cubicBezTo>
                <a:cubicBezTo>
                  <a:pt x="1184" y="1360"/>
                  <a:pt x="1571" y="1479"/>
                  <a:pt x="1920" y="1479"/>
                </a:cubicBezTo>
                <a:cubicBezTo>
                  <a:pt x="2172" y="1479"/>
                  <a:pt x="2404" y="1417"/>
                  <a:pt x="2612" y="1290"/>
                </a:cubicBezTo>
                <a:cubicBezTo>
                  <a:pt x="3123" y="1005"/>
                  <a:pt x="2988" y="675"/>
                  <a:pt x="2222" y="300"/>
                </a:cubicBezTo>
                <a:cubicBezTo>
                  <a:pt x="1811" y="98"/>
                  <a:pt x="1455" y="0"/>
                  <a:pt x="11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9" name="Google Shape;4279;p43"/>
          <p:cNvSpPr/>
          <p:nvPr/>
        </p:nvSpPr>
        <p:spPr>
          <a:xfrm>
            <a:off x="668976" y="581898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C4D0E9A-9894-1B88-F0F7-A49CB7C91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547" y="2178720"/>
            <a:ext cx="4551909" cy="457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81F682B-EF3D-457F-E03E-577143132065}"/>
                  </a:ext>
                </a:extLst>
              </p:cNvPr>
              <p:cNvSpPr txBox="1"/>
              <p:nvPr/>
            </p:nvSpPr>
            <p:spPr>
              <a:xfrm>
                <a:off x="1580514" y="2655643"/>
                <a:ext cx="7012829" cy="906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dk1"/>
                    </a:solidFill>
                    <a:latin typeface="Muli"/>
                    <a:sym typeface="Muli"/>
                  </a:rPr>
                  <a:t>dove</a:t>
                </a:r>
                <a:r>
                  <a:rPr lang="it-IT" sz="1800" dirty="0">
                    <a:solidFill>
                      <a:srgbClr val="232629"/>
                    </a:solidFill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dk1"/>
                    </a:solidFill>
                    <a:latin typeface="Muli"/>
                  </a:rPr>
                  <a:t> rappresenta il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it-IT" dirty="0">
                    <a:solidFill>
                      <a:schemeClr val="dk1"/>
                    </a:solidFill>
                    <a:latin typeface="Muli"/>
                  </a:rPr>
                  <a:t>-esimo </a:t>
                </a:r>
                <a:r>
                  <a:rPr lang="it-IT" dirty="0" err="1">
                    <a:solidFill>
                      <a:schemeClr val="dk1"/>
                    </a:solidFill>
                    <a:latin typeface="Muli"/>
                  </a:rPr>
                  <a:t>predittore</a:t>
                </a:r>
                <a:r>
                  <a:rPr lang="it-IT" dirty="0">
                    <a:solidFill>
                      <a:schemeClr val="dk1"/>
                    </a:solidFill>
                    <a:latin typeface="Muli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dk1"/>
                    </a:solidFill>
                    <a:latin typeface="Muli"/>
                  </a:rPr>
                  <a:t>esprime l’effetto medio sulla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dirty="0">
                    <a:solidFill>
                      <a:schemeClr val="dk1"/>
                    </a:solidFill>
                    <a:latin typeface="Muli"/>
                  </a:rPr>
                  <a:t> dovuto ad un aumento unitario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it-IT" i="1">
                            <a:solidFill>
                              <a:srgbClr val="23262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dk1"/>
                    </a:solidFill>
                    <a:latin typeface="Muli"/>
                  </a:rPr>
                  <a:t>, tenuti fermi tutti gli altri </a:t>
                </a:r>
                <a:r>
                  <a:rPr lang="it-IT" dirty="0" err="1">
                    <a:solidFill>
                      <a:schemeClr val="dk1"/>
                    </a:solidFill>
                    <a:latin typeface="Muli"/>
                  </a:rPr>
                  <a:t>predittori</a:t>
                </a:r>
                <a:r>
                  <a:rPr lang="it-IT" sz="1800" dirty="0">
                    <a:solidFill>
                      <a:srgbClr val="232629"/>
                    </a:solidFill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it-IT" dirty="0">
                  <a:solidFill>
                    <a:schemeClr val="dk1"/>
                  </a:solidFill>
                  <a:latin typeface="Muli"/>
                  <a:sym typeface="Muli"/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81F682B-EF3D-457F-E03E-577143132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514" y="2655643"/>
                <a:ext cx="7012829" cy="906402"/>
              </a:xfrm>
              <a:prstGeom prst="rect">
                <a:avLst/>
              </a:prstGeom>
              <a:blipFill>
                <a:blip r:embed="rId5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E673195-9496-BCD8-0B50-A157EFA9EC20}"/>
              </a:ext>
            </a:extLst>
          </p:cNvPr>
          <p:cNvSpPr txBox="1"/>
          <p:nvPr/>
        </p:nvSpPr>
        <p:spPr>
          <a:xfrm>
            <a:off x="1580514" y="893668"/>
            <a:ext cx="427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SPECIFICAZIONE</a:t>
            </a:r>
          </a:p>
        </p:txBody>
      </p:sp>
      <p:pic>
        <p:nvPicPr>
          <p:cNvPr id="15" name="Immagine 14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14930DA2-0F49-5957-7A9C-E99D79588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832" y="3291543"/>
            <a:ext cx="2362841" cy="1851957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p43"/>
          <p:cNvSpPr/>
          <p:nvPr/>
        </p:nvSpPr>
        <p:spPr>
          <a:xfrm>
            <a:off x="5778784" y="1491434"/>
            <a:ext cx="525394" cy="781024"/>
          </a:xfrm>
          <a:custGeom>
            <a:avLst/>
            <a:gdLst/>
            <a:ahLst/>
            <a:cxnLst/>
            <a:rect l="l" t="t" r="r" b="b"/>
            <a:pathLst>
              <a:path w="18364" h="27299" extrusionOk="0">
                <a:moveTo>
                  <a:pt x="865" y="0"/>
                </a:moveTo>
                <a:cubicBezTo>
                  <a:pt x="371" y="0"/>
                  <a:pt x="28" y="392"/>
                  <a:pt x="28" y="1069"/>
                </a:cubicBezTo>
                <a:lnTo>
                  <a:pt x="1" y="11784"/>
                </a:lnTo>
                <a:cubicBezTo>
                  <a:pt x="1" y="12740"/>
                  <a:pt x="667" y="13908"/>
                  <a:pt x="1502" y="14383"/>
                </a:cubicBezTo>
                <a:lnTo>
                  <a:pt x="12741" y="20879"/>
                </a:lnTo>
                <a:lnTo>
                  <a:pt x="16290" y="27298"/>
                </a:lnTo>
                <a:lnTo>
                  <a:pt x="16306" y="22931"/>
                </a:lnTo>
                <a:lnTo>
                  <a:pt x="16825" y="23231"/>
                </a:lnTo>
                <a:cubicBezTo>
                  <a:pt x="17066" y="23371"/>
                  <a:pt x="17296" y="23438"/>
                  <a:pt x="17499" y="23438"/>
                </a:cubicBezTo>
                <a:cubicBezTo>
                  <a:pt x="17994" y="23438"/>
                  <a:pt x="18337" y="23046"/>
                  <a:pt x="18337" y="22369"/>
                </a:cubicBezTo>
                <a:lnTo>
                  <a:pt x="18364" y="11653"/>
                </a:lnTo>
                <a:cubicBezTo>
                  <a:pt x="18364" y="10698"/>
                  <a:pt x="17698" y="9530"/>
                  <a:pt x="16863" y="9055"/>
                </a:cubicBezTo>
                <a:lnTo>
                  <a:pt x="1540" y="206"/>
                </a:lnTo>
                <a:cubicBezTo>
                  <a:pt x="1298" y="66"/>
                  <a:pt x="1069" y="0"/>
                  <a:pt x="865" y="0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7" name="Google Shape;4237;p43"/>
          <p:cNvSpPr txBox="1">
            <a:spLocks noGrp="1"/>
          </p:cNvSpPr>
          <p:nvPr>
            <p:ph type="ctrTitle"/>
          </p:nvPr>
        </p:nvSpPr>
        <p:spPr>
          <a:xfrm>
            <a:off x="611076" y="61529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POLYNOMIAL REGRESSION</a:t>
            </a:r>
            <a:endParaRPr dirty="0"/>
          </a:p>
        </p:txBody>
      </p:sp>
      <p:cxnSp>
        <p:nvCxnSpPr>
          <p:cNvPr id="4238" name="Google Shape;4238;p43"/>
          <p:cNvCxnSpPr>
            <a:cxnSpLocks/>
            <a:stCxn id="4239" idx="2"/>
            <a:endCxn id="4241" idx="0"/>
          </p:cNvCxnSpPr>
          <p:nvPr/>
        </p:nvCxnSpPr>
        <p:spPr>
          <a:xfrm>
            <a:off x="1095795" y="1573404"/>
            <a:ext cx="8332" cy="1813046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39" name="Google Shape;4239;p43"/>
          <p:cNvSpPr/>
          <p:nvPr/>
        </p:nvSpPr>
        <p:spPr>
          <a:xfrm>
            <a:off x="718845" y="819504"/>
            <a:ext cx="753900" cy="7539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1" name="Google Shape;4241;p43"/>
          <p:cNvSpPr/>
          <p:nvPr/>
        </p:nvSpPr>
        <p:spPr>
          <a:xfrm>
            <a:off x="727177" y="3386450"/>
            <a:ext cx="753900" cy="7539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3" name="Google Shape;4243;p43"/>
          <p:cNvSpPr txBox="1">
            <a:spLocks noGrp="1"/>
          </p:cNvSpPr>
          <p:nvPr>
            <p:ph type="subTitle" idx="1"/>
          </p:nvPr>
        </p:nvSpPr>
        <p:spPr>
          <a:xfrm>
            <a:off x="1614276" y="1474246"/>
            <a:ext cx="6141977" cy="8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>
                <a:cs typeface="Arial"/>
                <a:sym typeface="Arial"/>
              </a:rPr>
              <a:t>La regressione polinomiale ci consente di descrivere una relazione tra </a:t>
            </a:r>
            <a:r>
              <a:rPr lang="it-IT" dirty="0" err="1">
                <a:cs typeface="Arial"/>
                <a:sym typeface="Arial"/>
              </a:rPr>
              <a:t>predittori</a:t>
            </a:r>
            <a:r>
              <a:rPr lang="it-IT" dirty="0">
                <a:cs typeface="Arial"/>
                <a:sym typeface="Arial"/>
              </a:rPr>
              <a:t> e la variabile di risposta che non è lineare attraverso tale funzione:</a:t>
            </a:r>
          </a:p>
        </p:txBody>
      </p:sp>
      <p:sp>
        <p:nvSpPr>
          <p:cNvPr id="4246" name="Google Shape;4246;p43"/>
          <p:cNvSpPr txBox="1">
            <a:spLocks noGrp="1"/>
          </p:cNvSpPr>
          <p:nvPr>
            <p:ph type="subTitle" idx="5"/>
          </p:nvPr>
        </p:nvSpPr>
        <p:spPr>
          <a:xfrm>
            <a:off x="1580514" y="4225060"/>
            <a:ext cx="4471943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>
                <a:cs typeface="Arial"/>
                <a:sym typeface="Arial"/>
              </a:rPr>
              <a:t>.</a:t>
            </a:r>
          </a:p>
        </p:txBody>
      </p:sp>
      <p:sp>
        <p:nvSpPr>
          <p:cNvPr id="4247" name="Google Shape;4247;p43"/>
          <p:cNvSpPr txBox="1">
            <a:spLocks noGrp="1"/>
          </p:cNvSpPr>
          <p:nvPr>
            <p:ph type="ctrTitle" idx="6"/>
          </p:nvPr>
        </p:nvSpPr>
        <p:spPr>
          <a:xfrm>
            <a:off x="1614276" y="3536324"/>
            <a:ext cx="2696467" cy="550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chemeClr val="accent1"/>
                </a:solidFill>
              </a:rPr>
              <a:t>STIMA</a:t>
            </a:r>
            <a:endParaRPr sz="300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4249" name="Google Shape;4249;p43"/>
          <p:cNvSpPr txBox="1">
            <a:spLocks noGrp="1"/>
          </p:cNvSpPr>
          <p:nvPr>
            <p:ph type="ctrTitle" idx="3"/>
          </p:nvPr>
        </p:nvSpPr>
        <p:spPr>
          <a:xfrm>
            <a:off x="729451" y="1006349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2">
                    <a:lumMod val="10000"/>
                  </a:schemeClr>
                </a:solidFill>
              </a:rPr>
              <a:t>01</a:t>
            </a:r>
            <a:endParaRPr sz="3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250" name="Google Shape;4250;p43"/>
          <p:cNvSpPr txBox="1">
            <a:spLocks noGrp="1"/>
          </p:cNvSpPr>
          <p:nvPr>
            <p:ph type="ctrTitle" idx="3"/>
          </p:nvPr>
        </p:nvSpPr>
        <p:spPr>
          <a:xfrm>
            <a:off x="727177" y="3618999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2">
                    <a:lumMod val="10000"/>
                  </a:schemeClr>
                </a:solidFill>
              </a:rPr>
              <a:t>02</a:t>
            </a:r>
            <a:endParaRPr sz="3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251" name="Google Shape;4251;p43"/>
          <p:cNvSpPr/>
          <p:nvPr/>
        </p:nvSpPr>
        <p:spPr>
          <a:xfrm>
            <a:off x="5196716" y="2163478"/>
            <a:ext cx="80101" cy="46246"/>
          </a:xfrm>
          <a:custGeom>
            <a:avLst/>
            <a:gdLst/>
            <a:ahLst/>
            <a:cxnLst/>
            <a:rect l="l" t="t" r="r" b="b"/>
            <a:pathLst>
              <a:path w="4758" h="2747" extrusionOk="0">
                <a:moveTo>
                  <a:pt x="1066" y="0"/>
                </a:moveTo>
                <a:lnTo>
                  <a:pt x="0" y="541"/>
                </a:lnTo>
                <a:lnTo>
                  <a:pt x="3782" y="2747"/>
                </a:lnTo>
                <a:lnTo>
                  <a:pt x="4758" y="2177"/>
                </a:lnTo>
                <a:lnTo>
                  <a:pt x="10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2" name="Google Shape;4252;p43"/>
          <p:cNvSpPr/>
          <p:nvPr/>
        </p:nvSpPr>
        <p:spPr>
          <a:xfrm>
            <a:off x="5186346" y="2184201"/>
            <a:ext cx="68249" cy="38923"/>
          </a:xfrm>
          <a:custGeom>
            <a:avLst/>
            <a:gdLst/>
            <a:ahLst/>
            <a:cxnLst/>
            <a:rect l="l" t="t" r="r" b="b"/>
            <a:pathLst>
              <a:path w="4054" h="2312" extrusionOk="0">
                <a:moveTo>
                  <a:pt x="1096" y="0"/>
                </a:moveTo>
                <a:lnTo>
                  <a:pt x="1" y="555"/>
                </a:lnTo>
                <a:lnTo>
                  <a:pt x="3017" y="2311"/>
                </a:lnTo>
                <a:lnTo>
                  <a:pt x="4053" y="1711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43"/>
          <p:cNvSpPr/>
          <p:nvPr/>
        </p:nvSpPr>
        <p:spPr>
          <a:xfrm>
            <a:off x="5175235" y="2205161"/>
            <a:ext cx="55859" cy="31852"/>
          </a:xfrm>
          <a:custGeom>
            <a:avLst/>
            <a:gdLst/>
            <a:ahLst/>
            <a:cxnLst/>
            <a:rect l="l" t="t" r="r" b="b"/>
            <a:pathLst>
              <a:path w="3318" h="1892" extrusionOk="0">
                <a:moveTo>
                  <a:pt x="1111" y="1"/>
                </a:moveTo>
                <a:lnTo>
                  <a:pt x="0" y="601"/>
                </a:lnTo>
                <a:lnTo>
                  <a:pt x="2237" y="1892"/>
                </a:lnTo>
                <a:lnTo>
                  <a:pt x="3317" y="1276"/>
                </a:lnTo>
                <a:lnTo>
                  <a:pt x="1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43"/>
          <p:cNvSpPr/>
          <p:nvPr/>
        </p:nvSpPr>
        <p:spPr>
          <a:xfrm>
            <a:off x="5165117" y="2228158"/>
            <a:ext cx="41465" cy="23518"/>
          </a:xfrm>
          <a:custGeom>
            <a:avLst/>
            <a:gdLst/>
            <a:ahLst/>
            <a:cxnLst/>
            <a:rect l="l" t="t" r="r" b="b"/>
            <a:pathLst>
              <a:path w="2463" h="1397" extrusionOk="0">
                <a:moveTo>
                  <a:pt x="1157" y="1"/>
                </a:moveTo>
                <a:lnTo>
                  <a:pt x="1" y="646"/>
                </a:lnTo>
                <a:lnTo>
                  <a:pt x="1322" y="1396"/>
                </a:lnTo>
                <a:lnTo>
                  <a:pt x="2462" y="751"/>
                </a:lnTo>
                <a:lnTo>
                  <a:pt x="11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5" name="Google Shape;4255;p43"/>
          <p:cNvSpPr/>
          <p:nvPr/>
        </p:nvSpPr>
        <p:spPr>
          <a:xfrm>
            <a:off x="5301060" y="2141811"/>
            <a:ext cx="43232" cy="28350"/>
          </a:xfrm>
          <a:custGeom>
            <a:avLst/>
            <a:gdLst/>
            <a:ahLst/>
            <a:cxnLst/>
            <a:rect l="l" t="t" r="r" b="b"/>
            <a:pathLst>
              <a:path w="2568" h="1684" extrusionOk="0">
                <a:moveTo>
                  <a:pt x="854" y="188"/>
                </a:moveTo>
                <a:cubicBezTo>
                  <a:pt x="1048" y="188"/>
                  <a:pt x="1281" y="302"/>
                  <a:pt x="1622" y="582"/>
                </a:cubicBezTo>
                <a:cubicBezTo>
                  <a:pt x="2132" y="1002"/>
                  <a:pt x="2192" y="1227"/>
                  <a:pt x="1907" y="1377"/>
                </a:cubicBezTo>
                <a:cubicBezTo>
                  <a:pt x="1821" y="1430"/>
                  <a:pt x="1730" y="1458"/>
                  <a:pt x="1631" y="1458"/>
                </a:cubicBezTo>
                <a:cubicBezTo>
                  <a:pt x="1418" y="1458"/>
                  <a:pt x="1164" y="1329"/>
                  <a:pt x="826" y="1032"/>
                </a:cubicBezTo>
                <a:cubicBezTo>
                  <a:pt x="361" y="627"/>
                  <a:pt x="331" y="417"/>
                  <a:pt x="586" y="267"/>
                </a:cubicBezTo>
                <a:cubicBezTo>
                  <a:pt x="671" y="217"/>
                  <a:pt x="758" y="188"/>
                  <a:pt x="854" y="188"/>
                </a:cubicBezTo>
                <a:close/>
                <a:moveTo>
                  <a:pt x="965" y="1"/>
                </a:moveTo>
                <a:cubicBezTo>
                  <a:pt x="782" y="1"/>
                  <a:pt x="607" y="50"/>
                  <a:pt x="436" y="147"/>
                </a:cubicBezTo>
                <a:cubicBezTo>
                  <a:pt x="1" y="417"/>
                  <a:pt x="1" y="747"/>
                  <a:pt x="526" y="1212"/>
                </a:cubicBezTo>
                <a:cubicBezTo>
                  <a:pt x="869" y="1527"/>
                  <a:pt x="1206" y="1684"/>
                  <a:pt x="1529" y="1684"/>
                </a:cubicBezTo>
                <a:cubicBezTo>
                  <a:pt x="1715" y="1684"/>
                  <a:pt x="1896" y="1632"/>
                  <a:pt x="2072" y="1527"/>
                </a:cubicBezTo>
                <a:cubicBezTo>
                  <a:pt x="2567" y="1242"/>
                  <a:pt x="2522" y="867"/>
                  <a:pt x="1937" y="402"/>
                </a:cubicBezTo>
                <a:cubicBezTo>
                  <a:pt x="1583" y="132"/>
                  <a:pt x="1264" y="1"/>
                  <a:pt x="9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6" name="Google Shape;4256;p43"/>
          <p:cNvSpPr/>
          <p:nvPr/>
        </p:nvSpPr>
        <p:spPr>
          <a:xfrm>
            <a:off x="5329107" y="2124538"/>
            <a:ext cx="47525" cy="28569"/>
          </a:xfrm>
          <a:custGeom>
            <a:avLst/>
            <a:gdLst/>
            <a:ahLst/>
            <a:cxnLst/>
            <a:rect l="l" t="t" r="r" b="b"/>
            <a:pathLst>
              <a:path w="2823" h="1697" extrusionOk="0">
                <a:moveTo>
                  <a:pt x="939" y="186"/>
                </a:moveTo>
                <a:cubicBezTo>
                  <a:pt x="1047" y="186"/>
                  <a:pt x="1156" y="220"/>
                  <a:pt x="1246" y="287"/>
                </a:cubicBezTo>
                <a:cubicBezTo>
                  <a:pt x="1396" y="392"/>
                  <a:pt x="1411" y="497"/>
                  <a:pt x="1306" y="677"/>
                </a:cubicBezTo>
                <a:lnTo>
                  <a:pt x="1216" y="707"/>
                </a:lnTo>
                <a:cubicBezTo>
                  <a:pt x="1059" y="752"/>
                  <a:pt x="935" y="779"/>
                  <a:pt x="830" y="779"/>
                </a:cubicBezTo>
                <a:cubicBezTo>
                  <a:pt x="725" y="779"/>
                  <a:pt x="638" y="752"/>
                  <a:pt x="556" y="692"/>
                </a:cubicBezTo>
                <a:cubicBezTo>
                  <a:pt x="361" y="557"/>
                  <a:pt x="421" y="422"/>
                  <a:pt x="631" y="287"/>
                </a:cubicBezTo>
                <a:cubicBezTo>
                  <a:pt x="721" y="220"/>
                  <a:pt x="830" y="186"/>
                  <a:pt x="939" y="186"/>
                </a:cubicBezTo>
                <a:close/>
                <a:moveTo>
                  <a:pt x="1862" y="749"/>
                </a:moveTo>
                <a:cubicBezTo>
                  <a:pt x="1993" y="749"/>
                  <a:pt x="2094" y="782"/>
                  <a:pt x="2192" y="857"/>
                </a:cubicBezTo>
                <a:lnTo>
                  <a:pt x="2192" y="873"/>
                </a:lnTo>
                <a:cubicBezTo>
                  <a:pt x="2432" y="1023"/>
                  <a:pt x="2372" y="1203"/>
                  <a:pt x="2087" y="1368"/>
                </a:cubicBezTo>
                <a:cubicBezTo>
                  <a:pt x="1974" y="1443"/>
                  <a:pt x="1839" y="1480"/>
                  <a:pt x="1704" y="1480"/>
                </a:cubicBezTo>
                <a:cubicBezTo>
                  <a:pt x="1569" y="1480"/>
                  <a:pt x="1434" y="1443"/>
                  <a:pt x="1321" y="1368"/>
                </a:cubicBezTo>
                <a:cubicBezTo>
                  <a:pt x="1126" y="1263"/>
                  <a:pt x="1096" y="1008"/>
                  <a:pt x="1246" y="873"/>
                </a:cubicBezTo>
                <a:lnTo>
                  <a:pt x="1351" y="842"/>
                </a:lnTo>
                <a:cubicBezTo>
                  <a:pt x="1569" y="782"/>
                  <a:pt x="1730" y="749"/>
                  <a:pt x="1862" y="749"/>
                </a:cubicBezTo>
                <a:close/>
                <a:moveTo>
                  <a:pt x="1125" y="1"/>
                </a:moveTo>
                <a:cubicBezTo>
                  <a:pt x="911" y="1"/>
                  <a:pt x="682" y="76"/>
                  <a:pt x="496" y="182"/>
                </a:cubicBezTo>
                <a:cubicBezTo>
                  <a:pt x="166" y="362"/>
                  <a:pt x="1" y="632"/>
                  <a:pt x="271" y="842"/>
                </a:cubicBezTo>
                <a:cubicBezTo>
                  <a:pt x="387" y="929"/>
                  <a:pt x="515" y="973"/>
                  <a:pt x="687" y="973"/>
                </a:cubicBezTo>
                <a:cubicBezTo>
                  <a:pt x="783" y="973"/>
                  <a:pt x="893" y="959"/>
                  <a:pt x="1021" y="933"/>
                </a:cubicBezTo>
                <a:lnTo>
                  <a:pt x="1021" y="933"/>
                </a:lnTo>
                <a:cubicBezTo>
                  <a:pt x="811" y="1158"/>
                  <a:pt x="796" y="1368"/>
                  <a:pt x="1021" y="1533"/>
                </a:cubicBezTo>
                <a:cubicBezTo>
                  <a:pt x="1157" y="1640"/>
                  <a:pt x="1341" y="1696"/>
                  <a:pt x="1547" y="1696"/>
                </a:cubicBezTo>
                <a:cubicBezTo>
                  <a:pt x="1772" y="1696"/>
                  <a:pt x="2024" y="1629"/>
                  <a:pt x="2267" y="1488"/>
                </a:cubicBezTo>
                <a:cubicBezTo>
                  <a:pt x="2732" y="1218"/>
                  <a:pt x="2822" y="903"/>
                  <a:pt x="2507" y="677"/>
                </a:cubicBezTo>
                <a:cubicBezTo>
                  <a:pt x="2369" y="591"/>
                  <a:pt x="2212" y="550"/>
                  <a:pt x="2020" y="550"/>
                </a:cubicBezTo>
                <a:cubicBezTo>
                  <a:pt x="1878" y="550"/>
                  <a:pt x="1717" y="573"/>
                  <a:pt x="1531" y="617"/>
                </a:cubicBezTo>
                <a:cubicBezTo>
                  <a:pt x="1712" y="392"/>
                  <a:pt x="1712" y="242"/>
                  <a:pt x="1531" y="122"/>
                </a:cubicBezTo>
                <a:cubicBezTo>
                  <a:pt x="1415" y="36"/>
                  <a:pt x="1274" y="1"/>
                  <a:pt x="11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7" name="Google Shape;4257;p43"/>
          <p:cNvSpPr/>
          <p:nvPr/>
        </p:nvSpPr>
        <p:spPr>
          <a:xfrm>
            <a:off x="5363719" y="2120397"/>
            <a:ext cx="28316" cy="17542"/>
          </a:xfrm>
          <a:custGeom>
            <a:avLst/>
            <a:gdLst/>
            <a:ahLst/>
            <a:cxnLst/>
            <a:rect l="l" t="t" r="r" b="b"/>
            <a:pathLst>
              <a:path w="1682" h="1042" extrusionOk="0">
                <a:moveTo>
                  <a:pt x="364" y="1"/>
                </a:moveTo>
                <a:cubicBezTo>
                  <a:pt x="286" y="1"/>
                  <a:pt x="206" y="24"/>
                  <a:pt x="136" y="68"/>
                </a:cubicBezTo>
                <a:cubicBezTo>
                  <a:pt x="1" y="143"/>
                  <a:pt x="1" y="248"/>
                  <a:pt x="76" y="293"/>
                </a:cubicBezTo>
                <a:cubicBezTo>
                  <a:pt x="137" y="327"/>
                  <a:pt x="198" y="342"/>
                  <a:pt x="257" y="342"/>
                </a:cubicBezTo>
                <a:cubicBezTo>
                  <a:pt x="330" y="342"/>
                  <a:pt x="400" y="319"/>
                  <a:pt x="466" y="278"/>
                </a:cubicBezTo>
                <a:cubicBezTo>
                  <a:pt x="601" y="203"/>
                  <a:pt x="616" y="98"/>
                  <a:pt x="526" y="38"/>
                </a:cubicBezTo>
                <a:cubicBezTo>
                  <a:pt x="476" y="13"/>
                  <a:pt x="421" y="1"/>
                  <a:pt x="364" y="1"/>
                </a:cubicBezTo>
                <a:close/>
                <a:moveTo>
                  <a:pt x="1382" y="687"/>
                </a:moveTo>
                <a:cubicBezTo>
                  <a:pt x="1310" y="687"/>
                  <a:pt x="1239" y="706"/>
                  <a:pt x="1171" y="743"/>
                </a:cubicBezTo>
                <a:cubicBezTo>
                  <a:pt x="1036" y="818"/>
                  <a:pt x="1021" y="923"/>
                  <a:pt x="1126" y="998"/>
                </a:cubicBezTo>
                <a:cubicBezTo>
                  <a:pt x="1183" y="1027"/>
                  <a:pt x="1250" y="1042"/>
                  <a:pt x="1317" y="1042"/>
                </a:cubicBezTo>
                <a:cubicBezTo>
                  <a:pt x="1392" y="1042"/>
                  <a:pt x="1468" y="1023"/>
                  <a:pt x="1532" y="983"/>
                </a:cubicBezTo>
                <a:cubicBezTo>
                  <a:pt x="1682" y="893"/>
                  <a:pt x="1682" y="788"/>
                  <a:pt x="1592" y="728"/>
                </a:cubicBezTo>
                <a:lnTo>
                  <a:pt x="1592" y="728"/>
                </a:lnTo>
                <a:lnTo>
                  <a:pt x="1592" y="743"/>
                </a:lnTo>
                <a:cubicBezTo>
                  <a:pt x="1524" y="706"/>
                  <a:pt x="1453" y="687"/>
                  <a:pt x="1382" y="6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8" name="Google Shape;4258;p43"/>
          <p:cNvSpPr/>
          <p:nvPr/>
        </p:nvSpPr>
        <p:spPr>
          <a:xfrm>
            <a:off x="5368770" y="2102518"/>
            <a:ext cx="48030" cy="27205"/>
          </a:xfrm>
          <a:custGeom>
            <a:avLst/>
            <a:gdLst/>
            <a:ahLst/>
            <a:cxnLst/>
            <a:rect l="l" t="t" r="r" b="b"/>
            <a:pathLst>
              <a:path w="2853" h="1616" extrusionOk="0">
                <a:moveTo>
                  <a:pt x="1023" y="1"/>
                </a:moveTo>
                <a:cubicBezTo>
                  <a:pt x="805" y="1"/>
                  <a:pt x="590" y="62"/>
                  <a:pt x="406" y="184"/>
                </a:cubicBezTo>
                <a:cubicBezTo>
                  <a:pt x="211" y="274"/>
                  <a:pt x="61" y="455"/>
                  <a:pt x="1" y="665"/>
                </a:cubicBezTo>
                <a:lnTo>
                  <a:pt x="286" y="635"/>
                </a:lnTo>
                <a:cubicBezTo>
                  <a:pt x="316" y="485"/>
                  <a:pt x="406" y="364"/>
                  <a:pt x="556" y="304"/>
                </a:cubicBezTo>
                <a:cubicBezTo>
                  <a:pt x="662" y="231"/>
                  <a:pt x="786" y="193"/>
                  <a:pt x="911" y="193"/>
                </a:cubicBezTo>
                <a:cubicBezTo>
                  <a:pt x="1016" y="193"/>
                  <a:pt x="1121" y="220"/>
                  <a:pt x="1217" y="274"/>
                </a:cubicBezTo>
                <a:cubicBezTo>
                  <a:pt x="1457" y="409"/>
                  <a:pt x="1382" y="590"/>
                  <a:pt x="1142" y="725"/>
                </a:cubicBezTo>
                <a:lnTo>
                  <a:pt x="1052" y="785"/>
                </a:lnTo>
                <a:lnTo>
                  <a:pt x="1187" y="905"/>
                </a:lnTo>
                <a:lnTo>
                  <a:pt x="1337" y="815"/>
                </a:lnTo>
                <a:cubicBezTo>
                  <a:pt x="1476" y="716"/>
                  <a:pt x="1633" y="667"/>
                  <a:pt x="1791" y="667"/>
                </a:cubicBezTo>
                <a:cubicBezTo>
                  <a:pt x="1922" y="667"/>
                  <a:pt x="2054" y="701"/>
                  <a:pt x="2177" y="770"/>
                </a:cubicBezTo>
                <a:cubicBezTo>
                  <a:pt x="2447" y="935"/>
                  <a:pt x="2432" y="1115"/>
                  <a:pt x="2162" y="1280"/>
                </a:cubicBezTo>
                <a:cubicBezTo>
                  <a:pt x="1974" y="1374"/>
                  <a:pt x="1773" y="1432"/>
                  <a:pt x="1560" y="1432"/>
                </a:cubicBezTo>
                <a:cubicBezTo>
                  <a:pt x="1536" y="1432"/>
                  <a:pt x="1511" y="1432"/>
                  <a:pt x="1487" y="1430"/>
                </a:cubicBezTo>
                <a:lnTo>
                  <a:pt x="1412" y="1610"/>
                </a:lnTo>
                <a:cubicBezTo>
                  <a:pt x="1456" y="1614"/>
                  <a:pt x="1501" y="1616"/>
                  <a:pt x="1545" y="1616"/>
                </a:cubicBezTo>
                <a:cubicBezTo>
                  <a:pt x="1842" y="1616"/>
                  <a:pt x="2124" y="1531"/>
                  <a:pt x="2372" y="1400"/>
                </a:cubicBezTo>
                <a:cubicBezTo>
                  <a:pt x="2838" y="1130"/>
                  <a:pt x="2853" y="800"/>
                  <a:pt x="2492" y="590"/>
                </a:cubicBezTo>
                <a:cubicBezTo>
                  <a:pt x="2342" y="518"/>
                  <a:pt x="2174" y="481"/>
                  <a:pt x="2006" y="481"/>
                </a:cubicBezTo>
                <a:cubicBezTo>
                  <a:pt x="1822" y="481"/>
                  <a:pt x="1637" y="525"/>
                  <a:pt x="1472" y="620"/>
                </a:cubicBezTo>
                <a:cubicBezTo>
                  <a:pt x="1697" y="425"/>
                  <a:pt x="1742" y="244"/>
                  <a:pt x="1487" y="94"/>
                </a:cubicBezTo>
                <a:cubicBezTo>
                  <a:pt x="1337" y="32"/>
                  <a:pt x="1179" y="1"/>
                  <a:pt x="10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9" name="Google Shape;4259;p43"/>
          <p:cNvSpPr/>
          <p:nvPr/>
        </p:nvSpPr>
        <p:spPr>
          <a:xfrm>
            <a:off x="5397070" y="2085666"/>
            <a:ext cx="52576" cy="24916"/>
          </a:xfrm>
          <a:custGeom>
            <a:avLst/>
            <a:gdLst/>
            <a:ahLst/>
            <a:cxnLst/>
            <a:rect l="l" t="t" r="r" b="b"/>
            <a:pathLst>
              <a:path w="3123" h="1480" extrusionOk="0">
                <a:moveTo>
                  <a:pt x="981" y="179"/>
                </a:moveTo>
                <a:cubicBezTo>
                  <a:pt x="1195" y="179"/>
                  <a:pt x="1474" y="267"/>
                  <a:pt x="1892" y="480"/>
                </a:cubicBezTo>
                <a:cubicBezTo>
                  <a:pt x="2582" y="810"/>
                  <a:pt x="2672" y="1020"/>
                  <a:pt x="2387" y="1185"/>
                </a:cubicBezTo>
                <a:cubicBezTo>
                  <a:pt x="2290" y="1245"/>
                  <a:pt x="2179" y="1277"/>
                  <a:pt x="2046" y="1277"/>
                </a:cubicBezTo>
                <a:cubicBezTo>
                  <a:pt x="1810" y="1277"/>
                  <a:pt x="1504" y="1176"/>
                  <a:pt x="1082" y="945"/>
                </a:cubicBezTo>
                <a:cubicBezTo>
                  <a:pt x="466" y="615"/>
                  <a:pt x="376" y="420"/>
                  <a:pt x="646" y="270"/>
                </a:cubicBezTo>
                <a:cubicBezTo>
                  <a:pt x="744" y="213"/>
                  <a:pt x="850" y="179"/>
                  <a:pt x="981" y="179"/>
                </a:cubicBezTo>
                <a:close/>
                <a:moveTo>
                  <a:pt x="1141" y="0"/>
                </a:moveTo>
                <a:cubicBezTo>
                  <a:pt x="893" y="0"/>
                  <a:pt x="671" y="61"/>
                  <a:pt x="466" y="180"/>
                </a:cubicBezTo>
                <a:cubicBezTo>
                  <a:pt x="1" y="450"/>
                  <a:pt x="76" y="750"/>
                  <a:pt x="766" y="1125"/>
                </a:cubicBezTo>
                <a:cubicBezTo>
                  <a:pt x="1184" y="1360"/>
                  <a:pt x="1571" y="1479"/>
                  <a:pt x="1920" y="1479"/>
                </a:cubicBezTo>
                <a:cubicBezTo>
                  <a:pt x="2172" y="1479"/>
                  <a:pt x="2404" y="1417"/>
                  <a:pt x="2612" y="1290"/>
                </a:cubicBezTo>
                <a:cubicBezTo>
                  <a:pt x="3123" y="1005"/>
                  <a:pt x="2988" y="675"/>
                  <a:pt x="2222" y="300"/>
                </a:cubicBezTo>
                <a:cubicBezTo>
                  <a:pt x="1811" y="98"/>
                  <a:pt x="1455" y="0"/>
                  <a:pt x="11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9" name="Google Shape;4279;p43"/>
          <p:cNvSpPr/>
          <p:nvPr/>
        </p:nvSpPr>
        <p:spPr>
          <a:xfrm>
            <a:off x="668976" y="581898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1F682B-EF3D-457F-E03E-577143132065}"/>
              </a:ext>
            </a:extLst>
          </p:cNvPr>
          <p:cNvSpPr txBox="1"/>
          <p:nvPr/>
        </p:nvSpPr>
        <p:spPr>
          <a:xfrm>
            <a:off x="1614276" y="4140350"/>
            <a:ext cx="7012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dk1"/>
                </a:solidFill>
                <a:latin typeface="Muli"/>
              </a:rPr>
              <a:t>Così come il classico modello di regressione, i coefficienti possono essere stimate usando il metodo dei minimi quadrati.</a:t>
            </a:r>
          </a:p>
          <a:p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>
              <a:solidFill>
                <a:schemeClr val="dk1"/>
              </a:solidFill>
              <a:latin typeface="Muli"/>
              <a:sym typeface="Muli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E673195-9496-BCD8-0B50-A157EFA9EC20}"/>
              </a:ext>
            </a:extLst>
          </p:cNvPr>
          <p:cNvSpPr txBox="1"/>
          <p:nvPr/>
        </p:nvSpPr>
        <p:spPr>
          <a:xfrm>
            <a:off x="1580514" y="893668"/>
            <a:ext cx="42702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000" b="1" dirty="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SPECIFICAZIONE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2CE8D3B-1F2D-087D-16F8-F17406E9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661" y="2030269"/>
            <a:ext cx="5195206" cy="586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11A4AE6-7E2E-692C-DE58-F527314921B0}"/>
                  </a:ext>
                </a:extLst>
              </p:cNvPr>
              <p:cNvSpPr txBox="1"/>
              <p:nvPr/>
            </p:nvSpPr>
            <p:spPr>
              <a:xfrm>
                <a:off x="1842200" y="2766681"/>
                <a:ext cx="82281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dk1"/>
                    </a:solidFill>
                    <a:latin typeface="Muli"/>
                  </a:rPr>
                  <a:t>Il parametro da </a:t>
                </a:r>
                <a:r>
                  <a:rPr lang="it-IT" sz="1600" dirty="0" err="1">
                    <a:solidFill>
                      <a:schemeClr val="dk1"/>
                    </a:solidFill>
                    <a:latin typeface="Muli"/>
                  </a:rPr>
                  <a:t>tunare</a:t>
                </a:r>
                <a:r>
                  <a:rPr lang="it-IT" sz="1600" dirty="0">
                    <a:solidFill>
                      <a:schemeClr val="dk1"/>
                    </a:solidFill>
                    <a:latin typeface="Muli"/>
                  </a:rPr>
                  <a:t> quindi è il grado del polinomio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it-IT" sz="1600" dirty="0">
                  <a:solidFill>
                    <a:schemeClr val="dk1"/>
                  </a:solidFill>
                  <a:latin typeface="Muli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11A4AE6-7E2E-692C-DE58-F52731492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200" y="2766681"/>
                <a:ext cx="8228124" cy="338554"/>
              </a:xfrm>
              <a:prstGeom prst="rect">
                <a:avLst/>
              </a:prstGeom>
              <a:blipFill>
                <a:blip r:embed="rId4"/>
                <a:stretch>
                  <a:fillRect l="-308" t="-3571" b="-2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DA0456-A44A-63DF-B2E0-BF2304034FF7}"/>
              </a:ext>
            </a:extLst>
          </p:cNvPr>
          <p:cNvSpPr txBox="1"/>
          <p:nvPr/>
        </p:nvSpPr>
        <p:spPr>
          <a:xfrm>
            <a:off x="3718560" y="379693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5977789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9"/>
          <p:cNvGrpSpPr/>
          <p:nvPr/>
        </p:nvGrpSpPr>
        <p:grpSpPr>
          <a:xfrm>
            <a:off x="-1245327" y="922822"/>
            <a:ext cx="2500846" cy="3750376"/>
            <a:chOff x="1267275" y="726675"/>
            <a:chExt cx="420600" cy="630750"/>
          </a:xfrm>
        </p:grpSpPr>
        <p:sp>
          <p:nvSpPr>
            <p:cNvPr id="356" name="Google Shape;356;p29"/>
            <p:cNvSpPr/>
            <p:nvPr/>
          </p:nvSpPr>
          <p:spPr>
            <a:xfrm>
              <a:off x="1267275" y="847550"/>
              <a:ext cx="9125" cy="389000"/>
            </a:xfrm>
            <a:custGeom>
              <a:avLst/>
              <a:gdLst/>
              <a:ahLst/>
              <a:cxnLst/>
              <a:rect l="l" t="t" r="r" b="b"/>
              <a:pathLst>
                <a:path w="365" h="15560" extrusionOk="0">
                  <a:moveTo>
                    <a:pt x="0" y="0"/>
                  </a:moveTo>
                  <a:lnTo>
                    <a:pt x="0" y="15560"/>
                  </a:lnTo>
                  <a:lnTo>
                    <a:pt x="364" y="15355"/>
                  </a:lnTo>
                  <a:lnTo>
                    <a:pt x="364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267675" y="1231450"/>
              <a:ext cx="209925" cy="125975"/>
            </a:xfrm>
            <a:custGeom>
              <a:avLst/>
              <a:gdLst/>
              <a:ahLst/>
              <a:cxnLst/>
              <a:rect l="l" t="t" r="r" b="b"/>
              <a:pathLst>
                <a:path w="8397" h="5039" extrusionOk="0">
                  <a:moveTo>
                    <a:pt x="332" y="1"/>
                  </a:moveTo>
                  <a:lnTo>
                    <a:pt x="0" y="204"/>
                  </a:lnTo>
                  <a:lnTo>
                    <a:pt x="8396" y="5038"/>
                  </a:lnTo>
                  <a:lnTo>
                    <a:pt x="8396" y="4642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275975" y="736575"/>
              <a:ext cx="201625" cy="494875"/>
            </a:xfrm>
            <a:custGeom>
              <a:avLst/>
              <a:gdLst/>
              <a:ahLst/>
              <a:cxnLst/>
              <a:rect l="l" t="t" r="r" b="b"/>
              <a:pathLst>
                <a:path w="8065" h="19795" extrusionOk="0">
                  <a:moveTo>
                    <a:pt x="8064" y="1"/>
                  </a:moveTo>
                  <a:lnTo>
                    <a:pt x="0" y="4642"/>
                  </a:lnTo>
                  <a:lnTo>
                    <a:pt x="0" y="19794"/>
                  </a:lnTo>
                  <a:lnTo>
                    <a:pt x="8064" y="15151"/>
                  </a:lnTo>
                  <a:lnTo>
                    <a:pt x="80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1267675" y="726675"/>
              <a:ext cx="419800" cy="125975"/>
            </a:xfrm>
            <a:custGeom>
              <a:avLst/>
              <a:gdLst/>
              <a:ahLst/>
              <a:cxnLst/>
              <a:rect l="l" t="t" r="r" b="b"/>
              <a:pathLst>
                <a:path w="16792" h="5039" extrusionOk="0">
                  <a:moveTo>
                    <a:pt x="8396" y="1"/>
                  </a:moveTo>
                  <a:lnTo>
                    <a:pt x="0" y="4835"/>
                  </a:lnTo>
                  <a:lnTo>
                    <a:pt x="332" y="5038"/>
                  </a:lnTo>
                  <a:lnTo>
                    <a:pt x="8396" y="397"/>
                  </a:lnTo>
                  <a:lnTo>
                    <a:pt x="16458" y="5038"/>
                  </a:lnTo>
                  <a:lnTo>
                    <a:pt x="16792" y="4835"/>
                  </a:lnTo>
                  <a:lnTo>
                    <a:pt x="839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1311025" y="1033600"/>
              <a:ext cx="86525" cy="99275"/>
            </a:xfrm>
            <a:custGeom>
              <a:avLst/>
              <a:gdLst/>
              <a:ahLst/>
              <a:cxnLst/>
              <a:rect l="l" t="t" r="r" b="b"/>
              <a:pathLst>
                <a:path w="3461" h="3971" extrusionOk="0">
                  <a:moveTo>
                    <a:pt x="3460" y="0"/>
                  </a:moveTo>
                  <a:lnTo>
                    <a:pt x="0" y="1977"/>
                  </a:lnTo>
                  <a:lnTo>
                    <a:pt x="0" y="3970"/>
                  </a:lnTo>
                  <a:lnTo>
                    <a:pt x="3460" y="1994"/>
                  </a:lnTo>
                  <a:lnTo>
                    <a:pt x="346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1317800" y="1044725"/>
              <a:ext cx="72825" cy="77025"/>
            </a:xfrm>
            <a:custGeom>
              <a:avLst/>
              <a:gdLst/>
              <a:ahLst/>
              <a:cxnLst/>
              <a:rect l="l" t="t" r="r" b="b"/>
              <a:pathLst>
                <a:path w="2913" h="3081" extrusionOk="0">
                  <a:moveTo>
                    <a:pt x="2912" y="0"/>
                  </a:moveTo>
                  <a:lnTo>
                    <a:pt x="1" y="1681"/>
                  </a:lnTo>
                  <a:lnTo>
                    <a:pt x="1" y="3080"/>
                  </a:lnTo>
                  <a:lnTo>
                    <a:pt x="2912" y="1398"/>
                  </a:lnTo>
                  <a:lnTo>
                    <a:pt x="291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317400" y="1077175"/>
              <a:ext cx="73625" cy="44575"/>
            </a:xfrm>
            <a:custGeom>
              <a:avLst/>
              <a:gdLst/>
              <a:ahLst/>
              <a:cxnLst/>
              <a:rect l="l" t="t" r="r" b="b"/>
              <a:pathLst>
                <a:path w="2945" h="1783" extrusionOk="0">
                  <a:moveTo>
                    <a:pt x="1517" y="0"/>
                  </a:moveTo>
                  <a:lnTo>
                    <a:pt x="1" y="1782"/>
                  </a:lnTo>
                  <a:lnTo>
                    <a:pt x="1" y="1782"/>
                  </a:lnTo>
                  <a:lnTo>
                    <a:pt x="2944" y="100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678750" y="847550"/>
              <a:ext cx="9125" cy="389000"/>
            </a:xfrm>
            <a:custGeom>
              <a:avLst/>
              <a:gdLst/>
              <a:ahLst/>
              <a:cxnLst/>
              <a:rect l="l" t="t" r="r" b="b"/>
              <a:pathLst>
                <a:path w="365" h="15560" extrusionOk="0">
                  <a:moveTo>
                    <a:pt x="365" y="0"/>
                  </a:moveTo>
                  <a:lnTo>
                    <a:pt x="1" y="203"/>
                  </a:lnTo>
                  <a:lnTo>
                    <a:pt x="1" y="15355"/>
                  </a:lnTo>
                  <a:lnTo>
                    <a:pt x="365" y="15560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1477575" y="1231450"/>
              <a:ext cx="209900" cy="125975"/>
            </a:xfrm>
            <a:custGeom>
              <a:avLst/>
              <a:gdLst/>
              <a:ahLst/>
              <a:cxnLst/>
              <a:rect l="l" t="t" r="r" b="b"/>
              <a:pathLst>
                <a:path w="8396" h="5039" extrusionOk="0">
                  <a:moveTo>
                    <a:pt x="8062" y="1"/>
                  </a:moveTo>
                  <a:lnTo>
                    <a:pt x="0" y="4642"/>
                  </a:lnTo>
                  <a:lnTo>
                    <a:pt x="0" y="5038"/>
                  </a:lnTo>
                  <a:lnTo>
                    <a:pt x="8396" y="204"/>
                  </a:lnTo>
                  <a:lnTo>
                    <a:pt x="806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275975" y="1115350"/>
              <a:ext cx="403175" cy="232175"/>
            </a:xfrm>
            <a:custGeom>
              <a:avLst/>
              <a:gdLst/>
              <a:ahLst/>
              <a:cxnLst/>
              <a:rect l="l" t="t" r="r" b="b"/>
              <a:pathLst>
                <a:path w="16127" h="9287" extrusionOk="0">
                  <a:moveTo>
                    <a:pt x="8064" y="0"/>
                  </a:moveTo>
                  <a:lnTo>
                    <a:pt x="0" y="4643"/>
                  </a:lnTo>
                  <a:lnTo>
                    <a:pt x="8064" y="9286"/>
                  </a:lnTo>
                  <a:lnTo>
                    <a:pt x="16126" y="4645"/>
                  </a:lnTo>
                  <a:lnTo>
                    <a:pt x="8064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477575" y="736575"/>
              <a:ext cx="201575" cy="494875"/>
            </a:xfrm>
            <a:custGeom>
              <a:avLst/>
              <a:gdLst/>
              <a:ahLst/>
              <a:cxnLst/>
              <a:rect l="l" t="t" r="r" b="b"/>
              <a:pathLst>
                <a:path w="8063" h="19795" extrusionOk="0">
                  <a:moveTo>
                    <a:pt x="0" y="1"/>
                  </a:moveTo>
                  <a:lnTo>
                    <a:pt x="0" y="15151"/>
                  </a:lnTo>
                  <a:lnTo>
                    <a:pt x="8062" y="19794"/>
                  </a:lnTo>
                  <a:lnTo>
                    <a:pt x="8062" y="46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1354275" y="1157575"/>
              <a:ext cx="101175" cy="82925"/>
            </a:xfrm>
            <a:custGeom>
              <a:avLst/>
              <a:gdLst/>
              <a:ahLst/>
              <a:cxnLst/>
              <a:rect l="l" t="t" r="r" b="b"/>
              <a:pathLst>
                <a:path w="4047" h="3317" extrusionOk="0">
                  <a:moveTo>
                    <a:pt x="4046" y="0"/>
                  </a:moveTo>
                  <a:lnTo>
                    <a:pt x="0" y="2310"/>
                  </a:lnTo>
                  <a:lnTo>
                    <a:pt x="0" y="3317"/>
                  </a:lnTo>
                  <a:lnTo>
                    <a:pt x="4046" y="973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312975" y="1103050"/>
              <a:ext cx="108600" cy="121400"/>
            </a:xfrm>
            <a:custGeom>
              <a:avLst/>
              <a:gdLst/>
              <a:ahLst/>
              <a:cxnLst/>
              <a:rect l="l" t="t" r="r" b="b"/>
              <a:pathLst>
                <a:path w="4344" h="4856" extrusionOk="0">
                  <a:moveTo>
                    <a:pt x="4344" y="1"/>
                  </a:moveTo>
                  <a:lnTo>
                    <a:pt x="1" y="2524"/>
                  </a:lnTo>
                  <a:lnTo>
                    <a:pt x="1" y="4855"/>
                  </a:lnTo>
                  <a:lnTo>
                    <a:pt x="4344" y="2332"/>
                  </a:lnTo>
                  <a:lnTo>
                    <a:pt x="434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300700" y="1095575"/>
              <a:ext cx="120875" cy="70575"/>
            </a:xfrm>
            <a:custGeom>
              <a:avLst/>
              <a:gdLst/>
              <a:ahLst/>
              <a:cxnLst/>
              <a:rect l="l" t="t" r="r" b="b"/>
              <a:pathLst>
                <a:path w="4835" h="2823" extrusionOk="0">
                  <a:moveTo>
                    <a:pt x="4343" y="1"/>
                  </a:moveTo>
                  <a:lnTo>
                    <a:pt x="0" y="2524"/>
                  </a:lnTo>
                  <a:lnTo>
                    <a:pt x="492" y="2823"/>
                  </a:lnTo>
                  <a:lnTo>
                    <a:pt x="4835" y="300"/>
                  </a:lnTo>
                  <a:lnTo>
                    <a:pt x="434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300625" y="1158650"/>
              <a:ext cx="54350" cy="89950"/>
            </a:xfrm>
            <a:custGeom>
              <a:avLst/>
              <a:gdLst/>
              <a:ahLst/>
              <a:cxnLst/>
              <a:rect l="l" t="t" r="r" b="b"/>
              <a:pathLst>
                <a:path w="2174" h="3598" extrusionOk="0">
                  <a:moveTo>
                    <a:pt x="0" y="1"/>
                  </a:moveTo>
                  <a:lnTo>
                    <a:pt x="0" y="2333"/>
                  </a:lnTo>
                  <a:lnTo>
                    <a:pt x="2174" y="3597"/>
                  </a:lnTo>
                  <a:lnTo>
                    <a:pt x="2174" y="3597"/>
                  </a:lnTo>
                  <a:lnTo>
                    <a:pt x="2170" y="2267"/>
                  </a:lnTo>
                  <a:lnTo>
                    <a:pt x="527" y="1271"/>
                  </a:lnTo>
                  <a:lnTo>
                    <a:pt x="527" y="3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1319250" y="1136475"/>
              <a:ext cx="136200" cy="78875"/>
            </a:xfrm>
            <a:custGeom>
              <a:avLst/>
              <a:gdLst/>
              <a:ahLst/>
              <a:cxnLst/>
              <a:rect l="l" t="t" r="r" b="b"/>
              <a:pathLst>
                <a:path w="5448" h="3155" extrusionOk="0">
                  <a:moveTo>
                    <a:pt x="4065" y="0"/>
                  </a:moveTo>
                  <a:lnTo>
                    <a:pt x="1" y="2299"/>
                  </a:lnTo>
                  <a:lnTo>
                    <a:pt x="1401" y="3154"/>
                  </a:lnTo>
                  <a:lnTo>
                    <a:pt x="5447" y="844"/>
                  </a:lnTo>
                  <a:lnTo>
                    <a:pt x="4065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1313275" y="1183100"/>
              <a:ext cx="55025" cy="32250"/>
            </a:xfrm>
            <a:custGeom>
              <a:avLst/>
              <a:gdLst/>
              <a:ahLst/>
              <a:cxnLst/>
              <a:rect l="l" t="t" r="r" b="b"/>
              <a:pathLst>
                <a:path w="2201" h="1290" extrusionOk="0">
                  <a:moveTo>
                    <a:pt x="512" y="0"/>
                  </a:moveTo>
                  <a:lnTo>
                    <a:pt x="0" y="293"/>
                  </a:lnTo>
                  <a:lnTo>
                    <a:pt x="1640" y="1289"/>
                  </a:lnTo>
                  <a:lnTo>
                    <a:pt x="2200" y="970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1354275" y="1207350"/>
              <a:ext cx="14200" cy="41250"/>
            </a:xfrm>
            <a:custGeom>
              <a:avLst/>
              <a:gdLst/>
              <a:ahLst/>
              <a:cxnLst/>
              <a:rect l="l" t="t" r="r" b="b"/>
              <a:pathLst>
                <a:path w="568" h="1650" extrusionOk="0">
                  <a:moveTo>
                    <a:pt x="560" y="0"/>
                  </a:moveTo>
                  <a:lnTo>
                    <a:pt x="0" y="319"/>
                  </a:lnTo>
                  <a:lnTo>
                    <a:pt x="25" y="1649"/>
                  </a:lnTo>
                  <a:lnTo>
                    <a:pt x="567" y="1321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1354275" y="1207350"/>
              <a:ext cx="14200" cy="41250"/>
            </a:xfrm>
            <a:custGeom>
              <a:avLst/>
              <a:gdLst/>
              <a:ahLst/>
              <a:cxnLst/>
              <a:rect l="l" t="t" r="r" b="b"/>
              <a:pathLst>
                <a:path w="568" h="1650" extrusionOk="0">
                  <a:moveTo>
                    <a:pt x="560" y="0"/>
                  </a:moveTo>
                  <a:lnTo>
                    <a:pt x="0" y="319"/>
                  </a:lnTo>
                  <a:lnTo>
                    <a:pt x="25" y="1649"/>
                  </a:lnTo>
                  <a:lnTo>
                    <a:pt x="567" y="1321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408350" y="1127850"/>
              <a:ext cx="55025" cy="32250"/>
            </a:xfrm>
            <a:custGeom>
              <a:avLst/>
              <a:gdLst/>
              <a:ahLst/>
              <a:cxnLst/>
              <a:rect l="l" t="t" r="r" b="b"/>
              <a:pathLst>
                <a:path w="2201" h="1290" extrusionOk="0">
                  <a:moveTo>
                    <a:pt x="513" y="0"/>
                  </a:moveTo>
                  <a:lnTo>
                    <a:pt x="1" y="292"/>
                  </a:lnTo>
                  <a:lnTo>
                    <a:pt x="1641" y="1289"/>
                  </a:lnTo>
                  <a:lnTo>
                    <a:pt x="2201" y="969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449150" y="1152075"/>
              <a:ext cx="14400" cy="41225"/>
            </a:xfrm>
            <a:custGeom>
              <a:avLst/>
              <a:gdLst/>
              <a:ahLst/>
              <a:cxnLst/>
              <a:rect l="l" t="t" r="r" b="b"/>
              <a:pathLst>
                <a:path w="576" h="1649" extrusionOk="0">
                  <a:moveTo>
                    <a:pt x="569" y="0"/>
                  </a:moveTo>
                  <a:lnTo>
                    <a:pt x="9" y="320"/>
                  </a:lnTo>
                  <a:lnTo>
                    <a:pt x="0" y="1649"/>
                  </a:lnTo>
                  <a:lnTo>
                    <a:pt x="576" y="1321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449150" y="1152075"/>
              <a:ext cx="14400" cy="41225"/>
            </a:xfrm>
            <a:custGeom>
              <a:avLst/>
              <a:gdLst/>
              <a:ahLst/>
              <a:cxnLst/>
              <a:rect l="l" t="t" r="r" b="b"/>
              <a:pathLst>
                <a:path w="576" h="1649" extrusionOk="0">
                  <a:moveTo>
                    <a:pt x="569" y="0"/>
                  </a:moveTo>
                  <a:lnTo>
                    <a:pt x="9" y="320"/>
                  </a:lnTo>
                  <a:lnTo>
                    <a:pt x="0" y="1649"/>
                  </a:lnTo>
                  <a:lnTo>
                    <a:pt x="576" y="1321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407775" y="1135125"/>
              <a:ext cx="41400" cy="58175"/>
            </a:xfrm>
            <a:custGeom>
              <a:avLst/>
              <a:gdLst/>
              <a:ahLst/>
              <a:cxnLst/>
              <a:rect l="l" t="t" r="r" b="b"/>
              <a:pathLst>
                <a:path w="1656" h="2327" extrusionOk="0">
                  <a:moveTo>
                    <a:pt x="1" y="1"/>
                  </a:moveTo>
                  <a:lnTo>
                    <a:pt x="1" y="318"/>
                  </a:lnTo>
                  <a:lnTo>
                    <a:pt x="1367" y="1097"/>
                  </a:lnTo>
                  <a:lnTo>
                    <a:pt x="1378" y="2173"/>
                  </a:lnTo>
                  <a:lnTo>
                    <a:pt x="1651" y="2327"/>
                  </a:lnTo>
                  <a:lnTo>
                    <a:pt x="1655" y="9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560475" y="1035475"/>
              <a:ext cx="80900" cy="129225"/>
            </a:xfrm>
            <a:custGeom>
              <a:avLst/>
              <a:gdLst/>
              <a:ahLst/>
              <a:cxnLst/>
              <a:rect l="l" t="t" r="r" b="b"/>
              <a:pathLst>
                <a:path w="3236" h="5169" extrusionOk="0">
                  <a:moveTo>
                    <a:pt x="0" y="1"/>
                  </a:moveTo>
                  <a:lnTo>
                    <a:pt x="0" y="3315"/>
                  </a:lnTo>
                  <a:lnTo>
                    <a:pt x="3235" y="5169"/>
                  </a:lnTo>
                  <a:lnTo>
                    <a:pt x="3235" y="18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1566525" y="1046650"/>
              <a:ext cx="67775" cy="106900"/>
            </a:xfrm>
            <a:custGeom>
              <a:avLst/>
              <a:gdLst/>
              <a:ahLst/>
              <a:cxnLst/>
              <a:rect l="l" t="t" r="r" b="b"/>
              <a:pathLst>
                <a:path w="2711" h="4276" extrusionOk="0">
                  <a:moveTo>
                    <a:pt x="0" y="0"/>
                  </a:moveTo>
                  <a:lnTo>
                    <a:pt x="0" y="2719"/>
                  </a:lnTo>
                  <a:lnTo>
                    <a:pt x="2711" y="4275"/>
                  </a:lnTo>
                  <a:lnTo>
                    <a:pt x="2711" y="1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1563550" y="1040400"/>
              <a:ext cx="10175" cy="74250"/>
            </a:xfrm>
            <a:custGeom>
              <a:avLst/>
              <a:gdLst/>
              <a:ahLst/>
              <a:cxnLst/>
              <a:rect l="l" t="t" r="r" b="b"/>
              <a:pathLst>
                <a:path w="407" h="2970" extrusionOk="0">
                  <a:moveTo>
                    <a:pt x="1" y="1"/>
                  </a:moveTo>
                  <a:lnTo>
                    <a:pt x="105" y="2969"/>
                  </a:lnTo>
                  <a:lnTo>
                    <a:pt x="407" y="2795"/>
                  </a:lnTo>
                  <a:lnTo>
                    <a:pt x="405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1566150" y="1110275"/>
              <a:ext cx="72675" cy="45325"/>
            </a:xfrm>
            <a:custGeom>
              <a:avLst/>
              <a:gdLst/>
              <a:ahLst/>
              <a:cxnLst/>
              <a:rect l="l" t="t" r="r" b="b"/>
              <a:pathLst>
                <a:path w="2907" h="1813" extrusionOk="0">
                  <a:moveTo>
                    <a:pt x="303" y="0"/>
                  </a:moveTo>
                  <a:lnTo>
                    <a:pt x="1" y="174"/>
                  </a:lnTo>
                  <a:lnTo>
                    <a:pt x="2782" y="1813"/>
                  </a:lnTo>
                  <a:lnTo>
                    <a:pt x="2907" y="1457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555400" y="1027750"/>
              <a:ext cx="90000" cy="91275"/>
            </a:xfrm>
            <a:custGeom>
              <a:avLst/>
              <a:gdLst/>
              <a:ahLst/>
              <a:cxnLst/>
              <a:rect l="l" t="t" r="r" b="b"/>
              <a:pathLst>
                <a:path w="3600" h="3651" extrusionOk="0">
                  <a:moveTo>
                    <a:pt x="0" y="1"/>
                  </a:moveTo>
                  <a:lnTo>
                    <a:pt x="0" y="1577"/>
                  </a:lnTo>
                  <a:lnTo>
                    <a:pt x="3599" y="3651"/>
                  </a:lnTo>
                  <a:lnTo>
                    <a:pt x="3599" y="20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555400" y="1027750"/>
              <a:ext cx="90000" cy="64600"/>
            </a:xfrm>
            <a:custGeom>
              <a:avLst/>
              <a:gdLst/>
              <a:ahLst/>
              <a:cxnLst/>
              <a:rect l="l" t="t" r="r" b="b"/>
              <a:pathLst>
                <a:path w="3600" h="2584" extrusionOk="0">
                  <a:moveTo>
                    <a:pt x="0" y="1"/>
                  </a:moveTo>
                  <a:lnTo>
                    <a:pt x="0" y="510"/>
                  </a:lnTo>
                  <a:lnTo>
                    <a:pt x="3599" y="2583"/>
                  </a:lnTo>
                  <a:lnTo>
                    <a:pt x="3599" y="20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494850" y="1155150"/>
              <a:ext cx="53475" cy="56200"/>
            </a:xfrm>
            <a:custGeom>
              <a:avLst/>
              <a:gdLst/>
              <a:ahLst/>
              <a:cxnLst/>
              <a:rect l="l" t="t" r="r" b="b"/>
              <a:pathLst>
                <a:path w="2139" h="2248" extrusionOk="0">
                  <a:moveTo>
                    <a:pt x="1" y="0"/>
                  </a:moveTo>
                  <a:lnTo>
                    <a:pt x="1" y="973"/>
                  </a:lnTo>
                  <a:lnTo>
                    <a:pt x="2138" y="2248"/>
                  </a:lnTo>
                  <a:lnTo>
                    <a:pt x="2138" y="12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1528725" y="1100625"/>
              <a:ext cx="60850" cy="94700"/>
            </a:xfrm>
            <a:custGeom>
              <a:avLst/>
              <a:gdLst/>
              <a:ahLst/>
              <a:cxnLst/>
              <a:rect l="l" t="t" r="r" b="b"/>
              <a:pathLst>
                <a:path w="2434" h="3788" extrusionOk="0">
                  <a:moveTo>
                    <a:pt x="0" y="0"/>
                  </a:moveTo>
                  <a:lnTo>
                    <a:pt x="0" y="2332"/>
                  </a:lnTo>
                  <a:lnTo>
                    <a:pt x="2433" y="3788"/>
                  </a:lnTo>
                  <a:lnTo>
                    <a:pt x="2433" y="1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1528725" y="1093150"/>
              <a:ext cx="73125" cy="43900"/>
            </a:xfrm>
            <a:custGeom>
              <a:avLst/>
              <a:gdLst/>
              <a:ahLst/>
              <a:cxnLst/>
              <a:rect l="l" t="t" r="r" b="b"/>
              <a:pathLst>
                <a:path w="2925" h="1756" extrusionOk="0">
                  <a:moveTo>
                    <a:pt x="490" y="1"/>
                  </a:moveTo>
                  <a:lnTo>
                    <a:pt x="0" y="299"/>
                  </a:lnTo>
                  <a:lnTo>
                    <a:pt x="2433" y="1755"/>
                  </a:lnTo>
                  <a:lnTo>
                    <a:pt x="2925" y="1457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1547575" y="1129550"/>
              <a:ext cx="54350" cy="89925"/>
            </a:xfrm>
            <a:custGeom>
              <a:avLst/>
              <a:gdLst/>
              <a:ahLst/>
              <a:cxnLst/>
              <a:rect l="l" t="t" r="r" b="b"/>
              <a:pathLst>
                <a:path w="2174" h="3597" extrusionOk="0">
                  <a:moveTo>
                    <a:pt x="2174" y="1"/>
                  </a:moveTo>
                  <a:lnTo>
                    <a:pt x="1649" y="299"/>
                  </a:lnTo>
                  <a:lnTo>
                    <a:pt x="1649" y="1269"/>
                  </a:lnTo>
                  <a:lnTo>
                    <a:pt x="4" y="2267"/>
                  </a:lnTo>
                  <a:lnTo>
                    <a:pt x="0" y="3597"/>
                  </a:lnTo>
                  <a:lnTo>
                    <a:pt x="0" y="3597"/>
                  </a:lnTo>
                  <a:lnTo>
                    <a:pt x="2174" y="2332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1494850" y="1134050"/>
              <a:ext cx="88475" cy="52175"/>
            </a:xfrm>
            <a:custGeom>
              <a:avLst/>
              <a:gdLst/>
              <a:ahLst/>
              <a:cxnLst/>
              <a:rect l="l" t="t" r="r" b="b"/>
              <a:pathLst>
                <a:path w="3539" h="2087" extrusionOk="0">
                  <a:moveTo>
                    <a:pt x="1383" y="0"/>
                  </a:moveTo>
                  <a:lnTo>
                    <a:pt x="1" y="844"/>
                  </a:lnTo>
                  <a:lnTo>
                    <a:pt x="2138" y="2087"/>
                  </a:lnTo>
                  <a:lnTo>
                    <a:pt x="3539" y="1231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534250" y="1153975"/>
              <a:ext cx="55025" cy="32250"/>
            </a:xfrm>
            <a:custGeom>
              <a:avLst/>
              <a:gdLst/>
              <a:ahLst/>
              <a:cxnLst/>
              <a:rect l="l" t="t" r="r" b="b"/>
              <a:pathLst>
                <a:path w="2201" h="1290" extrusionOk="0">
                  <a:moveTo>
                    <a:pt x="1689" y="1"/>
                  </a:moveTo>
                  <a:lnTo>
                    <a:pt x="1" y="971"/>
                  </a:lnTo>
                  <a:lnTo>
                    <a:pt x="562" y="1290"/>
                  </a:lnTo>
                  <a:lnTo>
                    <a:pt x="2201" y="292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534075" y="1178225"/>
              <a:ext cx="14250" cy="41250"/>
            </a:xfrm>
            <a:custGeom>
              <a:avLst/>
              <a:gdLst/>
              <a:ahLst/>
              <a:cxnLst/>
              <a:rect l="l" t="t" r="r" b="b"/>
              <a:pathLst>
                <a:path w="570" h="1650" extrusionOk="0">
                  <a:moveTo>
                    <a:pt x="8" y="1"/>
                  </a:moveTo>
                  <a:lnTo>
                    <a:pt x="1" y="1321"/>
                  </a:lnTo>
                  <a:lnTo>
                    <a:pt x="544" y="1650"/>
                  </a:lnTo>
                  <a:lnTo>
                    <a:pt x="569" y="320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534075" y="1178225"/>
              <a:ext cx="14250" cy="41250"/>
            </a:xfrm>
            <a:custGeom>
              <a:avLst/>
              <a:gdLst/>
              <a:ahLst/>
              <a:cxnLst/>
              <a:rect l="l" t="t" r="r" b="b"/>
              <a:pathLst>
                <a:path w="570" h="1650" extrusionOk="0">
                  <a:moveTo>
                    <a:pt x="8" y="1"/>
                  </a:moveTo>
                  <a:lnTo>
                    <a:pt x="1" y="1321"/>
                  </a:lnTo>
                  <a:lnTo>
                    <a:pt x="544" y="1650"/>
                  </a:lnTo>
                  <a:lnTo>
                    <a:pt x="569" y="320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486925" y="1125425"/>
              <a:ext cx="55000" cy="32250"/>
            </a:xfrm>
            <a:custGeom>
              <a:avLst/>
              <a:gdLst/>
              <a:ahLst/>
              <a:cxnLst/>
              <a:rect l="l" t="t" r="r" b="b"/>
              <a:pathLst>
                <a:path w="2200" h="1290" extrusionOk="0">
                  <a:moveTo>
                    <a:pt x="1687" y="0"/>
                  </a:moveTo>
                  <a:lnTo>
                    <a:pt x="0" y="969"/>
                  </a:lnTo>
                  <a:lnTo>
                    <a:pt x="560" y="1289"/>
                  </a:lnTo>
                  <a:lnTo>
                    <a:pt x="2200" y="292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486700" y="1149625"/>
              <a:ext cx="14450" cy="41250"/>
            </a:xfrm>
            <a:custGeom>
              <a:avLst/>
              <a:gdLst/>
              <a:ahLst/>
              <a:cxnLst/>
              <a:rect l="l" t="t" r="r" b="b"/>
              <a:pathLst>
                <a:path w="578" h="1650" extrusionOk="0">
                  <a:moveTo>
                    <a:pt x="9" y="1"/>
                  </a:moveTo>
                  <a:lnTo>
                    <a:pt x="0" y="1322"/>
                  </a:lnTo>
                  <a:lnTo>
                    <a:pt x="578" y="1650"/>
                  </a:lnTo>
                  <a:lnTo>
                    <a:pt x="569" y="32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486700" y="1149625"/>
              <a:ext cx="14450" cy="41250"/>
            </a:xfrm>
            <a:custGeom>
              <a:avLst/>
              <a:gdLst/>
              <a:ahLst/>
              <a:cxnLst/>
              <a:rect l="l" t="t" r="r" b="b"/>
              <a:pathLst>
                <a:path w="578" h="1650" extrusionOk="0">
                  <a:moveTo>
                    <a:pt x="9" y="1"/>
                  </a:moveTo>
                  <a:lnTo>
                    <a:pt x="0" y="1322"/>
                  </a:lnTo>
                  <a:lnTo>
                    <a:pt x="578" y="1650"/>
                  </a:lnTo>
                  <a:lnTo>
                    <a:pt x="569" y="32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501025" y="1132700"/>
              <a:ext cx="41275" cy="58175"/>
            </a:xfrm>
            <a:custGeom>
              <a:avLst/>
              <a:gdLst/>
              <a:ahLst/>
              <a:cxnLst/>
              <a:rect l="l" t="t" r="r" b="b"/>
              <a:pathLst>
                <a:path w="1651" h="2327" extrusionOk="0">
                  <a:moveTo>
                    <a:pt x="1650" y="1"/>
                  </a:moveTo>
                  <a:lnTo>
                    <a:pt x="0" y="998"/>
                  </a:lnTo>
                  <a:lnTo>
                    <a:pt x="6" y="2327"/>
                  </a:lnTo>
                  <a:lnTo>
                    <a:pt x="279" y="2173"/>
                  </a:lnTo>
                  <a:lnTo>
                    <a:pt x="289" y="1097"/>
                  </a:lnTo>
                  <a:lnTo>
                    <a:pt x="1650" y="31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1275975" y="921250"/>
              <a:ext cx="403175" cy="232175"/>
            </a:xfrm>
            <a:custGeom>
              <a:avLst/>
              <a:gdLst/>
              <a:ahLst/>
              <a:cxnLst/>
              <a:rect l="l" t="t" r="r" b="b"/>
              <a:pathLst>
                <a:path w="16127" h="9287" extrusionOk="0">
                  <a:moveTo>
                    <a:pt x="8064" y="0"/>
                  </a:moveTo>
                  <a:lnTo>
                    <a:pt x="0" y="4642"/>
                  </a:lnTo>
                  <a:lnTo>
                    <a:pt x="8064" y="9287"/>
                  </a:lnTo>
                  <a:lnTo>
                    <a:pt x="16126" y="4644"/>
                  </a:lnTo>
                  <a:lnTo>
                    <a:pt x="806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267675" y="1037325"/>
              <a:ext cx="209925" cy="125975"/>
            </a:xfrm>
            <a:custGeom>
              <a:avLst/>
              <a:gdLst/>
              <a:ahLst/>
              <a:cxnLst/>
              <a:rect l="l" t="t" r="r" b="b"/>
              <a:pathLst>
                <a:path w="8397" h="5039" extrusionOk="0">
                  <a:moveTo>
                    <a:pt x="332" y="1"/>
                  </a:moveTo>
                  <a:lnTo>
                    <a:pt x="0" y="204"/>
                  </a:lnTo>
                  <a:lnTo>
                    <a:pt x="8396" y="5038"/>
                  </a:lnTo>
                  <a:lnTo>
                    <a:pt x="8396" y="4644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477575" y="1037325"/>
              <a:ext cx="209900" cy="125975"/>
            </a:xfrm>
            <a:custGeom>
              <a:avLst/>
              <a:gdLst/>
              <a:ahLst/>
              <a:cxnLst/>
              <a:rect l="l" t="t" r="r" b="b"/>
              <a:pathLst>
                <a:path w="8396" h="5039" extrusionOk="0">
                  <a:moveTo>
                    <a:pt x="8062" y="1"/>
                  </a:moveTo>
                  <a:lnTo>
                    <a:pt x="0" y="4644"/>
                  </a:lnTo>
                  <a:lnTo>
                    <a:pt x="0" y="5038"/>
                  </a:lnTo>
                  <a:lnTo>
                    <a:pt x="8396" y="204"/>
                  </a:lnTo>
                  <a:lnTo>
                    <a:pt x="806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309675" y="959850"/>
              <a:ext cx="26600" cy="73700"/>
            </a:xfrm>
            <a:custGeom>
              <a:avLst/>
              <a:gdLst/>
              <a:ahLst/>
              <a:cxnLst/>
              <a:rect l="l" t="t" r="r" b="b"/>
              <a:pathLst>
                <a:path w="1064" h="2948" extrusionOk="0">
                  <a:moveTo>
                    <a:pt x="1" y="1"/>
                  </a:moveTo>
                  <a:lnTo>
                    <a:pt x="1" y="2332"/>
                  </a:lnTo>
                  <a:lnTo>
                    <a:pt x="1064" y="2947"/>
                  </a:lnTo>
                  <a:lnTo>
                    <a:pt x="1064" y="6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336250" y="917475"/>
              <a:ext cx="101175" cy="116075"/>
            </a:xfrm>
            <a:custGeom>
              <a:avLst/>
              <a:gdLst/>
              <a:ahLst/>
              <a:cxnLst/>
              <a:rect l="l" t="t" r="r" b="b"/>
              <a:pathLst>
                <a:path w="4047" h="4643" extrusionOk="0">
                  <a:moveTo>
                    <a:pt x="4046" y="1"/>
                  </a:moveTo>
                  <a:lnTo>
                    <a:pt x="1" y="2312"/>
                  </a:lnTo>
                  <a:lnTo>
                    <a:pt x="1" y="4642"/>
                  </a:lnTo>
                  <a:lnTo>
                    <a:pt x="4046" y="2332"/>
                  </a:lnTo>
                  <a:lnTo>
                    <a:pt x="404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336250" y="941775"/>
              <a:ext cx="101175" cy="67525"/>
            </a:xfrm>
            <a:custGeom>
              <a:avLst/>
              <a:gdLst/>
              <a:ahLst/>
              <a:cxnLst/>
              <a:rect l="l" t="t" r="r" b="b"/>
              <a:pathLst>
                <a:path w="4047" h="2701" extrusionOk="0">
                  <a:moveTo>
                    <a:pt x="4046" y="0"/>
                  </a:moveTo>
                  <a:lnTo>
                    <a:pt x="1" y="2310"/>
                  </a:lnTo>
                  <a:lnTo>
                    <a:pt x="1" y="2700"/>
                  </a:lnTo>
                  <a:lnTo>
                    <a:pt x="4046" y="390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310150" y="902075"/>
              <a:ext cx="127275" cy="73225"/>
            </a:xfrm>
            <a:custGeom>
              <a:avLst/>
              <a:gdLst/>
              <a:ahLst/>
              <a:cxnLst/>
              <a:rect l="l" t="t" r="r" b="b"/>
              <a:pathLst>
                <a:path w="5091" h="2929" extrusionOk="0">
                  <a:moveTo>
                    <a:pt x="4046" y="0"/>
                  </a:moveTo>
                  <a:lnTo>
                    <a:pt x="1" y="2312"/>
                  </a:lnTo>
                  <a:lnTo>
                    <a:pt x="1045" y="2928"/>
                  </a:lnTo>
                  <a:lnTo>
                    <a:pt x="5090" y="617"/>
                  </a:lnTo>
                  <a:lnTo>
                    <a:pt x="404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1319825" y="907700"/>
              <a:ext cx="107925" cy="61975"/>
            </a:xfrm>
            <a:custGeom>
              <a:avLst/>
              <a:gdLst/>
              <a:ahLst/>
              <a:cxnLst/>
              <a:rect l="l" t="t" r="r" b="b"/>
              <a:pathLst>
                <a:path w="4317" h="2479" extrusionOk="0">
                  <a:moveTo>
                    <a:pt x="3658" y="0"/>
                  </a:moveTo>
                  <a:lnTo>
                    <a:pt x="1" y="2090"/>
                  </a:lnTo>
                  <a:lnTo>
                    <a:pt x="659" y="2478"/>
                  </a:lnTo>
                  <a:lnTo>
                    <a:pt x="4316" y="389"/>
                  </a:lnTo>
                  <a:lnTo>
                    <a:pt x="3658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1330425" y="844150"/>
              <a:ext cx="61100" cy="78725"/>
            </a:xfrm>
            <a:custGeom>
              <a:avLst/>
              <a:gdLst/>
              <a:ahLst/>
              <a:cxnLst/>
              <a:rect l="l" t="t" r="r" b="b"/>
              <a:pathLst>
                <a:path w="2444" h="3149" extrusionOk="0">
                  <a:moveTo>
                    <a:pt x="1766" y="0"/>
                  </a:moveTo>
                  <a:cubicBezTo>
                    <a:pt x="1603" y="0"/>
                    <a:pt x="1419" y="53"/>
                    <a:pt x="1224" y="165"/>
                  </a:cubicBezTo>
                  <a:cubicBezTo>
                    <a:pt x="554" y="553"/>
                    <a:pt x="3" y="1504"/>
                    <a:pt x="2" y="2278"/>
                  </a:cubicBezTo>
                  <a:cubicBezTo>
                    <a:pt x="1" y="2829"/>
                    <a:pt x="278" y="3149"/>
                    <a:pt x="680" y="3149"/>
                  </a:cubicBezTo>
                  <a:cubicBezTo>
                    <a:pt x="843" y="3149"/>
                    <a:pt x="1027" y="3096"/>
                    <a:pt x="1221" y="2984"/>
                  </a:cubicBezTo>
                  <a:cubicBezTo>
                    <a:pt x="1893" y="2597"/>
                    <a:pt x="2442" y="1646"/>
                    <a:pt x="2444" y="870"/>
                  </a:cubicBezTo>
                  <a:cubicBezTo>
                    <a:pt x="2444" y="319"/>
                    <a:pt x="2167" y="0"/>
                    <a:pt x="1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1335300" y="849025"/>
              <a:ext cx="51375" cy="69700"/>
            </a:xfrm>
            <a:custGeom>
              <a:avLst/>
              <a:gdLst/>
              <a:ahLst/>
              <a:cxnLst/>
              <a:rect l="l" t="t" r="r" b="b"/>
              <a:pathLst>
                <a:path w="2055" h="2788" extrusionOk="0">
                  <a:moveTo>
                    <a:pt x="1571" y="1"/>
                  </a:moveTo>
                  <a:cubicBezTo>
                    <a:pt x="1439" y="1"/>
                    <a:pt x="1284" y="52"/>
                    <a:pt x="1128" y="142"/>
                  </a:cubicBezTo>
                  <a:cubicBezTo>
                    <a:pt x="517" y="494"/>
                    <a:pt x="1" y="1387"/>
                    <a:pt x="1" y="2090"/>
                  </a:cubicBezTo>
                  <a:cubicBezTo>
                    <a:pt x="1" y="2334"/>
                    <a:pt x="65" y="2539"/>
                    <a:pt x="179" y="2653"/>
                  </a:cubicBezTo>
                  <a:cubicBezTo>
                    <a:pt x="259" y="2737"/>
                    <a:pt x="369" y="2786"/>
                    <a:pt x="485" y="2788"/>
                  </a:cubicBezTo>
                  <a:cubicBezTo>
                    <a:pt x="617" y="2788"/>
                    <a:pt x="771" y="2726"/>
                    <a:pt x="929" y="2634"/>
                  </a:cubicBezTo>
                  <a:cubicBezTo>
                    <a:pt x="1538" y="2285"/>
                    <a:pt x="2054" y="1380"/>
                    <a:pt x="2054" y="675"/>
                  </a:cubicBezTo>
                  <a:cubicBezTo>
                    <a:pt x="2054" y="455"/>
                    <a:pt x="2005" y="275"/>
                    <a:pt x="1909" y="156"/>
                  </a:cubicBezTo>
                  <a:cubicBezTo>
                    <a:pt x="1827" y="52"/>
                    <a:pt x="1713" y="1"/>
                    <a:pt x="15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335300" y="849000"/>
              <a:ext cx="45450" cy="55275"/>
            </a:xfrm>
            <a:custGeom>
              <a:avLst/>
              <a:gdLst/>
              <a:ahLst/>
              <a:cxnLst/>
              <a:rect l="l" t="t" r="r" b="b"/>
              <a:pathLst>
                <a:path w="1818" h="2211" extrusionOk="0">
                  <a:moveTo>
                    <a:pt x="1579" y="0"/>
                  </a:moveTo>
                  <a:cubicBezTo>
                    <a:pt x="1576" y="0"/>
                    <a:pt x="1574" y="0"/>
                    <a:pt x="1571" y="0"/>
                  </a:cubicBezTo>
                  <a:cubicBezTo>
                    <a:pt x="1438" y="0"/>
                    <a:pt x="1284" y="50"/>
                    <a:pt x="1126" y="141"/>
                  </a:cubicBezTo>
                  <a:cubicBezTo>
                    <a:pt x="517" y="492"/>
                    <a:pt x="2" y="1385"/>
                    <a:pt x="1" y="2087"/>
                  </a:cubicBezTo>
                  <a:cubicBezTo>
                    <a:pt x="1" y="2131"/>
                    <a:pt x="2" y="2171"/>
                    <a:pt x="7" y="2210"/>
                  </a:cubicBezTo>
                  <a:cubicBezTo>
                    <a:pt x="320" y="1295"/>
                    <a:pt x="967" y="531"/>
                    <a:pt x="1818" y="72"/>
                  </a:cubicBezTo>
                  <a:cubicBezTo>
                    <a:pt x="1747" y="25"/>
                    <a:pt x="1663" y="0"/>
                    <a:pt x="1579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1355325" y="858275"/>
              <a:ext cx="31375" cy="58075"/>
            </a:xfrm>
            <a:custGeom>
              <a:avLst/>
              <a:gdLst/>
              <a:ahLst/>
              <a:cxnLst/>
              <a:rect l="l" t="t" r="r" b="b"/>
              <a:pathLst>
                <a:path w="1255" h="2323" extrusionOk="0">
                  <a:moveTo>
                    <a:pt x="1214" y="1"/>
                  </a:moveTo>
                  <a:cubicBezTo>
                    <a:pt x="1081" y="888"/>
                    <a:pt x="653" y="1706"/>
                    <a:pt x="0" y="2322"/>
                  </a:cubicBezTo>
                  <a:cubicBezTo>
                    <a:pt x="42" y="2303"/>
                    <a:pt x="86" y="2282"/>
                    <a:pt x="128" y="2257"/>
                  </a:cubicBezTo>
                  <a:cubicBezTo>
                    <a:pt x="737" y="1906"/>
                    <a:pt x="1252" y="1010"/>
                    <a:pt x="1253" y="305"/>
                  </a:cubicBezTo>
                  <a:cubicBezTo>
                    <a:pt x="1255" y="202"/>
                    <a:pt x="1242" y="99"/>
                    <a:pt x="121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1560475" y="817900"/>
              <a:ext cx="80900" cy="129225"/>
            </a:xfrm>
            <a:custGeom>
              <a:avLst/>
              <a:gdLst/>
              <a:ahLst/>
              <a:cxnLst/>
              <a:rect l="l" t="t" r="r" b="b"/>
              <a:pathLst>
                <a:path w="3236" h="5169" extrusionOk="0">
                  <a:moveTo>
                    <a:pt x="0" y="0"/>
                  </a:moveTo>
                  <a:lnTo>
                    <a:pt x="0" y="3317"/>
                  </a:lnTo>
                  <a:lnTo>
                    <a:pt x="3235" y="5168"/>
                  </a:lnTo>
                  <a:lnTo>
                    <a:pt x="3235" y="18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1566525" y="829050"/>
              <a:ext cx="67775" cy="106950"/>
            </a:xfrm>
            <a:custGeom>
              <a:avLst/>
              <a:gdLst/>
              <a:ahLst/>
              <a:cxnLst/>
              <a:rect l="l" t="t" r="r" b="b"/>
              <a:pathLst>
                <a:path w="2711" h="4278" extrusionOk="0">
                  <a:moveTo>
                    <a:pt x="0" y="1"/>
                  </a:moveTo>
                  <a:lnTo>
                    <a:pt x="0" y="2720"/>
                  </a:lnTo>
                  <a:lnTo>
                    <a:pt x="2711" y="4277"/>
                  </a:lnTo>
                  <a:lnTo>
                    <a:pt x="2711" y="15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1563550" y="822850"/>
              <a:ext cx="10175" cy="74200"/>
            </a:xfrm>
            <a:custGeom>
              <a:avLst/>
              <a:gdLst/>
              <a:ahLst/>
              <a:cxnLst/>
              <a:rect l="l" t="t" r="r" b="b"/>
              <a:pathLst>
                <a:path w="407" h="2968" extrusionOk="0">
                  <a:moveTo>
                    <a:pt x="1" y="1"/>
                  </a:moveTo>
                  <a:lnTo>
                    <a:pt x="105" y="2968"/>
                  </a:lnTo>
                  <a:lnTo>
                    <a:pt x="407" y="2794"/>
                  </a:lnTo>
                  <a:lnTo>
                    <a:pt x="405" y="1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1566150" y="892675"/>
              <a:ext cx="72675" cy="45350"/>
            </a:xfrm>
            <a:custGeom>
              <a:avLst/>
              <a:gdLst/>
              <a:ahLst/>
              <a:cxnLst/>
              <a:rect l="l" t="t" r="r" b="b"/>
              <a:pathLst>
                <a:path w="2907" h="1814" extrusionOk="0">
                  <a:moveTo>
                    <a:pt x="303" y="1"/>
                  </a:moveTo>
                  <a:lnTo>
                    <a:pt x="1" y="175"/>
                  </a:lnTo>
                  <a:lnTo>
                    <a:pt x="2782" y="1813"/>
                  </a:lnTo>
                  <a:lnTo>
                    <a:pt x="2907" y="145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1555400" y="810175"/>
              <a:ext cx="90000" cy="91300"/>
            </a:xfrm>
            <a:custGeom>
              <a:avLst/>
              <a:gdLst/>
              <a:ahLst/>
              <a:cxnLst/>
              <a:rect l="l" t="t" r="r" b="b"/>
              <a:pathLst>
                <a:path w="3600" h="3652" extrusionOk="0">
                  <a:moveTo>
                    <a:pt x="0" y="0"/>
                  </a:moveTo>
                  <a:lnTo>
                    <a:pt x="0" y="1577"/>
                  </a:lnTo>
                  <a:lnTo>
                    <a:pt x="3599" y="3652"/>
                  </a:lnTo>
                  <a:lnTo>
                    <a:pt x="3599" y="2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1555400" y="810175"/>
              <a:ext cx="90000" cy="64625"/>
            </a:xfrm>
            <a:custGeom>
              <a:avLst/>
              <a:gdLst/>
              <a:ahLst/>
              <a:cxnLst/>
              <a:rect l="l" t="t" r="r" b="b"/>
              <a:pathLst>
                <a:path w="3600" h="2585" extrusionOk="0">
                  <a:moveTo>
                    <a:pt x="0" y="0"/>
                  </a:moveTo>
                  <a:lnTo>
                    <a:pt x="0" y="509"/>
                  </a:lnTo>
                  <a:lnTo>
                    <a:pt x="3599" y="2584"/>
                  </a:lnTo>
                  <a:lnTo>
                    <a:pt x="3599" y="20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1356700" y="1028200"/>
              <a:ext cx="170625" cy="97975"/>
            </a:xfrm>
            <a:custGeom>
              <a:avLst/>
              <a:gdLst/>
              <a:ahLst/>
              <a:cxnLst/>
              <a:rect l="l" t="t" r="r" b="b"/>
              <a:pathLst>
                <a:path w="6825" h="3919" extrusionOk="0">
                  <a:moveTo>
                    <a:pt x="1042" y="0"/>
                  </a:moveTo>
                  <a:lnTo>
                    <a:pt x="0" y="615"/>
                  </a:lnTo>
                  <a:lnTo>
                    <a:pt x="5783" y="3918"/>
                  </a:lnTo>
                  <a:lnTo>
                    <a:pt x="6825" y="3303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1639600" y="961450"/>
              <a:ext cx="8550" cy="63750"/>
            </a:xfrm>
            <a:custGeom>
              <a:avLst/>
              <a:gdLst/>
              <a:ahLst/>
              <a:cxnLst/>
              <a:rect l="l" t="t" r="r" b="b"/>
              <a:pathLst>
                <a:path w="342" h="2550" extrusionOk="0">
                  <a:moveTo>
                    <a:pt x="342" y="1"/>
                  </a:moveTo>
                  <a:lnTo>
                    <a:pt x="1" y="218"/>
                  </a:lnTo>
                  <a:lnTo>
                    <a:pt x="1" y="2550"/>
                  </a:lnTo>
                  <a:lnTo>
                    <a:pt x="342" y="2332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1538475" y="909150"/>
              <a:ext cx="101150" cy="116050"/>
            </a:xfrm>
            <a:custGeom>
              <a:avLst/>
              <a:gdLst/>
              <a:ahLst/>
              <a:cxnLst/>
              <a:rect l="l" t="t" r="r" b="b"/>
              <a:pathLst>
                <a:path w="4046" h="4642" extrusionOk="0">
                  <a:moveTo>
                    <a:pt x="0" y="0"/>
                  </a:moveTo>
                  <a:lnTo>
                    <a:pt x="0" y="2332"/>
                  </a:lnTo>
                  <a:lnTo>
                    <a:pt x="4046" y="4642"/>
                  </a:lnTo>
                  <a:lnTo>
                    <a:pt x="4046" y="2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1538475" y="903700"/>
              <a:ext cx="109200" cy="63225"/>
            </a:xfrm>
            <a:custGeom>
              <a:avLst/>
              <a:gdLst/>
              <a:ahLst/>
              <a:cxnLst/>
              <a:rect l="l" t="t" r="r" b="b"/>
              <a:pathLst>
                <a:path w="4368" h="2529" extrusionOk="0">
                  <a:moveTo>
                    <a:pt x="322" y="1"/>
                  </a:moveTo>
                  <a:lnTo>
                    <a:pt x="0" y="218"/>
                  </a:lnTo>
                  <a:lnTo>
                    <a:pt x="4046" y="2528"/>
                  </a:lnTo>
                  <a:lnTo>
                    <a:pt x="4368" y="2311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1531725" y="991175"/>
              <a:ext cx="107900" cy="96275"/>
            </a:xfrm>
            <a:custGeom>
              <a:avLst/>
              <a:gdLst/>
              <a:ahLst/>
              <a:cxnLst/>
              <a:rect l="l" t="t" r="r" b="b"/>
              <a:pathLst>
                <a:path w="4316" h="3851" extrusionOk="0">
                  <a:moveTo>
                    <a:pt x="4316" y="1"/>
                  </a:moveTo>
                  <a:lnTo>
                    <a:pt x="0" y="2522"/>
                  </a:lnTo>
                  <a:lnTo>
                    <a:pt x="0" y="3851"/>
                  </a:lnTo>
                  <a:lnTo>
                    <a:pt x="4316" y="1361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1430575" y="996475"/>
              <a:ext cx="101175" cy="90975"/>
            </a:xfrm>
            <a:custGeom>
              <a:avLst/>
              <a:gdLst/>
              <a:ahLst/>
              <a:cxnLst/>
              <a:rect l="l" t="t" r="r" b="b"/>
              <a:pathLst>
                <a:path w="4047" h="3639" extrusionOk="0">
                  <a:moveTo>
                    <a:pt x="1" y="0"/>
                  </a:moveTo>
                  <a:lnTo>
                    <a:pt x="1" y="1360"/>
                  </a:lnTo>
                  <a:lnTo>
                    <a:pt x="4046" y="3639"/>
                  </a:lnTo>
                  <a:lnTo>
                    <a:pt x="4046" y="23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1430575" y="933400"/>
              <a:ext cx="208575" cy="120850"/>
            </a:xfrm>
            <a:custGeom>
              <a:avLst/>
              <a:gdLst/>
              <a:ahLst/>
              <a:cxnLst/>
              <a:rect l="l" t="t" r="r" b="b"/>
              <a:pathLst>
                <a:path w="8343" h="4834" extrusionOk="0">
                  <a:moveTo>
                    <a:pt x="4297" y="0"/>
                  </a:moveTo>
                  <a:lnTo>
                    <a:pt x="1" y="2523"/>
                  </a:lnTo>
                  <a:lnTo>
                    <a:pt x="4046" y="4833"/>
                  </a:lnTo>
                  <a:lnTo>
                    <a:pt x="8343" y="2312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1523675" y="1044725"/>
              <a:ext cx="8550" cy="47575"/>
            </a:xfrm>
            <a:custGeom>
              <a:avLst/>
              <a:gdLst/>
              <a:ahLst/>
              <a:cxnLst/>
              <a:rect l="l" t="t" r="r" b="b"/>
              <a:pathLst>
                <a:path w="342" h="1903" extrusionOk="0">
                  <a:moveTo>
                    <a:pt x="341" y="0"/>
                  </a:moveTo>
                  <a:lnTo>
                    <a:pt x="1" y="218"/>
                  </a:lnTo>
                  <a:lnTo>
                    <a:pt x="1" y="1903"/>
                  </a:lnTo>
                  <a:lnTo>
                    <a:pt x="341" y="169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1422575" y="992400"/>
              <a:ext cx="101125" cy="99900"/>
            </a:xfrm>
            <a:custGeom>
              <a:avLst/>
              <a:gdLst/>
              <a:ahLst/>
              <a:cxnLst/>
              <a:rect l="l" t="t" r="r" b="b"/>
              <a:pathLst>
                <a:path w="4045" h="3996" extrusionOk="0">
                  <a:moveTo>
                    <a:pt x="0" y="1"/>
                  </a:moveTo>
                  <a:lnTo>
                    <a:pt x="0" y="1684"/>
                  </a:lnTo>
                  <a:lnTo>
                    <a:pt x="4045" y="3996"/>
                  </a:lnTo>
                  <a:lnTo>
                    <a:pt x="4045" y="2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1422575" y="986975"/>
              <a:ext cx="109175" cy="63200"/>
            </a:xfrm>
            <a:custGeom>
              <a:avLst/>
              <a:gdLst/>
              <a:ahLst/>
              <a:cxnLst/>
              <a:rect l="l" t="t" r="r" b="b"/>
              <a:pathLst>
                <a:path w="4367" h="2528" extrusionOk="0">
                  <a:moveTo>
                    <a:pt x="321" y="0"/>
                  </a:moveTo>
                  <a:lnTo>
                    <a:pt x="0" y="218"/>
                  </a:lnTo>
                  <a:lnTo>
                    <a:pt x="4045" y="2528"/>
                  </a:lnTo>
                  <a:lnTo>
                    <a:pt x="4366" y="231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1532275" y="991175"/>
              <a:ext cx="107075" cy="73900"/>
            </a:xfrm>
            <a:custGeom>
              <a:avLst/>
              <a:gdLst/>
              <a:ahLst/>
              <a:cxnLst/>
              <a:rect l="l" t="t" r="r" b="b"/>
              <a:pathLst>
                <a:path w="4283" h="2956" extrusionOk="0">
                  <a:moveTo>
                    <a:pt x="4282" y="1"/>
                  </a:moveTo>
                  <a:lnTo>
                    <a:pt x="0" y="2515"/>
                  </a:lnTo>
                  <a:lnTo>
                    <a:pt x="0" y="2956"/>
                  </a:lnTo>
                  <a:lnTo>
                    <a:pt x="4282" y="450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1519625" y="929500"/>
              <a:ext cx="119725" cy="70675"/>
            </a:xfrm>
            <a:custGeom>
              <a:avLst/>
              <a:gdLst/>
              <a:ahLst/>
              <a:cxnLst/>
              <a:rect l="l" t="t" r="r" b="b"/>
              <a:pathLst>
                <a:path w="4789" h="2827" extrusionOk="0">
                  <a:moveTo>
                    <a:pt x="286" y="1"/>
                  </a:moveTo>
                  <a:cubicBezTo>
                    <a:pt x="272" y="1"/>
                    <a:pt x="257" y="5"/>
                    <a:pt x="245" y="13"/>
                  </a:cubicBezTo>
                  <a:cubicBezTo>
                    <a:pt x="94" y="105"/>
                    <a:pt x="2" y="269"/>
                    <a:pt x="0" y="446"/>
                  </a:cubicBezTo>
                  <a:lnTo>
                    <a:pt x="0" y="581"/>
                  </a:lnTo>
                  <a:cubicBezTo>
                    <a:pt x="0" y="610"/>
                    <a:pt x="16" y="636"/>
                    <a:pt x="41" y="651"/>
                  </a:cubicBezTo>
                  <a:lnTo>
                    <a:pt x="3702" y="2739"/>
                  </a:lnTo>
                  <a:cubicBezTo>
                    <a:pt x="3805" y="2797"/>
                    <a:pt x="3920" y="2827"/>
                    <a:pt x="4035" y="2827"/>
                  </a:cubicBezTo>
                  <a:cubicBezTo>
                    <a:pt x="4153" y="2827"/>
                    <a:pt x="4271" y="2796"/>
                    <a:pt x="4376" y="2733"/>
                  </a:cubicBezTo>
                  <a:lnTo>
                    <a:pt x="4749" y="2510"/>
                  </a:lnTo>
                  <a:cubicBezTo>
                    <a:pt x="4774" y="2494"/>
                    <a:pt x="4788" y="2468"/>
                    <a:pt x="4788" y="2440"/>
                  </a:cubicBezTo>
                  <a:lnTo>
                    <a:pt x="4788" y="2125"/>
                  </a:lnTo>
                  <a:cubicBezTo>
                    <a:pt x="4788" y="2079"/>
                    <a:pt x="4751" y="2045"/>
                    <a:pt x="4709" y="2045"/>
                  </a:cubicBezTo>
                  <a:cubicBezTo>
                    <a:pt x="4702" y="2045"/>
                    <a:pt x="4695" y="2045"/>
                    <a:pt x="4688" y="2047"/>
                  </a:cubicBezTo>
                  <a:lnTo>
                    <a:pt x="4044" y="2212"/>
                  </a:lnTo>
                  <a:lnTo>
                    <a:pt x="4044" y="2237"/>
                  </a:lnTo>
                  <a:lnTo>
                    <a:pt x="326" y="13"/>
                  </a:lnTo>
                  <a:cubicBezTo>
                    <a:pt x="314" y="5"/>
                    <a:pt x="300" y="1"/>
                    <a:pt x="286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1620975" y="980000"/>
              <a:ext cx="18375" cy="20125"/>
            </a:xfrm>
            <a:custGeom>
              <a:avLst/>
              <a:gdLst/>
              <a:ahLst/>
              <a:cxnLst/>
              <a:rect l="l" t="t" r="r" b="b"/>
              <a:pathLst>
                <a:path w="735" h="805" extrusionOk="0">
                  <a:moveTo>
                    <a:pt x="734" y="1"/>
                  </a:moveTo>
                  <a:lnTo>
                    <a:pt x="0" y="190"/>
                  </a:lnTo>
                  <a:lnTo>
                    <a:pt x="0" y="804"/>
                  </a:lnTo>
                  <a:cubicBezTo>
                    <a:pt x="114" y="801"/>
                    <a:pt x="224" y="770"/>
                    <a:pt x="321" y="712"/>
                  </a:cubicBezTo>
                  <a:lnTo>
                    <a:pt x="695" y="490"/>
                  </a:lnTo>
                  <a:cubicBezTo>
                    <a:pt x="720" y="474"/>
                    <a:pt x="734" y="448"/>
                    <a:pt x="734" y="420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1522400" y="922275"/>
              <a:ext cx="116750" cy="67375"/>
            </a:xfrm>
            <a:custGeom>
              <a:avLst/>
              <a:gdLst/>
              <a:ahLst/>
              <a:cxnLst/>
              <a:rect l="l" t="t" r="r" b="b"/>
              <a:pathLst>
                <a:path w="4670" h="2695" extrusionOk="0">
                  <a:moveTo>
                    <a:pt x="624" y="0"/>
                  </a:moveTo>
                  <a:lnTo>
                    <a:pt x="83" y="336"/>
                  </a:lnTo>
                  <a:cubicBezTo>
                    <a:pt x="1" y="387"/>
                    <a:pt x="4" y="509"/>
                    <a:pt x="88" y="557"/>
                  </a:cubicBezTo>
                  <a:lnTo>
                    <a:pt x="3749" y="2645"/>
                  </a:lnTo>
                  <a:cubicBezTo>
                    <a:pt x="3806" y="2678"/>
                    <a:pt x="3870" y="2694"/>
                    <a:pt x="3934" y="2694"/>
                  </a:cubicBezTo>
                  <a:cubicBezTo>
                    <a:pt x="4001" y="2694"/>
                    <a:pt x="4069" y="2676"/>
                    <a:pt x="4129" y="2639"/>
                  </a:cubicBezTo>
                  <a:lnTo>
                    <a:pt x="4670" y="2310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1449725" y="969975"/>
              <a:ext cx="127775" cy="72875"/>
            </a:xfrm>
            <a:custGeom>
              <a:avLst/>
              <a:gdLst/>
              <a:ahLst/>
              <a:cxnLst/>
              <a:rect l="l" t="t" r="r" b="b"/>
              <a:pathLst>
                <a:path w="5111" h="2915" extrusionOk="0">
                  <a:moveTo>
                    <a:pt x="1042" y="0"/>
                  </a:moveTo>
                  <a:lnTo>
                    <a:pt x="0" y="615"/>
                  </a:lnTo>
                  <a:lnTo>
                    <a:pt x="4068" y="2915"/>
                  </a:lnTo>
                  <a:lnTo>
                    <a:pt x="5110" y="2300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1551375" y="1027475"/>
              <a:ext cx="26300" cy="26725"/>
            </a:xfrm>
            <a:custGeom>
              <a:avLst/>
              <a:gdLst/>
              <a:ahLst/>
              <a:cxnLst/>
              <a:rect l="l" t="t" r="r" b="b"/>
              <a:pathLst>
                <a:path w="1052" h="1069" extrusionOk="0">
                  <a:moveTo>
                    <a:pt x="1052" y="0"/>
                  </a:moveTo>
                  <a:lnTo>
                    <a:pt x="0" y="615"/>
                  </a:lnTo>
                  <a:lnTo>
                    <a:pt x="0" y="1069"/>
                  </a:lnTo>
                  <a:lnTo>
                    <a:pt x="1052" y="445"/>
                  </a:lnTo>
                  <a:lnTo>
                    <a:pt x="105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1451325" y="884375"/>
              <a:ext cx="49875" cy="69825"/>
            </a:xfrm>
            <a:custGeom>
              <a:avLst/>
              <a:gdLst/>
              <a:ahLst/>
              <a:cxnLst/>
              <a:rect l="l" t="t" r="r" b="b"/>
              <a:pathLst>
                <a:path w="1995" h="2793" extrusionOk="0">
                  <a:moveTo>
                    <a:pt x="0" y="1"/>
                  </a:moveTo>
                  <a:lnTo>
                    <a:pt x="0" y="2299"/>
                  </a:lnTo>
                  <a:cubicBezTo>
                    <a:pt x="0" y="2572"/>
                    <a:pt x="453" y="2792"/>
                    <a:pt x="996" y="2792"/>
                  </a:cubicBezTo>
                  <a:cubicBezTo>
                    <a:pt x="1542" y="2792"/>
                    <a:pt x="1994" y="2572"/>
                    <a:pt x="1994" y="2299"/>
                  </a:cubicBezTo>
                  <a:cubicBezTo>
                    <a:pt x="1994" y="2286"/>
                    <a:pt x="1985" y="4"/>
                    <a:pt x="1985" y="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1465425" y="884375"/>
              <a:ext cx="35775" cy="69825"/>
            </a:xfrm>
            <a:custGeom>
              <a:avLst/>
              <a:gdLst/>
              <a:ahLst/>
              <a:cxnLst/>
              <a:rect l="l" t="t" r="r" b="b"/>
              <a:pathLst>
                <a:path w="1431" h="2793" extrusionOk="0">
                  <a:moveTo>
                    <a:pt x="0" y="1"/>
                  </a:moveTo>
                  <a:lnTo>
                    <a:pt x="0" y="2746"/>
                  </a:lnTo>
                  <a:cubicBezTo>
                    <a:pt x="134" y="2776"/>
                    <a:pt x="270" y="2792"/>
                    <a:pt x="406" y="2792"/>
                  </a:cubicBezTo>
                  <a:cubicBezTo>
                    <a:pt x="412" y="2792"/>
                    <a:pt x="418" y="2792"/>
                    <a:pt x="424" y="2792"/>
                  </a:cubicBezTo>
                  <a:cubicBezTo>
                    <a:pt x="969" y="2792"/>
                    <a:pt x="1430" y="2572"/>
                    <a:pt x="1430" y="2299"/>
                  </a:cubicBezTo>
                  <a:cubicBezTo>
                    <a:pt x="1430" y="2286"/>
                    <a:pt x="1411" y="4"/>
                    <a:pt x="1411" y="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1477575" y="884425"/>
              <a:ext cx="23625" cy="69775"/>
            </a:xfrm>
            <a:custGeom>
              <a:avLst/>
              <a:gdLst/>
              <a:ahLst/>
              <a:cxnLst/>
              <a:rect l="l" t="t" r="r" b="b"/>
              <a:pathLst>
                <a:path w="945" h="2791" extrusionOk="0">
                  <a:moveTo>
                    <a:pt x="0" y="0"/>
                  </a:moveTo>
                  <a:lnTo>
                    <a:pt x="0" y="2790"/>
                  </a:lnTo>
                  <a:cubicBezTo>
                    <a:pt x="518" y="2774"/>
                    <a:pt x="944" y="2560"/>
                    <a:pt x="944" y="2297"/>
                  </a:cubicBezTo>
                  <a:cubicBezTo>
                    <a:pt x="944" y="2284"/>
                    <a:pt x="925" y="2"/>
                    <a:pt x="92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1490500" y="884450"/>
              <a:ext cx="10700" cy="67450"/>
            </a:xfrm>
            <a:custGeom>
              <a:avLst/>
              <a:gdLst/>
              <a:ahLst/>
              <a:cxnLst/>
              <a:rect l="l" t="t" r="r" b="b"/>
              <a:pathLst>
                <a:path w="428" h="2698" extrusionOk="0">
                  <a:moveTo>
                    <a:pt x="1" y="1"/>
                  </a:moveTo>
                  <a:lnTo>
                    <a:pt x="1" y="2698"/>
                  </a:lnTo>
                  <a:cubicBezTo>
                    <a:pt x="256" y="2608"/>
                    <a:pt x="427" y="2463"/>
                    <a:pt x="427" y="2296"/>
                  </a:cubicBezTo>
                  <a:cubicBezTo>
                    <a:pt x="427" y="2283"/>
                    <a:pt x="408" y="1"/>
                    <a:pt x="408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1450850" y="871800"/>
              <a:ext cx="49875" cy="25050"/>
            </a:xfrm>
            <a:custGeom>
              <a:avLst/>
              <a:gdLst/>
              <a:ahLst/>
              <a:cxnLst/>
              <a:rect l="l" t="t" r="r" b="b"/>
              <a:pathLst>
                <a:path w="1995" h="1002" extrusionOk="0">
                  <a:moveTo>
                    <a:pt x="1994" y="501"/>
                  </a:moveTo>
                  <a:cubicBezTo>
                    <a:pt x="1994" y="776"/>
                    <a:pt x="1549" y="1001"/>
                    <a:pt x="998" y="1001"/>
                  </a:cubicBezTo>
                  <a:cubicBezTo>
                    <a:pt x="447" y="1001"/>
                    <a:pt x="0" y="776"/>
                    <a:pt x="0" y="501"/>
                  </a:cubicBezTo>
                  <a:cubicBezTo>
                    <a:pt x="0" y="224"/>
                    <a:pt x="447" y="1"/>
                    <a:pt x="998" y="1"/>
                  </a:cubicBezTo>
                  <a:cubicBezTo>
                    <a:pt x="1549" y="1"/>
                    <a:pt x="1994" y="224"/>
                    <a:pt x="1994" y="50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1462600" y="874400"/>
              <a:ext cx="26450" cy="13350"/>
            </a:xfrm>
            <a:custGeom>
              <a:avLst/>
              <a:gdLst/>
              <a:ahLst/>
              <a:cxnLst/>
              <a:rect l="l" t="t" r="r" b="b"/>
              <a:pathLst>
                <a:path w="1058" h="534" extrusionOk="0">
                  <a:moveTo>
                    <a:pt x="1057" y="266"/>
                  </a:moveTo>
                  <a:cubicBezTo>
                    <a:pt x="1057" y="414"/>
                    <a:pt x="821" y="533"/>
                    <a:pt x="528" y="533"/>
                  </a:cubicBezTo>
                  <a:cubicBezTo>
                    <a:pt x="236" y="533"/>
                    <a:pt x="0" y="414"/>
                    <a:pt x="0" y="266"/>
                  </a:cubicBezTo>
                  <a:cubicBezTo>
                    <a:pt x="0" y="120"/>
                    <a:pt x="236" y="1"/>
                    <a:pt x="528" y="1"/>
                  </a:cubicBezTo>
                  <a:cubicBezTo>
                    <a:pt x="821" y="1"/>
                    <a:pt x="1057" y="120"/>
                    <a:pt x="1057" y="266"/>
                  </a:cubicBezTo>
                  <a:close/>
                </a:path>
              </a:pathLst>
            </a:custGeom>
            <a:solidFill>
              <a:srgbClr val="F0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1472475" y="864650"/>
              <a:ext cx="6125" cy="16575"/>
            </a:xfrm>
            <a:custGeom>
              <a:avLst/>
              <a:gdLst/>
              <a:ahLst/>
              <a:cxnLst/>
              <a:rect l="l" t="t" r="r" b="b"/>
              <a:pathLst>
                <a:path w="245" h="663" extrusionOk="0">
                  <a:moveTo>
                    <a:pt x="1" y="1"/>
                  </a:moveTo>
                  <a:lnTo>
                    <a:pt x="1" y="600"/>
                  </a:lnTo>
                  <a:cubicBezTo>
                    <a:pt x="1" y="635"/>
                    <a:pt x="55" y="662"/>
                    <a:pt x="123" y="662"/>
                  </a:cubicBezTo>
                  <a:cubicBezTo>
                    <a:pt x="191" y="662"/>
                    <a:pt x="245" y="635"/>
                    <a:pt x="245" y="600"/>
                  </a:cubicBezTo>
                  <a:lnTo>
                    <a:pt x="245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1457375" y="835375"/>
              <a:ext cx="36850" cy="31950"/>
            </a:xfrm>
            <a:custGeom>
              <a:avLst/>
              <a:gdLst/>
              <a:ahLst/>
              <a:cxnLst/>
              <a:rect l="l" t="t" r="r" b="b"/>
              <a:pathLst>
                <a:path w="1474" h="1278" extrusionOk="0">
                  <a:moveTo>
                    <a:pt x="383" y="0"/>
                  </a:moveTo>
                  <a:cubicBezTo>
                    <a:pt x="196" y="358"/>
                    <a:pt x="0" y="912"/>
                    <a:pt x="0" y="921"/>
                  </a:cubicBezTo>
                  <a:cubicBezTo>
                    <a:pt x="0" y="1118"/>
                    <a:pt x="334" y="1278"/>
                    <a:pt x="737" y="1278"/>
                  </a:cubicBezTo>
                  <a:cubicBezTo>
                    <a:pt x="1142" y="1278"/>
                    <a:pt x="1474" y="1118"/>
                    <a:pt x="1474" y="921"/>
                  </a:cubicBezTo>
                  <a:cubicBezTo>
                    <a:pt x="1474" y="917"/>
                    <a:pt x="1266" y="360"/>
                    <a:pt x="1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1466975" y="832000"/>
              <a:ext cx="17075" cy="7550"/>
            </a:xfrm>
            <a:custGeom>
              <a:avLst/>
              <a:gdLst/>
              <a:ahLst/>
              <a:cxnLst/>
              <a:rect l="l" t="t" r="r" b="b"/>
              <a:pathLst>
                <a:path w="683" h="302" extrusionOk="0">
                  <a:moveTo>
                    <a:pt x="341" y="0"/>
                  </a:moveTo>
                  <a:cubicBezTo>
                    <a:pt x="154" y="0"/>
                    <a:pt x="1" y="69"/>
                    <a:pt x="1" y="151"/>
                  </a:cubicBezTo>
                  <a:cubicBezTo>
                    <a:pt x="1" y="234"/>
                    <a:pt x="154" y="302"/>
                    <a:pt x="341" y="302"/>
                  </a:cubicBezTo>
                  <a:cubicBezTo>
                    <a:pt x="530" y="302"/>
                    <a:pt x="682" y="234"/>
                    <a:pt x="682" y="151"/>
                  </a:cubicBezTo>
                  <a:cubicBezTo>
                    <a:pt x="682" y="69"/>
                    <a:pt x="530" y="0"/>
                    <a:pt x="34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1366425" y="1191575"/>
              <a:ext cx="171425" cy="98825"/>
            </a:xfrm>
            <a:custGeom>
              <a:avLst/>
              <a:gdLst/>
              <a:ahLst/>
              <a:cxnLst/>
              <a:rect l="l" t="t" r="r" b="b"/>
              <a:pathLst>
                <a:path w="6857" h="3953" extrusionOk="0">
                  <a:moveTo>
                    <a:pt x="4437" y="1"/>
                  </a:moveTo>
                  <a:lnTo>
                    <a:pt x="0" y="2557"/>
                  </a:lnTo>
                  <a:lnTo>
                    <a:pt x="2419" y="3952"/>
                  </a:lnTo>
                  <a:lnTo>
                    <a:pt x="6856" y="1396"/>
                  </a:lnTo>
                  <a:lnTo>
                    <a:pt x="443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1397050" y="1234025"/>
              <a:ext cx="26600" cy="38125"/>
            </a:xfrm>
            <a:custGeom>
              <a:avLst/>
              <a:gdLst/>
              <a:ahLst/>
              <a:cxnLst/>
              <a:rect l="l" t="t" r="r" b="b"/>
              <a:pathLst>
                <a:path w="1064" h="1525" extrusionOk="0">
                  <a:moveTo>
                    <a:pt x="0" y="1"/>
                  </a:moveTo>
                  <a:lnTo>
                    <a:pt x="0" y="908"/>
                  </a:lnTo>
                  <a:lnTo>
                    <a:pt x="1063" y="1525"/>
                  </a:lnTo>
                  <a:lnTo>
                    <a:pt x="1063" y="6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1423625" y="1201375"/>
              <a:ext cx="81725" cy="70775"/>
            </a:xfrm>
            <a:custGeom>
              <a:avLst/>
              <a:gdLst/>
              <a:ahLst/>
              <a:cxnLst/>
              <a:rect l="l" t="t" r="r" b="b"/>
              <a:pathLst>
                <a:path w="3269" h="2831" extrusionOk="0">
                  <a:moveTo>
                    <a:pt x="3269" y="0"/>
                  </a:moveTo>
                  <a:lnTo>
                    <a:pt x="0" y="1923"/>
                  </a:lnTo>
                  <a:lnTo>
                    <a:pt x="0" y="2831"/>
                  </a:lnTo>
                  <a:lnTo>
                    <a:pt x="3269" y="909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1397525" y="1186000"/>
              <a:ext cx="107825" cy="63450"/>
            </a:xfrm>
            <a:custGeom>
              <a:avLst/>
              <a:gdLst/>
              <a:ahLst/>
              <a:cxnLst/>
              <a:rect l="l" t="t" r="r" b="b"/>
              <a:pathLst>
                <a:path w="4313" h="2538" extrusionOk="0">
                  <a:moveTo>
                    <a:pt x="3269" y="0"/>
                  </a:moveTo>
                  <a:lnTo>
                    <a:pt x="0" y="1922"/>
                  </a:lnTo>
                  <a:lnTo>
                    <a:pt x="1044" y="2538"/>
                  </a:lnTo>
                  <a:lnTo>
                    <a:pt x="4313" y="615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1407200" y="1191575"/>
              <a:ext cx="88475" cy="52275"/>
            </a:xfrm>
            <a:custGeom>
              <a:avLst/>
              <a:gdLst/>
              <a:ahLst/>
              <a:cxnLst/>
              <a:rect l="l" t="t" r="r" b="b"/>
              <a:pathLst>
                <a:path w="3539" h="2091" extrusionOk="0">
                  <a:moveTo>
                    <a:pt x="2880" y="1"/>
                  </a:moveTo>
                  <a:lnTo>
                    <a:pt x="0" y="1702"/>
                  </a:lnTo>
                  <a:lnTo>
                    <a:pt x="657" y="2090"/>
                  </a:lnTo>
                  <a:lnTo>
                    <a:pt x="3539" y="391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1329875" y="950500"/>
              <a:ext cx="9950" cy="14300"/>
            </a:xfrm>
            <a:custGeom>
              <a:avLst/>
              <a:gdLst/>
              <a:ahLst/>
              <a:cxnLst/>
              <a:rect l="l" t="t" r="r" b="b"/>
              <a:pathLst>
                <a:path w="398" h="572" extrusionOk="0">
                  <a:moveTo>
                    <a:pt x="0" y="1"/>
                  </a:moveTo>
                  <a:lnTo>
                    <a:pt x="0" y="341"/>
                  </a:lnTo>
                  <a:lnTo>
                    <a:pt x="398" y="572"/>
                  </a:lnTo>
                  <a:lnTo>
                    <a:pt x="398" y="2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1339800" y="946725"/>
              <a:ext cx="16225" cy="18075"/>
            </a:xfrm>
            <a:custGeom>
              <a:avLst/>
              <a:gdLst/>
              <a:ahLst/>
              <a:cxnLst/>
              <a:rect l="l" t="t" r="r" b="b"/>
              <a:pathLst>
                <a:path w="649" h="723" extrusionOk="0">
                  <a:moveTo>
                    <a:pt x="649" y="1"/>
                  </a:moveTo>
                  <a:lnTo>
                    <a:pt x="1" y="382"/>
                  </a:lnTo>
                  <a:lnTo>
                    <a:pt x="1" y="723"/>
                  </a:lnTo>
                  <a:lnTo>
                    <a:pt x="649" y="340"/>
                  </a:lnTo>
                  <a:lnTo>
                    <a:pt x="64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1330050" y="940975"/>
              <a:ext cx="25975" cy="15325"/>
            </a:xfrm>
            <a:custGeom>
              <a:avLst/>
              <a:gdLst/>
              <a:ahLst/>
              <a:cxnLst/>
              <a:rect l="l" t="t" r="r" b="b"/>
              <a:pathLst>
                <a:path w="1039" h="613" extrusionOk="0">
                  <a:moveTo>
                    <a:pt x="647" y="0"/>
                  </a:moveTo>
                  <a:lnTo>
                    <a:pt x="1" y="382"/>
                  </a:lnTo>
                  <a:lnTo>
                    <a:pt x="391" y="612"/>
                  </a:lnTo>
                  <a:lnTo>
                    <a:pt x="1039" y="231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1582700" y="1221200"/>
              <a:ext cx="40725" cy="13350"/>
            </a:xfrm>
            <a:custGeom>
              <a:avLst/>
              <a:gdLst/>
              <a:ahLst/>
              <a:cxnLst/>
              <a:rect l="l" t="t" r="r" b="b"/>
              <a:pathLst>
                <a:path w="1629" h="534" extrusionOk="0">
                  <a:moveTo>
                    <a:pt x="0" y="0"/>
                  </a:moveTo>
                  <a:lnTo>
                    <a:pt x="0" y="134"/>
                  </a:lnTo>
                  <a:cubicBezTo>
                    <a:pt x="0" y="354"/>
                    <a:pt x="371" y="534"/>
                    <a:pt x="815" y="534"/>
                  </a:cubicBezTo>
                  <a:cubicBezTo>
                    <a:pt x="1257" y="534"/>
                    <a:pt x="1629" y="354"/>
                    <a:pt x="1629" y="134"/>
                  </a:cubicBezTo>
                  <a:cubicBezTo>
                    <a:pt x="1629" y="122"/>
                    <a:pt x="1617" y="3"/>
                    <a:pt x="1617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1582575" y="1210975"/>
              <a:ext cx="40500" cy="20350"/>
            </a:xfrm>
            <a:custGeom>
              <a:avLst/>
              <a:gdLst/>
              <a:ahLst/>
              <a:cxnLst/>
              <a:rect l="l" t="t" r="r" b="b"/>
              <a:pathLst>
                <a:path w="1620" h="814" extrusionOk="0">
                  <a:moveTo>
                    <a:pt x="1619" y="408"/>
                  </a:moveTo>
                  <a:cubicBezTo>
                    <a:pt x="1619" y="631"/>
                    <a:pt x="1257" y="814"/>
                    <a:pt x="810" y="814"/>
                  </a:cubicBezTo>
                  <a:cubicBezTo>
                    <a:pt x="363" y="814"/>
                    <a:pt x="1" y="633"/>
                    <a:pt x="1" y="408"/>
                  </a:cubicBezTo>
                  <a:cubicBezTo>
                    <a:pt x="1" y="182"/>
                    <a:pt x="363" y="0"/>
                    <a:pt x="810" y="0"/>
                  </a:cubicBezTo>
                  <a:cubicBezTo>
                    <a:pt x="1257" y="0"/>
                    <a:pt x="1619" y="183"/>
                    <a:pt x="1619" y="408"/>
                  </a:cubicBezTo>
                  <a:close/>
                </a:path>
              </a:pathLst>
            </a:custGeom>
            <a:solidFill>
              <a:srgbClr val="C6B3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1597875" y="1197275"/>
              <a:ext cx="9125" cy="25275"/>
            </a:xfrm>
            <a:custGeom>
              <a:avLst/>
              <a:gdLst/>
              <a:ahLst/>
              <a:cxnLst/>
              <a:rect l="l" t="t" r="r" b="b"/>
              <a:pathLst>
                <a:path w="365" h="1011" extrusionOk="0">
                  <a:moveTo>
                    <a:pt x="1" y="0"/>
                  </a:moveTo>
                  <a:lnTo>
                    <a:pt x="1" y="915"/>
                  </a:lnTo>
                  <a:cubicBezTo>
                    <a:pt x="1" y="967"/>
                    <a:pt x="79" y="1011"/>
                    <a:pt x="184" y="1011"/>
                  </a:cubicBezTo>
                  <a:cubicBezTo>
                    <a:pt x="288" y="1011"/>
                    <a:pt x="365" y="967"/>
                    <a:pt x="365" y="915"/>
                  </a:cubicBezTo>
                  <a:lnTo>
                    <a:pt x="365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1577650" y="1192525"/>
              <a:ext cx="50525" cy="19700"/>
            </a:xfrm>
            <a:custGeom>
              <a:avLst/>
              <a:gdLst/>
              <a:ahLst/>
              <a:cxnLst/>
              <a:rect l="l" t="t" r="r" b="b"/>
              <a:pathLst>
                <a:path w="2021" h="788" extrusionOk="0">
                  <a:moveTo>
                    <a:pt x="1" y="0"/>
                  </a:moveTo>
                  <a:lnTo>
                    <a:pt x="1" y="293"/>
                  </a:lnTo>
                  <a:cubicBezTo>
                    <a:pt x="1" y="566"/>
                    <a:pt x="465" y="788"/>
                    <a:pt x="1010" y="788"/>
                  </a:cubicBezTo>
                  <a:cubicBezTo>
                    <a:pt x="1555" y="788"/>
                    <a:pt x="2021" y="566"/>
                    <a:pt x="2021" y="293"/>
                  </a:cubicBezTo>
                  <a:cubicBezTo>
                    <a:pt x="2021" y="280"/>
                    <a:pt x="1997" y="3"/>
                    <a:pt x="1997" y="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1577825" y="1179950"/>
              <a:ext cx="49875" cy="25075"/>
            </a:xfrm>
            <a:custGeom>
              <a:avLst/>
              <a:gdLst/>
              <a:ahLst/>
              <a:cxnLst/>
              <a:rect l="l" t="t" r="r" b="b"/>
              <a:pathLst>
                <a:path w="1995" h="1003" extrusionOk="0">
                  <a:moveTo>
                    <a:pt x="1995" y="500"/>
                  </a:moveTo>
                  <a:cubicBezTo>
                    <a:pt x="1995" y="777"/>
                    <a:pt x="1548" y="1002"/>
                    <a:pt x="999" y="1002"/>
                  </a:cubicBezTo>
                  <a:cubicBezTo>
                    <a:pt x="448" y="1002"/>
                    <a:pt x="1" y="777"/>
                    <a:pt x="1" y="500"/>
                  </a:cubicBezTo>
                  <a:cubicBezTo>
                    <a:pt x="1" y="225"/>
                    <a:pt x="448" y="0"/>
                    <a:pt x="999" y="0"/>
                  </a:cubicBezTo>
                  <a:cubicBezTo>
                    <a:pt x="1548" y="0"/>
                    <a:pt x="1995" y="225"/>
                    <a:pt x="1995" y="500"/>
                  </a:cubicBezTo>
                  <a:close/>
                </a:path>
              </a:pathLst>
            </a:custGeom>
            <a:solidFill>
              <a:srgbClr val="C6B3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1596025" y="1168300"/>
              <a:ext cx="9925" cy="4375"/>
            </a:xfrm>
            <a:custGeom>
              <a:avLst/>
              <a:gdLst/>
              <a:ahLst/>
              <a:cxnLst/>
              <a:rect l="l" t="t" r="r" b="b"/>
              <a:pathLst>
                <a:path w="397" h="175" extrusionOk="0">
                  <a:moveTo>
                    <a:pt x="198" y="1"/>
                  </a:moveTo>
                  <a:cubicBezTo>
                    <a:pt x="89" y="1"/>
                    <a:pt x="1" y="40"/>
                    <a:pt x="1" y="88"/>
                  </a:cubicBezTo>
                  <a:cubicBezTo>
                    <a:pt x="1" y="136"/>
                    <a:pt x="89" y="175"/>
                    <a:pt x="198" y="175"/>
                  </a:cubicBezTo>
                  <a:cubicBezTo>
                    <a:pt x="308" y="175"/>
                    <a:pt x="397" y="136"/>
                    <a:pt x="397" y="88"/>
                  </a:cubicBezTo>
                  <a:cubicBezTo>
                    <a:pt x="397" y="40"/>
                    <a:pt x="308" y="1"/>
                    <a:pt x="19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1577475" y="1142275"/>
              <a:ext cx="25625" cy="34325"/>
            </a:xfrm>
            <a:custGeom>
              <a:avLst/>
              <a:gdLst/>
              <a:ahLst/>
              <a:cxnLst/>
              <a:rect l="l" t="t" r="r" b="b"/>
              <a:pathLst>
                <a:path w="1025" h="1373" extrusionOk="0">
                  <a:moveTo>
                    <a:pt x="1024" y="1372"/>
                  </a:moveTo>
                  <a:cubicBezTo>
                    <a:pt x="1024" y="1372"/>
                    <a:pt x="865" y="3"/>
                    <a:pt x="0" y="1"/>
                  </a:cubicBezTo>
                  <a:cubicBezTo>
                    <a:pt x="0" y="1"/>
                    <a:pt x="622" y="657"/>
                    <a:pt x="1024" y="1372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1589325" y="1124700"/>
              <a:ext cx="24450" cy="51850"/>
            </a:xfrm>
            <a:custGeom>
              <a:avLst/>
              <a:gdLst/>
              <a:ahLst/>
              <a:cxnLst/>
              <a:rect l="l" t="t" r="r" b="b"/>
              <a:pathLst>
                <a:path w="978" h="2074" extrusionOk="0">
                  <a:moveTo>
                    <a:pt x="463" y="2074"/>
                  </a:moveTo>
                  <a:cubicBezTo>
                    <a:pt x="463" y="2074"/>
                    <a:pt x="978" y="442"/>
                    <a:pt x="1" y="0"/>
                  </a:cubicBezTo>
                  <a:cubicBezTo>
                    <a:pt x="1" y="0"/>
                    <a:pt x="372" y="1060"/>
                    <a:pt x="463" y="2074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1595500" y="1137025"/>
              <a:ext cx="20900" cy="39650"/>
            </a:xfrm>
            <a:custGeom>
              <a:avLst/>
              <a:gdLst/>
              <a:ahLst/>
              <a:cxnLst/>
              <a:rect l="l" t="t" r="r" b="b"/>
              <a:pathLst>
                <a:path w="836" h="1586" extrusionOk="0">
                  <a:moveTo>
                    <a:pt x="190" y="1585"/>
                  </a:moveTo>
                  <a:cubicBezTo>
                    <a:pt x="190" y="1585"/>
                    <a:pt x="0" y="221"/>
                    <a:pt x="835" y="0"/>
                  </a:cubicBezTo>
                  <a:cubicBezTo>
                    <a:pt x="835" y="0"/>
                    <a:pt x="735" y="860"/>
                    <a:pt x="190" y="1585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1590850" y="1170125"/>
              <a:ext cx="20800" cy="27750"/>
            </a:xfrm>
            <a:custGeom>
              <a:avLst/>
              <a:gdLst/>
              <a:ahLst/>
              <a:cxnLst/>
              <a:rect l="l" t="t" r="r" b="b"/>
              <a:pathLst>
                <a:path w="832" h="1110" extrusionOk="0">
                  <a:moveTo>
                    <a:pt x="217" y="0"/>
                  </a:moveTo>
                  <a:cubicBezTo>
                    <a:pt x="111" y="334"/>
                    <a:pt x="0" y="851"/>
                    <a:pt x="0" y="859"/>
                  </a:cubicBezTo>
                  <a:cubicBezTo>
                    <a:pt x="0" y="1043"/>
                    <a:pt x="189" y="1109"/>
                    <a:pt x="417" y="1109"/>
                  </a:cubicBezTo>
                  <a:cubicBezTo>
                    <a:pt x="644" y="1109"/>
                    <a:pt x="831" y="1043"/>
                    <a:pt x="831" y="859"/>
                  </a:cubicBezTo>
                  <a:cubicBezTo>
                    <a:pt x="831" y="854"/>
                    <a:pt x="715" y="335"/>
                    <a:pt x="604" y="0"/>
                  </a:cubicBezTo>
                  <a:cubicBezTo>
                    <a:pt x="604" y="0"/>
                    <a:pt x="556" y="102"/>
                    <a:pt x="405" y="102"/>
                  </a:cubicBezTo>
                  <a:cubicBezTo>
                    <a:pt x="256" y="102"/>
                    <a:pt x="217" y="0"/>
                    <a:pt x="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1401800" y="891700"/>
              <a:ext cx="10350" cy="2350"/>
            </a:xfrm>
            <a:custGeom>
              <a:avLst/>
              <a:gdLst/>
              <a:ahLst/>
              <a:cxnLst/>
              <a:rect l="l" t="t" r="r" b="b"/>
              <a:pathLst>
                <a:path w="414" h="94" extrusionOk="0">
                  <a:moveTo>
                    <a:pt x="208" y="1"/>
                  </a:moveTo>
                  <a:cubicBezTo>
                    <a:pt x="93" y="1"/>
                    <a:pt x="0" y="21"/>
                    <a:pt x="0" y="47"/>
                  </a:cubicBezTo>
                  <a:cubicBezTo>
                    <a:pt x="0" y="72"/>
                    <a:pt x="93" y="93"/>
                    <a:pt x="208" y="93"/>
                  </a:cubicBezTo>
                  <a:cubicBezTo>
                    <a:pt x="322" y="93"/>
                    <a:pt x="414" y="72"/>
                    <a:pt x="414" y="47"/>
                  </a:cubicBezTo>
                  <a:cubicBezTo>
                    <a:pt x="414" y="21"/>
                    <a:pt x="322" y="1"/>
                    <a:pt x="20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1382550" y="859125"/>
              <a:ext cx="24700" cy="39025"/>
            </a:xfrm>
            <a:custGeom>
              <a:avLst/>
              <a:gdLst/>
              <a:ahLst/>
              <a:cxnLst/>
              <a:rect l="l" t="t" r="r" b="b"/>
              <a:pathLst>
                <a:path w="988" h="1561" extrusionOk="0">
                  <a:moveTo>
                    <a:pt x="988" y="1560"/>
                  </a:moveTo>
                  <a:cubicBezTo>
                    <a:pt x="988" y="1560"/>
                    <a:pt x="611" y="297"/>
                    <a:pt x="0" y="145"/>
                  </a:cubicBezTo>
                  <a:cubicBezTo>
                    <a:pt x="2" y="145"/>
                    <a:pt x="817" y="0"/>
                    <a:pt x="988" y="156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1404875" y="858925"/>
              <a:ext cx="20725" cy="39225"/>
            </a:xfrm>
            <a:custGeom>
              <a:avLst/>
              <a:gdLst/>
              <a:ahLst/>
              <a:cxnLst/>
              <a:rect l="l" t="t" r="r" b="b"/>
              <a:pathLst>
                <a:path w="829" h="1569" extrusionOk="0">
                  <a:moveTo>
                    <a:pt x="95" y="1568"/>
                  </a:moveTo>
                  <a:cubicBezTo>
                    <a:pt x="95" y="1568"/>
                    <a:pt x="254" y="260"/>
                    <a:pt x="829" y="5"/>
                  </a:cubicBezTo>
                  <a:cubicBezTo>
                    <a:pt x="829" y="5"/>
                    <a:pt x="1" y="1"/>
                    <a:pt x="95" y="1568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1393100" y="846100"/>
              <a:ext cx="16725" cy="52050"/>
            </a:xfrm>
            <a:custGeom>
              <a:avLst/>
              <a:gdLst/>
              <a:ahLst/>
              <a:cxnLst/>
              <a:rect l="l" t="t" r="r" b="b"/>
              <a:pathLst>
                <a:path w="669" h="2082" extrusionOk="0">
                  <a:moveTo>
                    <a:pt x="576" y="2013"/>
                  </a:moveTo>
                  <a:cubicBezTo>
                    <a:pt x="576" y="2013"/>
                    <a:pt x="569" y="683"/>
                    <a:pt x="0" y="0"/>
                  </a:cubicBezTo>
                  <a:cubicBezTo>
                    <a:pt x="0" y="0"/>
                    <a:pt x="447" y="259"/>
                    <a:pt x="557" y="914"/>
                  </a:cubicBezTo>
                  <a:cubicBezTo>
                    <a:pt x="669" y="1568"/>
                    <a:pt x="566" y="2081"/>
                    <a:pt x="566" y="2081"/>
                  </a:cubicBezTo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1401825" y="892975"/>
              <a:ext cx="10375" cy="28725"/>
            </a:xfrm>
            <a:custGeom>
              <a:avLst/>
              <a:gdLst/>
              <a:ahLst/>
              <a:cxnLst/>
              <a:rect l="l" t="t" r="r" b="b"/>
              <a:pathLst>
                <a:path w="415" h="1149" extrusionOk="0">
                  <a:moveTo>
                    <a:pt x="4" y="0"/>
                  </a:moveTo>
                  <a:cubicBezTo>
                    <a:pt x="4" y="3"/>
                    <a:pt x="2" y="6"/>
                    <a:pt x="1" y="9"/>
                  </a:cubicBezTo>
                  <a:lnTo>
                    <a:pt x="1" y="1085"/>
                  </a:lnTo>
                  <a:cubicBezTo>
                    <a:pt x="46" y="1127"/>
                    <a:pt x="146" y="1149"/>
                    <a:pt x="228" y="1149"/>
                  </a:cubicBezTo>
                  <a:cubicBezTo>
                    <a:pt x="294" y="1149"/>
                    <a:pt x="414" y="1111"/>
                    <a:pt x="414" y="1059"/>
                  </a:cubicBezTo>
                  <a:lnTo>
                    <a:pt x="414" y="3"/>
                  </a:lnTo>
                  <a:cubicBezTo>
                    <a:pt x="372" y="28"/>
                    <a:pt x="321" y="42"/>
                    <a:pt x="217" y="42"/>
                  </a:cubicBezTo>
                  <a:cubicBezTo>
                    <a:pt x="49" y="42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9"/>
          <p:cNvGrpSpPr/>
          <p:nvPr/>
        </p:nvGrpSpPr>
        <p:grpSpPr>
          <a:xfrm>
            <a:off x="7889770" y="922822"/>
            <a:ext cx="2500846" cy="3750376"/>
            <a:chOff x="1766175" y="726675"/>
            <a:chExt cx="420600" cy="630750"/>
          </a:xfrm>
        </p:grpSpPr>
        <p:sp>
          <p:nvSpPr>
            <p:cNvPr id="464" name="Google Shape;464;p29"/>
            <p:cNvSpPr/>
            <p:nvPr/>
          </p:nvSpPr>
          <p:spPr>
            <a:xfrm>
              <a:off x="2083850" y="1108150"/>
              <a:ext cx="25075" cy="14000"/>
            </a:xfrm>
            <a:custGeom>
              <a:avLst/>
              <a:gdLst/>
              <a:ahLst/>
              <a:cxnLst/>
              <a:rect l="l" t="t" r="r" b="b"/>
              <a:pathLst>
                <a:path w="1003" h="560" extrusionOk="0">
                  <a:moveTo>
                    <a:pt x="502" y="1"/>
                  </a:moveTo>
                  <a:cubicBezTo>
                    <a:pt x="225" y="1"/>
                    <a:pt x="0" y="126"/>
                    <a:pt x="0" y="281"/>
                  </a:cubicBezTo>
                  <a:cubicBezTo>
                    <a:pt x="0" y="435"/>
                    <a:pt x="225" y="559"/>
                    <a:pt x="502" y="559"/>
                  </a:cubicBezTo>
                  <a:cubicBezTo>
                    <a:pt x="779" y="559"/>
                    <a:pt x="1002" y="435"/>
                    <a:pt x="1002" y="281"/>
                  </a:cubicBezTo>
                  <a:cubicBezTo>
                    <a:pt x="1002" y="126"/>
                    <a:pt x="779" y="1"/>
                    <a:pt x="5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2083850" y="1107625"/>
              <a:ext cx="25075" cy="13975"/>
            </a:xfrm>
            <a:custGeom>
              <a:avLst/>
              <a:gdLst/>
              <a:ahLst/>
              <a:cxnLst/>
              <a:rect l="l" t="t" r="r" b="b"/>
              <a:pathLst>
                <a:path w="1003" h="559" extrusionOk="0">
                  <a:moveTo>
                    <a:pt x="502" y="0"/>
                  </a:moveTo>
                  <a:cubicBezTo>
                    <a:pt x="225" y="0"/>
                    <a:pt x="0" y="125"/>
                    <a:pt x="0" y="279"/>
                  </a:cubicBezTo>
                  <a:cubicBezTo>
                    <a:pt x="0" y="434"/>
                    <a:pt x="225" y="559"/>
                    <a:pt x="502" y="559"/>
                  </a:cubicBezTo>
                  <a:cubicBezTo>
                    <a:pt x="779" y="559"/>
                    <a:pt x="1002" y="434"/>
                    <a:pt x="1002" y="279"/>
                  </a:cubicBezTo>
                  <a:cubicBezTo>
                    <a:pt x="1002" y="125"/>
                    <a:pt x="779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2095450" y="1039925"/>
              <a:ext cx="1900" cy="75125"/>
            </a:xfrm>
            <a:custGeom>
              <a:avLst/>
              <a:gdLst/>
              <a:ahLst/>
              <a:cxnLst/>
              <a:rect l="l" t="t" r="r" b="b"/>
              <a:pathLst>
                <a:path w="76" h="3005" extrusionOk="0">
                  <a:moveTo>
                    <a:pt x="13" y="1"/>
                  </a:moveTo>
                  <a:cubicBezTo>
                    <a:pt x="6" y="1"/>
                    <a:pt x="0" y="7"/>
                    <a:pt x="0" y="14"/>
                  </a:cubicBezTo>
                  <a:lnTo>
                    <a:pt x="0" y="2991"/>
                  </a:lnTo>
                  <a:cubicBezTo>
                    <a:pt x="0" y="2998"/>
                    <a:pt x="6" y="3004"/>
                    <a:pt x="13" y="3004"/>
                  </a:cubicBezTo>
                  <a:lnTo>
                    <a:pt x="62" y="3004"/>
                  </a:lnTo>
                  <a:cubicBezTo>
                    <a:pt x="70" y="3004"/>
                    <a:pt x="75" y="2998"/>
                    <a:pt x="75" y="2991"/>
                  </a:cubicBezTo>
                  <a:lnTo>
                    <a:pt x="75" y="14"/>
                  </a:lnTo>
                  <a:cubicBezTo>
                    <a:pt x="75" y="7"/>
                    <a:pt x="70" y="1"/>
                    <a:pt x="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2079850" y="1010675"/>
              <a:ext cx="33075" cy="40150"/>
            </a:xfrm>
            <a:custGeom>
              <a:avLst/>
              <a:gdLst/>
              <a:ahLst/>
              <a:cxnLst/>
              <a:rect l="l" t="t" r="r" b="b"/>
              <a:pathLst>
                <a:path w="1323" h="1606" extrusionOk="0">
                  <a:moveTo>
                    <a:pt x="1194" y="1"/>
                  </a:moveTo>
                  <a:lnTo>
                    <a:pt x="128" y="21"/>
                  </a:lnTo>
                  <a:lnTo>
                    <a:pt x="3" y="1204"/>
                  </a:lnTo>
                  <a:cubicBezTo>
                    <a:pt x="1" y="1216"/>
                    <a:pt x="1" y="1228"/>
                    <a:pt x="1" y="1238"/>
                  </a:cubicBezTo>
                  <a:cubicBezTo>
                    <a:pt x="1" y="1442"/>
                    <a:pt x="296" y="1606"/>
                    <a:pt x="662" y="1606"/>
                  </a:cubicBezTo>
                  <a:cubicBezTo>
                    <a:pt x="1026" y="1606"/>
                    <a:pt x="1323" y="1442"/>
                    <a:pt x="1323" y="1238"/>
                  </a:cubicBezTo>
                  <a:cubicBezTo>
                    <a:pt x="1323" y="1228"/>
                    <a:pt x="1322" y="1216"/>
                    <a:pt x="1320" y="1206"/>
                  </a:cubicBezTo>
                  <a:lnTo>
                    <a:pt x="1323" y="1204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2083050" y="1003750"/>
              <a:ext cx="26650" cy="14850"/>
            </a:xfrm>
            <a:custGeom>
              <a:avLst/>
              <a:gdLst/>
              <a:ahLst/>
              <a:cxnLst/>
              <a:rect l="l" t="t" r="r" b="b"/>
              <a:pathLst>
                <a:path w="1066" h="594" extrusionOk="0">
                  <a:moveTo>
                    <a:pt x="534" y="1"/>
                  </a:moveTo>
                  <a:cubicBezTo>
                    <a:pt x="239" y="1"/>
                    <a:pt x="0" y="134"/>
                    <a:pt x="0" y="298"/>
                  </a:cubicBezTo>
                  <a:cubicBezTo>
                    <a:pt x="0" y="462"/>
                    <a:pt x="239" y="594"/>
                    <a:pt x="534" y="594"/>
                  </a:cubicBezTo>
                  <a:cubicBezTo>
                    <a:pt x="828" y="594"/>
                    <a:pt x="1066" y="462"/>
                    <a:pt x="1066" y="298"/>
                  </a:cubicBezTo>
                  <a:cubicBezTo>
                    <a:pt x="1066" y="134"/>
                    <a:pt x="828" y="1"/>
                    <a:pt x="534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2084925" y="1004800"/>
              <a:ext cx="22900" cy="12750"/>
            </a:xfrm>
            <a:custGeom>
              <a:avLst/>
              <a:gdLst/>
              <a:ahLst/>
              <a:cxnLst/>
              <a:rect l="l" t="t" r="r" b="b"/>
              <a:pathLst>
                <a:path w="916" h="510" extrusionOk="0">
                  <a:moveTo>
                    <a:pt x="459" y="1"/>
                  </a:moveTo>
                  <a:cubicBezTo>
                    <a:pt x="206" y="1"/>
                    <a:pt x="1" y="115"/>
                    <a:pt x="1" y="256"/>
                  </a:cubicBezTo>
                  <a:cubicBezTo>
                    <a:pt x="1" y="397"/>
                    <a:pt x="206" y="510"/>
                    <a:pt x="459" y="510"/>
                  </a:cubicBezTo>
                  <a:cubicBezTo>
                    <a:pt x="711" y="510"/>
                    <a:pt x="916" y="397"/>
                    <a:pt x="916" y="256"/>
                  </a:cubicBezTo>
                  <a:cubicBezTo>
                    <a:pt x="916" y="115"/>
                    <a:pt x="711" y="1"/>
                    <a:pt x="45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1766175" y="847550"/>
              <a:ext cx="9125" cy="389000"/>
            </a:xfrm>
            <a:custGeom>
              <a:avLst/>
              <a:gdLst/>
              <a:ahLst/>
              <a:cxnLst/>
              <a:rect l="l" t="t" r="r" b="b"/>
              <a:pathLst>
                <a:path w="365" h="15560" extrusionOk="0">
                  <a:moveTo>
                    <a:pt x="0" y="0"/>
                  </a:moveTo>
                  <a:lnTo>
                    <a:pt x="0" y="15560"/>
                  </a:lnTo>
                  <a:lnTo>
                    <a:pt x="364" y="15355"/>
                  </a:lnTo>
                  <a:lnTo>
                    <a:pt x="364" y="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766550" y="1231450"/>
              <a:ext cx="209925" cy="125975"/>
            </a:xfrm>
            <a:custGeom>
              <a:avLst/>
              <a:gdLst/>
              <a:ahLst/>
              <a:cxnLst/>
              <a:rect l="l" t="t" r="r" b="b"/>
              <a:pathLst>
                <a:path w="8397" h="5039" extrusionOk="0">
                  <a:moveTo>
                    <a:pt x="335" y="1"/>
                  </a:moveTo>
                  <a:lnTo>
                    <a:pt x="1" y="204"/>
                  </a:lnTo>
                  <a:lnTo>
                    <a:pt x="8397" y="5038"/>
                  </a:lnTo>
                  <a:lnTo>
                    <a:pt x="8397" y="4642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774900" y="736575"/>
              <a:ext cx="201575" cy="494875"/>
            </a:xfrm>
            <a:custGeom>
              <a:avLst/>
              <a:gdLst/>
              <a:ahLst/>
              <a:cxnLst/>
              <a:rect l="l" t="t" r="r" b="b"/>
              <a:pathLst>
                <a:path w="8063" h="19795" extrusionOk="0">
                  <a:moveTo>
                    <a:pt x="8063" y="1"/>
                  </a:moveTo>
                  <a:lnTo>
                    <a:pt x="1" y="4642"/>
                  </a:lnTo>
                  <a:lnTo>
                    <a:pt x="1" y="19794"/>
                  </a:lnTo>
                  <a:lnTo>
                    <a:pt x="8063" y="15151"/>
                  </a:lnTo>
                  <a:lnTo>
                    <a:pt x="806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9"/>
            <p:cNvSpPr/>
            <p:nvPr/>
          </p:nvSpPr>
          <p:spPr>
            <a:xfrm>
              <a:off x="1766550" y="726675"/>
              <a:ext cx="419825" cy="125975"/>
            </a:xfrm>
            <a:custGeom>
              <a:avLst/>
              <a:gdLst/>
              <a:ahLst/>
              <a:cxnLst/>
              <a:rect l="l" t="t" r="r" b="b"/>
              <a:pathLst>
                <a:path w="16793" h="5039" extrusionOk="0">
                  <a:moveTo>
                    <a:pt x="8397" y="1"/>
                  </a:moveTo>
                  <a:lnTo>
                    <a:pt x="1" y="4835"/>
                  </a:lnTo>
                  <a:lnTo>
                    <a:pt x="335" y="5038"/>
                  </a:lnTo>
                  <a:lnTo>
                    <a:pt x="8397" y="397"/>
                  </a:lnTo>
                  <a:lnTo>
                    <a:pt x="16461" y="5038"/>
                  </a:lnTo>
                  <a:lnTo>
                    <a:pt x="16793" y="4835"/>
                  </a:lnTo>
                  <a:lnTo>
                    <a:pt x="839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177650" y="847550"/>
              <a:ext cx="9125" cy="389000"/>
            </a:xfrm>
            <a:custGeom>
              <a:avLst/>
              <a:gdLst/>
              <a:ahLst/>
              <a:cxnLst/>
              <a:rect l="l" t="t" r="r" b="b"/>
              <a:pathLst>
                <a:path w="365" h="15560" extrusionOk="0">
                  <a:moveTo>
                    <a:pt x="365" y="0"/>
                  </a:moveTo>
                  <a:lnTo>
                    <a:pt x="1" y="203"/>
                  </a:lnTo>
                  <a:lnTo>
                    <a:pt x="1" y="15355"/>
                  </a:lnTo>
                  <a:lnTo>
                    <a:pt x="365" y="15560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976450" y="1231450"/>
              <a:ext cx="209925" cy="125975"/>
            </a:xfrm>
            <a:custGeom>
              <a:avLst/>
              <a:gdLst/>
              <a:ahLst/>
              <a:cxnLst/>
              <a:rect l="l" t="t" r="r" b="b"/>
              <a:pathLst>
                <a:path w="8397" h="5039" extrusionOk="0">
                  <a:moveTo>
                    <a:pt x="8065" y="1"/>
                  </a:moveTo>
                  <a:lnTo>
                    <a:pt x="1" y="4642"/>
                  </a:lnTo>
                  <a:lnTo>
                    <a:pt x="1" y="5038"/>
                  </a:lnTo>
                  <a:lnTo>
                    <a:pt x="8397" y="204"/>
                  </a:lnTo>
                  <a:lnTo>
                    <a:pt x="806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774900" y="1115350"/>
              <a:ext cx="403175" cy="232175"/>
            </a:xfrm>
            <a:custGeom>
              <a:avLst/>
              <a:gdLst/>
              <a:ahLst/>
              <a:cxnLst/>
              <a:rect l="l" t="t" r="r" b="b"/>
              <a:pathLst>
                <a:path w="16127" h="9287" extrusionOk="0">
                  <a:moveTo>
                    <a:pt x="8063" y="0"/>
                  </a:moveTo>
                  <a:lnTo>
                    <a:pt x="1" y="4643"/>
                  </a:lnTo>
                  <a:lnTo>
                    <a:pt x="8063" y="9286"/>
                  </a:lnTo>
                  <a:lnTo>
                    <a:pt x="16127" y="4645"/>
                  </a:lnTo>
                  <a:lnTo>
                    <a:pt x="806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1976450" y="736575"/>
              <a:ext cx="201625" cy="494875"/>
            </a:xfrm>
            <a:custGeom>
              <a:avLst/>
              <a:gdLst/>
              <a:ahLst/>
              <a:cxnLst/>
              <a:rect l="l" t="t" r="r" b="b"/>
              <a:pathLst>
                <a:path w="8065" h="19795" extrusionOk="0">
                  <a:moveTo>
                    <a:pt x="1" y="1"/>
                  </a:moveTo>
                  <a:lnTo>
                    <a:pt x="1" y="15151"/>
                  </a:lnTo>
                  <a:lnTo>
                    <a:pt x="8065" y="19794"/>
                  </a:lnTo>
                  <a:lnTo>
                    <a:pt x="8065" y="46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2059375" y="1035475"/>
              <a:ext cx="80900" cy="129225"/>
            </a:xfrm>
            <a:custGeom>
              <a:avLst/>
              <a:gdLst/>
              <a:ahLst/>
              <a:cxnLst/>
              <a:rect l="l" t="t" r="r" b="b"/>
              <a:pathLst>
                <a:path w="3236" h="5169" extrusionOk="0">
                  <a:moveTo>
                    <a:pt x="0" y="1"/>
                  </a:moveTo>
                  <a:lnTo>
                    <a:pt x="0" y="3315"/>
                  </a:lnTo>
                  <a:lnTo>
                    <a:pt x="3235" y="5169"/>
                  </a:lnTo>
                  <a:lnTo>
                    <a:pt x="3235" y="18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2065450" y="1046650"/>
              <a:ext cx="67750" cy="106900"/>
            </a:xfrm>
            <a:custGeom>
              <a:avLst/>
              <a:gdLst/>
              <a:ahLst/>
              <a:cxnLst/>
              <a:rect l="l" t="t" r="r" b="b"/>
              <a:pathLst>
                <a:path w="2710" h="4276" extrusionOk="0">
                  <a:moveTo>
                    <a:pt x="1" y="0"/>
                  </a:moveTo>
                  <a:lnTo>
                    <a:pt x="1" y="2719"/>
                  </a:lnTo>
                  <a:lnTo>
                    <a:pt x="2710" y="4275"/>
                  </a:lnTo>
                  <a:lnTo>
                    <a:pt x="2710" y="15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2062475" y="1040400"/>
              <a:ext cx="10175" cy="74250"/>
            </a:xfrm>
            <a:custGeom>
              <a:avLst/>
              <a:gdLst/>
              <a:ahLst/>
              <a:cxnLst/>
              <a:rect l="l" t="t" r="r" b="b"/>
              <a:pathLst>
                <a:path w="407" h="2970" extrusionOk="0">
                  <a:moveTo>
                    <a:pt x="1" y="1"/>
                  </a:moveTo>
                  <a:lnTo>
                    <a:pt x="105" y="2969"/>
                  </a:lnTo>
                  <a:lnTo>
                    <a:pt x="407" y="2795"/>
                  </a:lnTo>
                  <a:lnTo>
                    <a:pt x="406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2065100" y="1110275"/>
              <a:ext cx="72675" cy="45325"/>
            </a:xfrm>
            <a:custGeom>
              <a:avLst/>
              <a:gdLst/>
              <a:ahLst/>
              <a:cxnLst/>
              <a:rect l="l" t="t" r="r" b="b"/>
              <a:pathLst>
                <a:path w="2907" h="1813" extrusionOk="0">
                  <a:moveTo>
                    <a:pt x="302" y="0"/>
                  </a:moveTo>
                  <a:lnTo>
                    <a:pt x="0" y="174"/>
                  </a:lnTo>
                  <a:lnTo>
                    <a:pt x="2780" y="1813"/>
                  </a:lnTo>
                  <a:lnTo>
                    <a:pt x="2906" y="1457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2054325" y="1027750"/>
              <a:ext cx="90000" cy="91275"/>
            </a:xfrm>
            <a:custGeom>
              <a:avLst/>
              <a:gdLst/>
              <a:ahLst/>
              <a:cxnLst/>
              <a:rect l="l" t="t" r="r" b="b"/>
              <a:pathLst>
                <a:path w="3600" h="3651" extrusionOk="0">
                  <a:moveTo>
                    <a:pt x="1" y="1"/>
                  </a:moveTo>
                  <a:lnTo>
                    <a:pt x="1" y="1577"/>
                  </a:lnTo>
                  <a:lnTo>
                    <a:pt x="3600" y="3651"/>
                  </a:lnTo>
                  <a:lnTo>
                    <a:pt x="3600" y="2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2054325" y="1027750"/>
              <a:ext cx="90000" cy="64600"/>
            </a:xfrm>
            <a:custGeom>
              <a:avLst/>
              <a:gdLst/>
              <a:ahLst/>
              <a:cxnLst/>
              <a:rect l="l" t="t" r="r" b="b"/>
              <a:pathLst>
                <a:path w="3600" h="2584" extrusionOk="0">
                  <a:moveTo>
                    <a:pt x="1" y="1"/>
                  </a:moveTo>
                  <a:lnTo>
                    <a:pt x="1" y="510"/>
                  </a:lnTo>
                  <a:lnTo>
                    <a:pt x="3600" y="2583"/>
                  </a:lnTo>
                  <a:lnTo>
                    <a:pt x="3600" y="20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2082900" y="1206950"/>
              <a:ext cx="7275" cy="18150"/>
            </a:xfrm>
            <a:custGeom>
              <a:avLst/>
              <a:gdLst/>
              <a:ahLst/>
              <a:cxnLst/>
              <a:rect l="l" t="t" r="r" b="b"/>
              <a:pathLst>
                <a:path w="291" h="726" extrusionOk="0">
                  <a:moveTo>
                    <a:pt x="19" y="1"/>
                  </a:moveTo>
                  <a:cubicBezTo>
                    <a:pt x="7" y="1"/>
                    <a:pt x="0" y="10"/>
                    <a:pt x="0" y="35"/>
                  </a:cubicBezTo>
                  <a:lnTo>
                    <a:pt x="0" y="580"/>
                  </a:lnTo>
                  <a:cubicBezTo>
                    <a:pt x="0" y="660"/>
                    <a:pt x="64" y="725"/>
                    <a:pt x="145" y="725"/>
                  </a:cubicBezTo>
                  <a:cubicBezTo>
                    <a:pt x="146" y="725"/>
                    <a:pt x="147" y="725"/>
                    <a:pt x="148" y="725"/>
                  </a:cubicBezTo>
                  <a:cubicBezTo>
                    <a:pt x="225" y="725"/>
                    <a:pt x="289" y="661"/>
                    <a:pt x="290" y="583"/>
                  </a:cubicBezTo>
                  <a:lnTo>
                    <a:pt x="290" y="37"/>
                  </a:lnTo>
                  <a:cubicBezTo>
                    <a:pt x="290" y="11"/>
                    <a:pt x="283" y="2"/>
                    <a:pt x="271" y="2"/>
                  </a:cubicBezTo>
                  <a:cubicBezTo>
                    <a:pt x="246" y="2"/>
                    <a:pt x="198" y="41"/>
                    <a:pt x="145" y="41"/>
                  </a:cubicBezTo>
                  <a:cubicBezTo>
                    <a:pt x="91" y="40"/>
                    <a:pt x="44" y="1"/>
                    <a:pt x="19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1961825" y="1138300"/>
              <a:ext cx="7275" cy="14075"/>
            </a:xfrm>
            <a:custGeom>
              <a:avLst/>
              <a:gdLst/>
              <a:ahLst/>
              <a:cxnLst/>
              <a:rect l="l" t="t" r="r" b="b"/>
              <a:pathLst>
                <a:path w="291" h="563" extrusionOk="0">
                  <a:moveTo>
                    <a:pt x="7" y="0"/>
                  </a:moveTo>
                  <a:cubicBezTo>
                    <a:pt x="3" y="0"/>
                    <a:pt x="0" y="6"/>
                    <a:pt x="0" y="22"/>
                  </a:cubicBezTo>
                  <a:lnTo>
                    <a:pt x="0" y="418"/>
                  </a:lnTo>
                  <a:cubicBezTo>
                    <a:pt x="0" y="497"/>
                    <a:pt x="64" y="561"/>
                    <a:pt x="145" y="563"/>
                  </a:cubicBezTo>
                  <a:cubicBezTo>
                    <a:pt x="223" y="563"/>
                    <a:pt x="289" y="499"/>
                    <a:pt x="290" y="421"/>
                  </a:cubicBezTo>
                  <a:lnTo>
                    <a:pt x="290" y="23"/>
                  </a:lnTo>
                  <a:cubicBezTo>
                    <a:pt x="290" y="8"/>
                    <a:pt x="288" y="2"/>
                    <a:pt x="283" y="2"/>
                  </a:cubicBezTo>
                  <a:cubicBezTo>
                    <a:pt x="264" y="2"/>
                    <a:pt x="208" y="107"/>
                    <a:pt x="145" y="107"/>
                  </a:cubicBezTo>
                  <a:cubicBezTo>
                    <a:pt x="81" y="107"/>
                    <a:pt x="26" y="0"/>
                    <a:pt x="7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2116825" y="1192150"/>
              <a:ext cx="7275" cy="17625"/>
            </a:xfrm>
            <a:custGeom>
              <a:avLst/>
              <a:gdLst/>
              <a:ahLst/>
              <a:cxnLst/>
              <a:rect l="l" t="t" r="r" b="b"/>
              <a:pathLst>
                <a:path w="291" h="705" extrusionOk="0">
                  <a:moveTo>
                    <a:pt x="3" y="1"/>
                  </a:moveTo>
                  <a:cubicBezTo>
                    <a:pt x="1" y="1"/>
                    <a:pt x="1" y="5"/>
                    <a:pt x="1" y="14"/>
                  </a:cubicBezTo>
                  <a:lnTo>
                    <a:pt x="1" y="559"/>
                  </a:lnTo>
                  <a:cubicBezTo>
                    <a:pt x="1" y="639"/>
                    <a:pt x="66" y="704"/>
                    <a:pt x="146" y="704"/>
                  </a:cubicBezTo>
                  <a:cubicBezTo>
                    <a:pt x="147" y="704"/>
                    <a:pt x="147" y="704"/>
                    <a:pt x="148" y="704"/>
                  </a:cubicBezTo>
                  <a:cubicBezTo>
                    <a:pt x="227" y="704"/>
                    <a:pt x="291" y="641"/>
                    <a:pt x="291" y="562"/>
                  </a:cubicBezTo>
                  <a:lnTo>
                    <a:pt x="291" y="17"/>
                  </a:lnTo>
                  <a:cubicBezTo>
                    <a:pt x="291" y="8"/>
                    <a:pt x="290" y="4"/>
                    <a:pt x="288" y="4"/>
                  </a:cubicBezTo>
                  <a:cubicBezTo>
                    <a:pt x="276" y="4"/>
                    <a:pt x="216" y="250"/>
                    <a:pt x="146" y="250"/>
                  </a:cubicBezTo>
                  <a:cubicBezTo>
                    <a:pt x="75" y="250"/>
                    <a:pt x="15" y="1"/>
                    <a:pt x="3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9"/>
            <p:cNvSpPr/>
            <p:nvPr/>
          </p:nvSpPr>
          <p:spPr>
            <a:xfrm>
              <a:off x="1966425" y="1114500"/>
              <a:ext cx="134225" cy="82650"/>
            </a:xfrm>
            <a:custGeom>
              <a:avLst/>
              <a:gdLst/>
              <a:ahLst/>
              <a:cxnLst/>
              <a:rect l="l" t="t" r="r" b="b"/>
              <a:pathLst>
                <a:path w="5369" h="3306" extrusionOk="0">
                  <a:moveTo>
                    <a:pt x="1054" y="1"/>
                  </a:moveTo>
                  <a:lnTo>
                    <a:pt x="71" y="555"/>
                  </a:lnTo>
                  <a:lnTo>
                    <a:pt x="39" y="572"/>
                  </a:lnTo>
                  <a:lnTo>
                    <a:pt x="0" y="621"/>
                  </a:lnTo>
                  <a:lnTo>
                    <a:pt x="4678" y="3305"/>
                  </a:lnTo>
                  <a:lnTo>
                    <a:pt x="5368" y="2515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9"/>
            <p:cNvSpPr/>
            <p:nvPr/>
          </p:nvSpPr>
          <p:spPr>
            <a:xfrm>
              <a:off x="1959125" y="1124125"/>
              <a:ext cx="132275" cy="85825"/>
            </a:xfrm>
            <a:custGeom>
              <a:avLst/>
              <a:gdLst/>
              <a:ahLst/>
              <a:cxnLst/>
              <a:rect l="l" t="t" r="r" b="b"/>
              <a:pathLst>
                <a:path w="5291" h="3433" extrusionOk="0">
                  <a:moveTo>
                    <a:pt x="1" y="0"/>
                  </a:moveTo>
                  <a:lnTo>
                    <a:pt x="1" y="479"/>
                  </a:lnTo>
                  <a:lnTo>
                    <a:pt x="5291" y="3432"/>
                  </a:lnTo>
                  <a:lnTo>
                    <a:pt x="5291" y="30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1959125" y="1131250"/>
              <a:ext cx="132275" cy="85825"/>
            </a:xfrm>
            <a:custGeom>
              <a:avLst/>
              <a:gdLst/>
              <a:ahLst/>
              <a:cxnLst/>
              <a:rect l="l" t="t" r="r" b="b"/>
              <a:pathLst>
                <a:path w="5291" h="3433" extrusionOk="0">
                  <a:moveTo>
                    <a:pt x="1" y="1"/>
                  </a:moveTo>
                  <a:lnTo>
                    <a:pt x="1" y="330"/>
                  </a:lnTo>
                  <a:lnTo>
                    <a:pt x="5291" y="3433"/>
                  </a:lnTo>
                  <a:lnTo>
                    <a:pt x="5291" y="30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1959050" y="1063150"/>
              <a:ext cx="43525" cy="81250"/>
            </a:xfrm>
            <a:custGeom>
              <a:avLst/>
              <a:gdLst/>
              <a:ahLst/>
              <a:cxnLst/>
              <a:rect l="l" t="t" r="r" b="b"/>
              <a:pathLst>
                <a:path w="1741" h="3250" extrusionOk="0">
                  <a:moveTo>
                    <a:pt x="1407" y="0"/>
                  </a:moveTo>
                  <a:lnTo>
                    <a:pt x="1020" y="233"/>
                  </a:lnTo>
                  <a:lnTo>
                    <a:pt x="1020" y="1044"/>
                  </a:lnTo>
                  <a:lnTo>
                    <a:pt x="198" y="1508"/>
                  </a:lnTo>
                  <a:cubicBezTo>
                    <a:pt x="76" y="1576"/>
                    <a:pt x="1" y="1705"/>
                    <a:pt x="1" y="1844"/>
                  </a:cubicBezTo>
                  <a:lnTo>
                    <a:pt x="1" y="3054"/>
                  </a:lnTo>
                  <a:lnTo>
                    <a:pt x="334" y="3250"/>
                  </a:lnTo>
                  <a:lnTo>
                    <a:pt x="334" y="2047"/>
                  </a:lnTo>
                  <a:lnTo>
                    <a:pt x="1354" y="1689"/>
                  </a:lnTo>
                  <a:lnTo>
                    <a:pt x="1354" y="429"/>
                  </a:lnTo>
                  <a:lnTo>
                    <a:pt x="1741" y="196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1992875" y="1068025"/>
              <a:ext cx="125400" cy="72650"/>
            </a:xfrm>
            <a:custGeom>
              <a:avLst/>
              <a:gdLst/>
              <a:ahLst/>
              <a:cxnLst/>
              <a:rect l="l" t="t" r="r" b="b"/>
              <a:pathLst>
                <a:path w="5016" h="2906" extrusionOk="0">
                  <a:moveTo>
                    <a:pt x="388" y="1"/>
                  </a:moveTo>
                  <a:lnTo>
                    <a:pt x="1" y="234"/>
                  </a:lnTo>
                  <a:lnTo>
                    <a:pt x="4628" y="2905"/>
                  </a:lnTo>
                  <a:lnTo>
                    <a:pt x="5015" y="2672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1992875" y="1073875"/>
              <a:ext cx="115700" cy="108400"/>
            </a:xfrm>
            <a:custGeom>
              <a:avLst/>
              <a:gdLst/>
              <a:ahLst/>
              <a:cxnLst/>
              <a:rect l="l" t="t" r="r" b="b"/>
              <a:pathLst>
                <a:path w="4628" h="4336" extrusionOk="0">
                  <a:moveTo>
                    <a:pt x="1" y="0"/>
                  </a:moveTo>
                  <a:lnTo>
                    <a:pt x="1" y="1624"/>
                  </a:lnTo>
                  <a:lnTo>
                    <a:pt x="4628" y="4336"/>
                  </a:lnTo>
                  <a:lnTo>
                    <a:pt x="4628" y="26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1967400" y="1094175"/>
              <a:ext cx="25500" cy="34650"/>
            </a:xfrm>
            <a:custGeom>
              <a:avLst/>
              <a:gdLst/>
              <a:ahLst/>
              <a:cxnLst/>
              <a:rect l="l" t="t" r="r" b="b"/>
              <a:pathLst>
                <a:path w="1020" h="1386" extrusionOk="0">
                  <a:moveTo>
                    <a:pt x="1020" y="0"/>
                  </a:moveTo>
                  <a:lnTo>
                    <a:pt x="164" y="482"/>
                  </a:lnTo>
                  <a:cubicBezTo>
                    <a:pt x="63" y="538"/>
                    <a:pt x="0" y="647"/>
                    <a:pt x="0" y="763"/>
                  </a:cubicBezTo>
                  <a:lnTo>
                    <a:pt x="0" y="1385"/>
                  </a:lnTo>
                  <a:lnTo>
                    <a:pt x="1020" y="812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2083075" y="1134775"/>
              <a:ext cx="43500" cy="82300"/>
            </a:xfrm>
            <a:custGeom>
              <a:avLst/>
              <a:gdLst/>
              <a:ahLst/>
              <a:cxnLst/>
              <a:rect l="l" t="t" r="r" b="b"/>
              <a:pathLst>
                <a:path w="1740" h="3292" extrusionOk="0">
                  <a:moveTo>
                    <a:pt x="1406" y="0"/>
                  </a:moveTo>
                  <a:lnTo>
                    <a:pt x="1019" y="234"/>
                  </a:lnTo>
                  <a:lnTo>
                    <a:pt x="1019" y="1086"/>
                  </a:lnTo>
                  <a:lnTo>
                    <a:pt x="185" y="1558"/>
                  </a:lnTo>
                  <a:cubicBezTo>
                    <a:pt x="70" y="1622"/>
                    <a:pt x="1" y="1743"/>
                    <a:pt x="1" y="1875"/>
                  </a:cubicBezTo>
                  <a:lnTo>
                    <a:pt x="1" y="3096"/>
                  </a:lnTo>
                  <a:lnTo>
                    <a:pt x="333" y="3292"/>
                  </a:lnTo>
                  <a:lnTo>
                    <a:pt x="1407" y="2419"/>
                  </a:lnTo>
                  <a:lnTo>
                    <a:pt x="1739" y="196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2091375" y="1139700"/>
              <a:ext cx="35200" cy="77375"/>
            </a:xfrm>
            <a:custGeom>
              <a:avLst/>
              <a:gdLst/>
              <a:ahLst/>
              <a:cxnLst/>
              <a:rect l="l" t="t" r="r" b="b"/>
              <a:pathLst>
                <a:path w="1408" h="3095" extrusionOk="0">
                  <a:moveTo>
                    <a:pt x="1407" y="1"/>
                  </a:moveTo>
                  <a:lnTo>
                    <a:pt x="1020" y="234"/>
                  </a:lnTo>
                  <a:lnTo>
                    <a:pt x="1020" y="1087"/>
                  </a:lnTo>
                  <a:lnTo>
                    <a:pt x="205" y="1546"/>
                  </a:lnTo>
                  <a:cubicBezTo>
                    <a:pt x="79" y="1617"/>
                    <a:pt x="1" y="1751"/>
                    <a:pt x="1" y="1897"/>
                  </a:cubicBezTo>
                  <a:lnTo>
                    <a:pt x="1" y="3095"/>
                  </a:lnTo>
                  <a:lnTo>
                    <a:pt x="1407" y="2418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2023525" y="1139050"/>
              <a:ext cx="25150" cy="19850"/>
            </a:xfrm>
            <a:custGeom>
              <a:avLst/>
              <a:gdLst/>
              <a:ahLst/>
              <a:cxnLst/>
              <a:rect l="l" t="t" r="r" b="b"/>
              <a:pathLst>
                <a:path w="1006" h="794" extrusionOk="0">
                  <a:moveTo>
                    <a:pt x="1005" y="0"/>
                  </a:moveTo>
                  <a:lnTo>
                    <a:pt x="988" y="28"/>
                  </a:lnTo>
                  <a:lnTo>
                    <a:pt x="61" y="576"/>
                  </a:lnTo>
                  <a:lnTo>
                    <a:pt x="0" y="557"/>
                  </a:lnTo>
                  <a:lnTo>
                    <a:pt x="0" y="794"/>
                  </a:lnTo>
                  <a:cubicBezTo>
                    <a:pt x="18" y="792"/>
                    <a:pt x="35" y="788"/>
                    <a:pt x="49" y="779"/>
                  </a:cubicBezTo>
                  <a:lnTo>
                    <a:pt x="985" y="225"/>
                  </a:lnTo>
                  <a:cubicBezTo>
                    <a:pt x="998" y="218"/>
                    <a:pt x="1005" y="203"/>
                    <a:pt x="1005" y="189"/>
                  </a:cubicBezTo>
                  <a:lnTo>
                    <a:pt x="100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1970400" y="1123675"/>
              <a:ext cx="53150" cy="35200"/>
            </a:xfrm>
            <a:custGeom>
              <a:avLst/>
              <a:gdLst/>
              <a:ahLst/>
              <a:cxnLst/>
              <a:rect l="l" t="t" r="r" b="b"/>
              <a:pathLst>
                <a:path w="2126" h="1408" extrusionOk="0">
                  <a:moveTo>
                    <a:pt x="2" y="1"/>
                  </a:moveTo>
                  <a:lnTo>
                    <a:pt x="2" y="189"/>
                  </a:lnTo>
                  <a:cubicBezTo>
                    <a:pt x="1" y="204"/>
                    <a:pt x="9" y="217"/>
                    <a:pt x="23" y="225"/>
                  </a:cubicBezTo>
                  <a:lnTo>
                    <a:pt x="2076" y="1391"/>
                  </a:lnTo>
                  <a:lnTo>
                    <a:pt x="2077" y="1393"/>
                  </a:lnTo>
                  <a:lnTo>
                    <a:pt x="2092" y="1400"/>
                  </a:lnTo>
                  <a:cubicBezTo>
                    <a:pt x="2102" y="1406"/>
                    <a:pt x="2114" y="1407"/>
                    <a:pt x="2125" y="1407"/>
                  </a:cubicBezTo>
                  <a:lnTo>
                    <a:pt x="2125" y="1185"/>
                  </a:lnTo>
                  <a:lnTo>
                    <a:pt x="2058" y="1185"/>
                  </a:lnTo>
                  <a:lnTo>
                    <a:pt x="20" y="2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1970300" y="1108825"/>
              <a:ext cx="78550" cy="44950"/>
            </a:xfrm>
            <a:custGeom>
              <a:avLst/>
              <a:gdLst/>
              <a:ahLst/>
              <a:cxnLst/>
              <a:rect l="l" t="t" r="r" b="b"/>
              <a:pathLst>
                <a:path w="3142" h="1798" extrusionOk="0">
                  <a:moveTo>
                    <a:pt x="1012" y="1"/>
                  </a:moveTo>
                  <a:cubicBezTo>
                    <a:pt x="987" y="1"/>
                    <a:pt x="962" y="8"/>
                    <a:pt x="940" y="20"/>
                  </a:cubicBezTo>
                  <a:lnTo>
                    <a:pt x="28" y="554"/>
                  </a:lnTo>
                  <a:cubicBezTo>
                    <a:pt x="0" y="570"/>
                    <a:pt x="0" y="608"/>
                    <a:pt x="28" y="624"/>
                  </a:cubicBezTo>
                  <a:lnTo>
                    <a:pt x="2058" y="1776"/>
                  </a:lnTo>
                  <a:cubicBezTo>
                    <a:pt x="2080" y="1790"/>
                    <a:pt x="2106" y="1797"/>
                    <a:pt x="2131" y="1797"/>
                  </a:cubicBezTo>
                  <a:cubicBezTo>
                    <a:pt x="2156" y="1797"/>
                    <a:pt x="2181" y="1791"/>
                    <a:pt x="2203" y="1778"/>
                  </a:cubicBezTo>
                  <a:lnTo>
                    <a:pt x="3114" y="1238"/>
                  </a:lnTo>
                  <a:cubicBezTo>
                    <a:pt x="3140" y="1222"/>
                    <a:pt x="3141" y="1185"/>
                    <a:pt x="3115" y="1169"/>
                  </a:cubicBezTo>
                  <a:lnTo>
                    <a:pt x="1085" y="22"/>
                  </a:lnTo>
                  <a:cubicBezTo>
                    <a:pt x="1062" y="8"/>
                    <a:pt x="1037" y="1"/>
                    <a:pt x="101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2081600" y="1185475"/>
              <a:ext cx="1500" cy="5900"/>
            </a:xfrm>
            <a:custGeom>
              <a:avLst/>
              <a:gdLst/>
              <a:ahLst/>
              <a:cxnLst/>
              <a:rect l="l" t="t" r="r" b="b"/>
              <a:pathLst>
                <a:path w="60" h="236" extrusionOk="0">
                  <a:moveTo>
                    <a:pt x="0" y="1"/>
                  </a:moveTo>
                  <a:lnTo>
                    <a:pt x="0" y="236"/>
                  </a:lnTo>
                  <a:cubicBezTo>
                    <a:pt x="18" y="236"/>
                    <a:pt x="35" y="230"/>
                    <a:pt x="49" y="221"/>
                  </a:cubicBezTo>
                  <a:lnTo>
                    <a:pt x="60" y="216"/>
                  </a:lnTo>
                  <a:lnTo>
                    <a:pt x="60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2026450" y="1155000"/>
              <a:ext cx="55175" cy="36375"/>
            </a:xfrm>
            <a:custGeom>
              <a:avLst/>
              <a:gdLst/>
              <a:ahLst/>
              <a:cxnLst/>
              <a:rect l="l" t="t" r="r" b="b"/>
              <a:pathLst>
                <a:path w="2207" h="1455" extrusionOk="0">
                  <a:moveTo>
                    <a:pt x="1" y="0"/>
                  </a:moveTo>
                  <a:lnTo>
                    <a:pt x="1" y="189"/>
                  </a:lnTo>
                  <a:cubicBezTo>
                    <a:pt x="1" y="203"/>
                    <a:pt x="9" y="217"/>
                    <a:pt x="21" y="225"/>
                  </a:cubicBezTo>
                  <a:lnTo>
                    <a:pt x="2157" y="1439"/>
                  </a:lnTo>
                  <a:lnTo>
                    <a:pt x="2171" y="1448"/>
                  </a:lnTo>
                  <a:cubicBezTo>
                    <a:pt x="2183" y="1452"/>
                    <a:pt x="2195" y="1455"/>
                    <a:pt x="2206" y="1455"/>
                  </a:cubicBezTo>
                  <a:lnTo>
                    <a:pt x="2206" y="1233"/>
                  </a:lnTo>
                  <a:lnTo>
                    <a:pt x="2139" y="1233"/>
                  </a:lnTo>
                  <a:lnTo>
                    <a:pt x="19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2026350" y="1140150"/>
              <a:ext cx="73350" cy="46100"/>
            </a:xfrm>
            <a:custGeom>
              <a:avLst/>
              <a:gdLst/>
              <a:ahLst/>
              <a:cxnLst/>
              <a:rect l="l" t="t" r="r" b="b"/>
              <a:pathLst>
                <a:path w="2934" h="1844" extrusionOk="0">
                  <a:moveTo>
                    <a:pt x="1011" y="1"/>
                  </a:moveTo>
                  <a:cubicBezTo>
                    <a:pt x="987" y="1"/>
                    <a:pt x="962" y="7"/>
                    <a:pt x="940" y="20"/>
                  </a:cubicBezTo>
                  <a:lnTo>
                    <a:pt x="28" y="554"/>
                  </a:lnTo>
                  <a:cubicBezTo>
                    <a:pt x="0" y="570"/>
                    <a:pt x="0" y="608"/>
                    <a:pt x="28" y="625"/>
                  </a:cubicBezTo>
                  <a:lnTo>
                    <a:pt x="2138" y="1824"/>
                  </a:lnTo>
                  <a:cubicBezTo>
                    <a:pt x="2160" y="1837"/>
                    <a:pt x="2186" y="1844"/>
                    <a:pt x="2211" y="1844"/>
                  </a:cubicBezTo>
                  <a:cubicBezTo>
                    <a:pt x="2231" y="1844"/>
                    <a:pt x="2251" y="1840"/>
                    <a:pt x="2270" y="1831"/>
                  </a:cubicBezTo>
                  <a:lnTo>
                    <a:pt x="2270" y="1697"/>
                  </a:lnTo>
                  <a:lnTo>
                    <a:pt x="2270" y="1660"/>
                  </a:lnTo>
                  <a:cubicBezTo>
                    <a:pt x="2270" y="1528"/>
                    <a:pt x="2339" y="1407"/>
                    <a:pt x="2454" y="1343"/>
                  </a:cubicBezTo>
                  <a:lnTo>
                    <a:pt x="2934" y="1072"/>
                  </a:lnTo>
                  <a:lnTo>
                    <a:pt x="1085" y="22"/>
                  </a:lnTo>
                  <a:cubicBezTo>
                    <a:pt x="1062" y="8"/>
                    <a:pt x="1037" y="1"/>
                    <a:pt x="101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1994550" y="1091450"/>
              <a:ext cx="20350" cy="35850"/>
            </a:xfrm>
            <a:custGeom>
              <a:avLst/>
              <a:gdLst/>
              <a:ahLst/>
              <a:cxnLst/>
              <a:rect l="l" t="t" r="r" b="b"/>
              <a:pathLst>
                <a:path w="814" h="1434" extrusionOk="0">
                  <a:moveTo>
                    <a:pt x="1" y="1"/>
                  </a:moveTo>
                  <a:lnTo>
                    <a:pt x="1" y="982"/>
                  </a:lnTo>
                  <a:lnTo>
                    <a:pt x="814" y="1433"/>
                  </a:lnTo>
                  <a:lnTo>
                    <a:pt x="814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2014875" y="1098950"/>
              <a:ext cx="6375" cy="28350"/>
            </a:xfrm>
            <a:custGeom>
              <a:avLst/>
              <a:gdLst/>
              <a:ahLst/>
              <a:cxnLst/>
              <a:rect l="l" t="t" r="r" b="b"/>
              <a:pathLst>
                <a:path w="255" h="1134" extrusionOk="0">
                  <a:moveTo>
                    <a:pt x="255" y="1"/>
                  </a:moveTo>
                  <a:lnTo>
                    <a:pt x="1" y="151"/>
                  </a:lnTo>
                  <a:lnTo>
                    <a:pt x="1" y="1133"/>
                  </a:lnTo>
                  <a:lnTo>
                    <a:pt x="255" y="982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1994550" y="1087800"/>
              <a:ext cx="26675" cy="14950"/>
            </a:xfrm>
            <a:custGeom>
              <a:avLst/>
              <a:gdLst/>
              <a:ahLst/>
              <a:cxnLst/>
              <a:rect l="l" t="t" r="r" b="b"/>
              <a:pathLst>
                <a:path w="1067" h="598" extrusionOk="0">
                  <a:moveTo>
                    <a:pt x="254" y="0"/>
                  </a:moveTo>
                  <a:lnTo>
                    <a:pt x="1" y="147"/>
                  </a:lnTo>
                  <a:lnTo>
                    <a:pt x="814" y="597"/>
                  </a:lnTo>
                  <a:lnTo>
                    <a:pt x="1066" y="447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2035300" y="1114225"/>
              <a:ext cx="20350" cy="35825"/>
            </a:xfrm>
            <a:custGeom>
              <a:avLst/>
              <a:gdLst/>
              <a:ahLst/>
              <a:cxnLst/>
              <a:rect l="l" t="t" r="r" b="b"/>
              <a:pathLst>
                <a:path w="814" h="1433" extrusionOk="0">
                  <a:moveTo>
                    <a:pt x="0" y="0"/>
                  </a:moveTo>
                  <a:lnTo>
                    <a:pt x="0" y="980"/>
                  </a:lnTo>
                  <a:lnTo>
                    <a:pt x="814" y="1433"/>
                  </a:lnTo>
                  <a:lnTo>
                    <a:pt x="814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055625" y="1121725"/>
              <a:ext cx="6375" cy="28325"/>
            </a:xfrm>
            <a:custGeom>
              <a:avLst/>
              <a:gdLst/>
              <a:ahLst/>
              <a:cxnLst/>
              <a:rect l="l" t="t" r="r" b="b"/>
              <a:pathLst>
                <a:path w="255" h="1133" extrusionOk="0">
                  <a:moveTo>
                    <a:pt x="255" y="0"/>
                  </a:moveTo>
                  <a:lnTo>
                    <a:pt x="1" y="151"/>
                  </a:lnTo>
                  <a:lnTo>
                    <a:pt x="1" y="1133"/>
                  </a:lnTo>
                  <a:lnTo>
                    <a:pt x="255" y="982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2035300" y="1110550"/>
              <a:ext cx="26675" cy="14975"/>
            </a:xfrm>
            <a:custGeom>
              <a:avLst/>
              <a:gdLst/>
              <a:ahLst/>
              <a:cxnLst/>
              <a:rect l="l" t="t" r="r" b="b"/>
              <a:pathLst>
                <a:path w="1067" h="599" extrusionOk="0">
                  <a:moveTo>
                    <a:pt x="254" y="1"/>
                  </a:moveTo>
                  <a:lnTo>
                    <a:pt x="0" y="146"/>
                  </a:lnTo>
                  <a:lnTo>
                    <a:pt x="814" y="598"/>
                  </a:lnTo>
                  <a:lnTo>
                    <a:pt x="1066" y="44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2069550" y="1133200"/>
              <a:ext cx="20325" cy="35900"/>
            </a:xfrm>
            <a:custGeom>
              <a:avLst/>
              <a:gdLst/>
              <a:ahLst/>
              <a:cxnLst/>
              <a:rect l="l" t="t" r="r" b="b"/>
              <a:pathLst>
                <a:path w="813" h="1436" extrusionOk="0">
                  <a:moveTo>
                    <a:pt x="1" y="1"/>
                  </a:moveTo>
                  <a:lnTo>
                    <a:pt x="1" y="983"/>
                  </a:lnTo>
                  <a:lnTo>
                    <a:pt x="813" y="1435"/>
                  </a:lnTo>
                  <a:lnTo>
                    <a:pt x="813" y="4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2089850" y="1140750"/>
              <a:ext cx="6375" cy="28350"/>
            </a:xfrm>
            <a:custGeom>
              <a:avLst/>
              <a:gdLst/>
              <a:ahLst/>
              <a:cxnLst/>
              <a:rect l="l" t="t" r="r" b="b"/>
              <a:pathLst>
                <a:path w="255" h="1134" extrusionOk="0">
                  <a:moveTo>
                    <a:pt x="255" y="1"/>
                  </a:moveTo>
                  <a:lnTo>
                    <a:pt x="1" y="151"/>
                  </a:lnTo>
                  <a:lnTo>
                    <a:pt x="1" y="1133"/>
                  </a:lnTo>
                  <a:lnTo>
                    <a:pt x="255" y="982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9"/>
            <p:cNvSpPr/>
            <p:nvPr/>
          </p:nvSpPr>
          <p:spPr>
            <a:xfrm>
              <a:off x="2069550" y="1129550"/>
              <a:ext cx="26675" cy="15000"/>
            </a:xfrm>
            <a:custGeom>
              <a:avLst/>
              <a:gdLst/>
              <a:ahLst/>
              <a:cxnLst/>
              <a:rect l="l" t="t" r="r" b="b"/>
              <a:pathLst>
                <a:path w="1067" h="600" extrusionOk="0">
                  <a:moveTo>
                    <a:pt x="254" y="1"/>
                  </a:moveTo>
                  <a:lnTo>
                    <a:pt x="1" y="147"/>
                  </a:lnTo>
                  <a:lnTo>
                    <a:pt x="813" y="599"/>
                  </a:lnTo>
                  <a:lnTo>
                    <a:pt x="1067" y="449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9"/>
            <p:cNvSpPr/>
            <p:nvPr/>
          </p:nvSpPr>
          <p:spPr>
            <a:xfrm>
              <a:off x="1819575" y="1139550"/>
              <a:ext cx="40225" cy="23925"/>
            </a:xfrm>
            <a:custGeom>
              <a:avLst/>
              <a:gdLst/>
              <a:ahLst/>
              <a:cxnLst/>
              <a:rect l="l" t="t" r="r" b="b"/>
              <a:pathLst>
                <a:path w="1609" h="957" extrusionOk="0">
                  <a:moveTo>
                    <a:pt x="1011" y="1"/>
                  </a:moveTo>
                  <a:lnTo>
                    <a:pt x="0" y="534"/>
                  </a:lnTo>
                  <a:lnTo>
                    <a:pt x="0" y="614"/>
                  </a:lnTo>
                  <a:lnTo>
                    <a:pt x="596" y="956"/>
                  </a:lnTo>
                  <a:lnTo>
                    <a:pt x="1608" y="375"/>
                  </a:lnTo>
                  <a:lnTo>
                    <a:pt x="1608" y="297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9"/>
            <p:cNvSpPr/>
            <p:nvPr/>
          </p:nvSpPr>
          <p:spPr>
            <a:xfrm>
              <a:off x="1819575" y="1138400"/>
              <a:ext cx="40225" cy="23075"/>
            </a:xfrm>
            <a:custGeom>
              <a:avLst/>
              <a:gdLst/>
              <a:ahLst/>
              <a:cxnLst/>
              <a:rect l="l" t="t" r="r" b="b"/>
              <a:pathLst>
                <a:path w="1609" h="923" extrusionOk="0">
                  <a:moveTo>
                    <a:pt x="1011" y="0"/>
                  </a:moveTo>
                  <a:lnTo>
                    <a:pt x="0" y="580"/>
                  </a:lnTo>
                  <a:lnTo>
                    <a:pt x="596" y="923"/>
                  </a:lnTo>
                  <a:lnTo>
                    <a:pt x="1608" y="343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9"/>
            <p:cNvSpPr/>
            <p:nvPr/>
          </p:nvSpPr>
          <p:spPr>
            <a:xfrm>
              <a:off x="1819575" y="1082375"/>
              <a:ext cx="40225" cy="23925"/>
            </a:xfrm>
            <a:custGeom>
              <a:avLst/>
              <a:gdLst/>
              <a:ahLst/>
              <a:cxnLst/>
              <a:rect l="l" t="t" r="r" b="b"/>
              <a:pathLst>
                <a:path w="1609" h="957" extrusionOk="0">
                  <a:moveTo>
                    <a:pt x="1011" y="1"/>
                  </a:moveTo>
                  <a:lnTo>
                    <a:pt x="0" y="535"/>
                  </a:lnTo>
                  <a:lnTo>
                    <a:pt x="0" y="614"/>
                  </a:lnTo>
                  <a:lnTo>
                    <a:pt x="596" y="957"/>
                  </a:lnTo>
                  <a:lnTo>
                    <a:pt x="1608" y="375"/>
                  </a:lnTo>
                  <a:lnTo>
                    <a:pt x="1608" y="297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1819575" y="1081200"/>
              <a:ext cx="40225" cy="23100"/>
            </a:xfrm>
            <a:custGeom>
              <a:avLst/>
              <a:gdLst/>
              <a:ahLst/>
              <a:cxnLst/>
              <a:rect l="l" t="t" r="r" b="b"/>
              <a:pathLst>
                <a:path w="1609" h="924" extrusionOk="0">
                  <a:moveTo>
                    <a:pt x="1011" y="0"/>
                  </a:moveTo>
                  <a:lnTo>
                    <a:pt x="0" y="582"/>
                  </a:lnTo>
                  <a:lnTo>
                    <a:pt x="596" y="924"/>
                  </a:lnTo>
                  <a:lnTo>
                    <a:pt x="1608" y="34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9"/>
            <p:cNvSpPr/>
            <p:nvPr/>
          </p:nvSpPr>
          <p:spPr>
            <a:xfrm>
              <a:off x="1823725" y="1065050"/>
              <a:ext cx="6700" cy="32200"/>
            </a:xfrm>
            <a:custGeom>
              <a:avLst/>
              <a:gdLst/>
              <a:ahLst/>
              <a:cxnLst/>
              <a:rect l="l" t="t" r="r" b="b"/>
              <a:pathLst>
                <a:path w="268" h="1288" extrusionOk="0">
                  <a:moveTo>
                    <a:pt x="1" y="1"/>
                  </a:moveTo>
                  <a:lnTo>
                    <a:pt x="1" y="1126"/>
                  </a:lnTo>
                  <a:lnTo>
                    <a:pt x="268" y="1287"/>
                  </a:lnTo>
                  <a:lnTo>
                    <a:pt x="268" y="1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9"/>
            <p:cNvSpPr/>
            <p:nvPr/>
          </p:nvSpPr>
          <p:spPr>
            <a:xfrm>
              <a:off x="1824575" y="1067600"/>
              <a:ext cx="5025" cy="21150"/>
            </a:xfrm>
            <a:custGeom>
              <a:avLst/>
              <a:gdLst/>
              <a:ahLst/>
              <a:cxnLst/>
              <a:rect l="l" t="t" r="r" b="b"/>
              <a:pathLst>
                <a:path w="201" h="846" extrusionOk="0">
                  <a:moveTo>
                    <a:pt x="0" y="0"/>
                  </a:moveTo>
                  <a:lnTo>
                    <a:pt x="0" y="725"/>
                  </a:lnTo>
                  <a:lnTo>
                    <a:pt x="200" y="846"/>
                  </a:lnTo>
                  <a:lnTo>
                    <a:pt x="200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9"/>
            <p:cNvSpPr/>
            <p:nvPr/>
          </p:nvSpPr>
          <p:spPr>
            <a:xfrm>
              <a:off x="1824575" y="1087025"/>
              <a:ext cx="5025" cy="8300"/>
            </a:xfrm>
            <a:custGeom>
              <a:avLst/>
              <a:gdLst/>
              <a:ahLst/>
              <a:cxnLst/>
              <a:rect l="l" t="t" r="r" b="b"/>
              <a:pathLst>
                <a:path w="201" h="332" extrusionOk="0">
                  <a:moveTo>
                    <a:pt x="0" y="1"/>
                  </a:moveTo>
                  <a:lnTo>
                    <a:pt x="0" y="211"/>
                  </a:lnTo>
                  <a:lnTo>
                    <a:pt x="200" y="331"/>
                  </a:lnTo>
                  <a:lnTo>
                    <a:pt x="200" y="1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1825425" y="1055300"/>
              <a:ext cx="17550" cy="11750"/>
            </a:xfrm>
            <a:custGeom>
              <a:avLst/>
              <a:gdLst/>
              <a:ahLst/>
              <a:cxnLst/>
              <a:rect l="l" t="t" r="r" b="b"/>
              <a:pathLst>
                <a:path w="702" h="470" extrusionOk="0">
                  <a:moveTo>
                    <a:pt x="701" y="1"/>
                  </a:moveTo>
                  <a:lnTo>
                    <a:pt x="1" y="391"/>
                  </a:lnTo>
                  <a:lnTo>
                    <a:pt x="39" y="433"/>
                  </a:lnTo>
                  <a:lnTo>
                    <a:pt x="111" y="469"/>
                  </a:lnTo>
                  <a:lnTo>
                    <a:pt x="590" y="175"/>
                  </a:lnTo>
                  <a:lnTo>
                    <a:pt x="701" y="107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1826200" y="1057050"/>
              <a:ext cx="20400" cy="11525"/>
            </a:xfrm>
            <a:custGeom>
              <a:avLst/>
              <a:gdLst/>
              <a:ahLst/>
              <a:cxnLst/>
              <a:rect l="l" t="t" r="r" b="b"/>
              <a:pathLst>
                <a:path w="816" h="461" extrusionOk="0">
                  <a:moveTo>
                    <a:pt x="627" y="0"/>
                  </a:moveTo>
                  <a:lnTo>
                    <a:pt x="0" y="359"/>
                  </a:lnTo>
                  <a:lnTo>
                    <a:pt x="170" y="460"/>
                  </a:lnTo>
                  <a:lnTo>
                    <a:pt x="815" y="98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30400" y="1058775"/>
              <a:ext cx="18375" cy="38475"/>
            </a:xfrm>
            <a:custGeom>
              <a:avLst/>
              <a:gdLst/>
              <a:ahLst/>
              <a:cxnLst/>
              <a:rect l="l" t="t" r="r" b="b"/>
              <a:pathLst>
                <a:path w="735" h="1539" extrusionOk="0">
                  <a:moveTo>
                    <a:pt x="734" y="1"/>
                  </a:moveTo>
                  <a:lnTo>
                    <a:pt x="1" y="414"/>
                  </a:lnTo>
                  <a:lnTo>
                    <a:pt x="1" y="1538"/>
                  </a:lnTo>
                  <a:lnTo>
                    <a:pt x="734" y="1126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1830400" y="1064225"/>
              <a:ext cx="18375" cy="24525"/>
            </a:xfrm>
            <a:custGeom>
              <a:avLst/>
              <a:gdLst/>
              <a:ahLst/>
              <a:cxnLst/>
              <a:rect l="l" t="t" r="r" b="b"/>
              <a:pathLst>
                <a:path w="735" h="981" extrusionOk="0">
                  <a:moveTo>
                    <a:pt x="734" y="1"/>
                  </a:moveTo>
                  <a:lnTo>
                    <a:pt x="1" y="415"/>
                  </a:lnTo>
                  <a:lnTo>
                    <a:pt x="1" y="981"/>
                  </a:lnTo>
                  <a:lnTo>
                    <a:pt x="734" y="566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1830400" y="1080200"/>
              <a:ext cx="18375" cy="12900"/>
            </a:xfrm>
            <a:custGeom>
              <a:avLst/>
              <a:gdLst/>
              <a:ahLst/>
              <a:cxnLst/>
              <a:rect l="l" t="t" r="r" b="b"/>
              <a:pathLst>
                <a:path w="735" h="516" extrusionOk="0">
                  <a:moveTo>
                    <a:pt x="734" y="1"/>
                  </a:moveTo>
                  <a:lnTo>
                    <a:pt x="1" y="416"/>
                  </a:lnTo>
                  <a:lnTo>
                    <a:pt x="1" y="516"/>
                  </a:lnTo>
                  <a:lnTo>
                    <a:pt x="734" y="100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1823725" y="1054550"/>
              <a:ext cx="25050" cy="14600"/>
            </a:xfrm>
            <a:custGeom>
              <a:avLst/>
              <a:gdLst/>
              <a:ahLst/>
              <a:cxnLst/>
              <a:rect l="l" t="t" r="r" b="b"/>
              <a:pathLst>
                <a:path w="1002" h="584" extrusionOk="0">
                  <a:moveTo>
                    <a:pt x="720" y="0"/>
                  </a:moveTo>
                  <a:lnTo>
                    <a:pt x="1" y="421"/>
                  </a:lnTo>
                  <a:lnTo>
                    <a:pt x="268" y="583"/>
                  </a:lnTo>
                  <a:lnTo>
                    <a:pt x="1001" y="171"/>
                  </a:lnTo>
                  <a:lnTo>
                    <a:pt x="952" y="141"/>
                  </a:lnTo>
                  <a:lnTo>
                    <a:pt x="269" y="525"/>
                  </a:lnTo>
                  <a:lnTo>
                    <a:pt x="99" y="422"/>
                  </a:lnTo>
                  <a:lnTo>
                    <a:pt x="769" y="31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1832325" y="1076250"/>
              <a:ext cx="5250" cy="25200"/>
            </a:xfrm>
            <a:custGeom>
              <a:avLst/>
              <a:gdLst/>
              <a:ahLst/>
              <a:cxnLst/>
              <a:rect l="l" t="t" r="r" b="b"/>
              <a:pathLst>
                <a:path w="210" h="1008" extrusionOk="0">
                  <a:moveTo>
                    <a:pt x="0" y="1"/>
                  </a:moveTo>
                  <a:lnTo>
                    <a:pt x="0" y="881"/>
                  </a:lnTo>
                  <a:lnTo>
                    <a:pt x="209" y="1007"/>
                  </a:lnTo>
                  <a:lnTo>
                    <a:pt x="209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1833675" y="1068650"/>
              <a:ext cx="13675" cy="9150"/>
            </a:xfrm>
            <a:custGeom>
              <a:avLst/>
              <a:gdLst/>
              <a:ahLst/>
              <a:cxnLst/>
              <a:rect l="l" t="t" r="r" b="b"/>
              <a:pathLst>
                <a:path w="547" h="366" extrusionOk="0">
                  <a:moveTo>
                    <a:pt x="547" y="0"/>
                  </a:moveTo>
                  <a:lnTo>
                    <a:pt x="0" y="305"/>
                  </a:lnTo>
                  <a:lnTo>
                    <a:pt x="29" y="338"/>
                  </a:lnTo>
                  <a:lnTo>
                    <a:pt x="87" y="366"/>
                  </a:lnTo>
                  <a:lnTo>
                    <a:pt x="460" y="137"/>
                  </a:lnTo>
                  <a:lnTo>
                    <a:pt x="547" y="83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1834250" y="1070000"/>
              <a:ext cx="15975" cy="9050"/>
            </a:xfrm>
            <a:custGeom>
              <a:avLst/>
              <a:gdLst/>
              <a:ahLst/>
              <a:cxnLst/>
              <a:rect l="l" t="t" r="r" b="b"/>
              <a:pathLst>
                <a:path w="639" h="362" extrusionOk="0">
                  <a:moveTo>
                    <a:pt x="490" y="0"/>
                  </a:moveTo>
                  <a:lnTo>
                    <a:pt x="0" y="280"/>
                  </a:lnTo>
                  <a:lnTo>
                    <a:pt x="134" y="361"/>
                  </a:lnTo>
                  <a:lnTo>
                    <a:pt x="638" y="77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1837550" y="1071375"/>
              <a:ext cx="14375" cy="30075"/>
            </a:xfrm>
            <a:custGeom>
              <a:avLst/>
              <a:gdLst/>
              <a:ahLst/>
              <a:cxnLst/>
              <a:rect l="l" t="t" r="r" b="b"/>
              <a:pathLst>
                <a:path w="575" h="1203" extrusionOk="0">
                  <a:moveTo>
                    <a:pt x="574" y="0"/>
                  </a:moveTo>
                  <a:lnTo>
                    <a:pt x="0" y="322"/>
                  </a:lnTo>
                  <a:lnTo>
                    <a:pt x="0" y="1202"/>
                  </a:lnTo>
                  <a:lnTo>
                    <a:pt x="574" y="880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1837550" y="1075600"/>
              <a:ext cx="14375" cy="19200"/>
            </a:xfrm>
            <a:custGeom>
              <a:avLst/>
              <a:gdLst/>
              <a:ahLst/>
              <a:cxnLst/>
              <a:rect l="l" t="t" r="r" b="b"/>
              <a:pathLst>
                <a:path w="575" h="768" extrusionOk="0">
                  <a:moveTo>
                    <a:pt x="574" y="1"/>
                  </a:moveTo>
                  <a:lnTo>
                    <a:pt x="0" y="326"/>
                  </a:lnTo>
                  <a:lnTo>
                    <a:pt x="0" y="768"/>
                  </a:lnTo>
                  <a:lnTo>
                    <a:pt x="574" y="443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1832325" y="1068075"/>
              <a:ext cx="19600" cy="11400"/>
            </a:xfrm>
            <a:custGeom>
              <a:avLst/>
              <a:gdLst/>
              <a:ahLst/>
              <a:cxnLst/>
              <a:rect l="l" t="t" r="r" b="b"/>
              <a:pathLst>
                <a:path w="784" h="456" extrusionOk="0">
                  <a:moveTo>
                    <a:pt x="563" y="0"/>
                  </a:moveTo>
                  <a:lnTo>
                    <a:pt x="0" y="328"/>
                  </a:lnTo>
                  <a:lnTo>
                    <a:pt x="209" y="456"/>
                  </a:lnTo>
                  <a:lnTo>
                    <a:pt x="783" y="132"/>
                  </a:lnTo>
                  <a:lnTo>
                    <a:pt x="744" y="109"/>
                  </a:lnTo>
                  <a:lnTo>
                    <a:pt x="211" y="409"/>
                  </a:lnTo>
                  <a:lnTo>
                    <a:pt x="77" y="329"/>
                  </a:lnTo>
                  <a:lnTo>
                    <a:pt x="601" y="23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1823925" y="1124775"/>
              <a:ext cx="6175" cy="29625"/>
            </a:xfrm>
            <a:custGeom>
              <a:avLst/>
              <a:gdLst/>
              <a:ahLst/>
              <a:cxnLst/>
              <a:rect l="l" t="t" r="r" b="b"/>
              <a:pathLst>
                <a:path w="247" h="1185" extrusionOk="0">
                  <a:moveTo>
                    <a:pt x="0" y="0"/>
                  </a:moveTo>
                  <a:lnTo>
                    <a:pt x="0" y="1035"/>
                  </a:lnTo>
                  <a:lnTo>
                    <a:pt x="247" y="1185"/>
                  </a:lnTo>
                  <a:lnTo>
                    <a:pt x="247" y="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825475" y="1115775"/>
              <a:ext cx="16150" cy="10825"/>
            </a:xfrm>
            <a:custGeom>
              <a:avLst/>
              <a:gdLst/>
              <a:ahLst/>
              <a:cxnLst/>
              <a:rect l="l" t="t" r="r" b="b"/>
              <a:pathLst>
                <a:path w="646" h="433" extrusionOk="0">
                  <a:moveTo>
                    <a:pt x="646" y="1"/>
                  </a:moveTo>
                  <a:lnTo>
                    <a:pt x="0" y="360"/>
                  </a:lnTo>
                  <a:lnTo>
                    <a:pt x="35" y="399"/>
                  </a:lnTo>
                  <a:lnTo>
                    <a:pt x="103" y="433"/>
                  </a:lnTo>
                  <a:lnTo>
                    <a:pt x="543" y="161"/>
                  </a:lnTo>
                  <a:lnTo>
                    <a:pt x="646" y="98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1826200" y="1117375"/>
              <a:ext cx="18800" cy="10650"/>
            </a:xfrm>
            <a:custGeom>
              <a:avLst/>
              <a:gdLst/>
              <a:ahLst/>
              <a:cxnLst/>
              <a:rect l="l" t="t" r="r" b="b"/>
              <a:pathLst>
                <a:path w="752" h="426" extrusionOk="0">
                  <a:moveTo>
                    <a:pt x="577" y="0"/>
                  </a:moveTo>
                  <a:lnTo>
                    <a:pt x="0" y="329"/>
                  </a:lnTo>
                  <a:lnTo>
                    <a:pt x="157" y="425"/>
                  </a:lnTo>
                  <a:lnTo>
                    <a:pt x="752" y="9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1830075" y="1119000"/>
              <a:ext cx="16925" cy="35400"/>
            </a:xfrm>
            <a:custGeom>
              <a:avLst/>
              <a:gdLst/>
              <a:ahLst/>
              <a:cxnLst/>
              <a:rect l="l" t="t" r="r" b="b"/>
              <a:pathLst>
                <a:path w="677" h="1416" extrusionOk="0">
                  <a:moveTo>
                    <a:pt x="676" y="1"/>
                  </a:moveTo>
                  <a:lnTo>
                    <a:pt x="1" y="380"/>
                  </a:lnTo>
                  <a:lnTo>
                    <a:pt x="1" y="1416"/>
                  </a:lnTo>
                  <a:lnTo>
                    <a:pt x="676" y="1036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1830075" y="1138725"/>
              <a:ext cx="16925" cy="11875"/>
            </a:xfrm>
            <a:custGeom>
              <a:avLst/>
              <a:gdLst/>
              <a:ahLst/>
              <a:cxnLst/>
              <a:rect l="l" t="t" r="r" b="b"/>
              <a:pathLst>
                <a:path w="677" h="475" extrusionOk="0">
                  <a:moveTo>
                    <a:pt x="676" y="0"/>
                  </a:moveTo>
                  <a:lnTo>
                    <a:pt x="1" y="383"/>
                  </a:lnTo>
                  <a:lnTo>
                    <a:pt x="1" y="475"/>
                  </a:lnTo>
                  <a:lnTo>
                    <a:pt x="676" y="92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1830075" y="1134625"/>
              <a:ext cx="16925" cy="11875"/>
            </a:xfrm>
            <a:custGeom>
              <a:avLst/>
              <a:gdLst/>
              <a:ahLst/>
              <a:cxnLst/>
              <a:rect l="l" t="t" r="r" b="b"/>
              <a:pathLst>
                <a:path w="677" h="475" extrusionOk="0">
                  <a:moveTo>
                    <a:pt x="676" y="1"/>
                  </a:moveTo>
                  <a:lnTo>
                    <a:pt x="1" y="383"/>
                  </a:lnTo>
                  <a:lnTo>
                    <a:pt x="1" y="475"/>
                  </a:lnTo>
                  <a:lnTo>
                    <a:pt x="676" y="9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1830075" y="1130525"/>
              <a:ext cx="16925" cy="11875"/>
            </a:xfrm>
            <a:custGeom>
              <a:avLst/>
              <a:gdLst/>
              <a:ahLst/>
              <a:cxnLst/>
              <a:rect l="l" t="t" r="r" b="b"/>
              <a:pathLst>
                <a:path w="677" h="475" extrusionOk="0">
                  <a:moveTo>
                    <a:pt x="676" y="1"/>
                  </a:moveTo>
                  <a:lnTo>
                    <a:pt x="1" y="383"/>
                  </a:lnTo>
                  <a:lnTo>
                    <a:pt x="1" y="475"/>
                  </a:lnTo>
                  <a:lnTo>
                    <a:pt x="676" y="92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1823925" y="1115075"/>
              <a:ext cx="23075" cy="13450"/>
            </a:xfrm>
            <a:custGeom>
              <a:avLst/>
              <a:gdLst/>
              <a:ahLst/>
              <a:cxnLst/>
              <a:rect l="l" t="t" r="r" b="b"/>
              <a:pathLst>
                <a:path w="923" h="538" extrusionOk="0">
                  <a:moveTo>
                    <a:pt x="663" y="1"/>
                  </a:moveTo>
                  <a:lnTo>
                    <a:pt x="0" y="388"/>
                  </a:lnTo>
                  <a:lnTo>
                    <a:pt x="247" y="537"/>
                  </a:lnTo>
                  <a:lnTo>
                    <a:pt x="922" y="158"/>
                  </a:lnTo>
                  <a:lnTo>
                    <a:pt x="877" y="130"/>
                  </a:lnTo>
                  <a:lnTo>
                    <a:pt x="248" y="484"/>
                  </a:lnTo>
                  <a:lnTo>
                    <a:pt x="91" y="390"/>
                  </a:lnTo>
                  <a:lnTo>
                    <a:pt x="708" y="29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1825000" y="1127200"/>
              <a:ext cx="3400" cy="5600"/>
            </a:xfrm>
            <a:custGeom>
              <a:avLst/>
              <a:gdLst/>
              <a:ahLst/>
              <a:cxnLst/>
              <a:rect l="l" t="t" r="r" b="b"/>
              <a:pathLst>
                <a:path w="136" h="224" extrusionOk="0">
                  <a:moveTo>
                    <a:pt x="1" y="0"/>
                  </a:moveTo>
                  <a:lnTo>
                    <a:pt x="1" y="142"/>
                  </a:lnTo>
                  <a:lnTo>
                    <a:pt x="135" y="224"/>
                  </a:lnTo>
                  <a:lnTo>
                    <a:pt x="135" y="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1825000" y="1149525"/>
              <a:ext cx="3400" cy="2575"/>
            </a:xfrm>
            <a:custGeom>
              <a:avLst/>
              <a:gdLst/>
              <a:ahLst/>
              <a:cxnLst/>
              <a:rect l="l" t="t" r="r" b="b"/>
              <a:pathLst>
                <a:path w="136" h="103" extrusionOk="0">
                  <a:moveTo>
                    <a:pt x="1" y="1"/>
                  </a:moveTo>
                  <a:lnTo>
                    <a:pt x="1" y="21"/>
                  </a:lnTo>
                  <a:lnTo>
                    <a:pt x="135" y="102"/>
                  </a:lnTo>
                  <a:lnTo>
                    <a:pt x="135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1774900" y="921250"/>
              <a:ext cx="403175" cy="232175"/>
            </a:xfrm>
            <a:custGeom>
              <a:avLst/>
              <a:gdLst/>
              <a:ahLst/>
              <a:cxnLst/>
              <a:rect l="l" t="t" r="r" b="b"/>
              <a:pathLst>
                <a:path w="16127" h="9287" extrusionOk="0">
                  <a:moveTo>
                    <a:pt x="8063" y="0"/>
                  </a:moveTo>
                  <a:lnTo>
                    <a:pt x="1" y="4642"/>
                  </a:lnTo>
                  <a:lnTo>
                    <a:pt x="8063" y="9287"/>
                  </a:lnTo>
                  <a:lnTo>
                    <a:pt x="16127" y="4644"/>
                  </a:lnTo>
                  <a:lnTo>
                    <a:pt x="8063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1766550" y="1037325"/>
              <a:ext cx="209925" cy="125975"/>
            </a:xfrm>
            <a:custGeom>
              <a:avLst/>
              <a:gdLst/>
              <a:ahLst/>
              <a:cxnLst/>
              <a:rect l="l" t="t" r="r" b="b"/>
              <a:pathLst>
                <a:path w="8397" h="5039" extrusionOk="0">
                  <a:moveTo>
                    <a:pt x="335" y="1"/>
                  </a:moveTo>
                  <a:lnTo>
                    <a:pt x="1" y="204"/>
                  </a:lnTo>
                  <a:lnTo>
                    <a:pt x="8397" y="5038"/>
                  </a:lnTo>
                  <a:lnTo>
                    <a:pt x="8397" y="4644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1976450" y="1037325"/>
              <a:ext cx="209925" cy="125975"/>
            </a:xfrm>
            <a:custGeom>
              <a:avLst/>
              <a:gdLst/>
              <a:ahLst/>
              <a:cxnLst/>
              <a:rect l="l" t="t" r="r" b="b"/>
              <a:pathLst>
                <a:path w="8397" h="5039" extrusionOk="0">
                  <a:moveTo>
                    <a:pt x="8065" y="1"/>
                  </a:moveTo>
                  <a:lnTo>
                    <a:pt x="1" y="4644"/>
                  </a:lnTo>
                  <a:lnTo>
                    <a:pt x="1" y="5038"/>
                  </a:lnTo>
                  <a:lnTo>
                    <a:pt x="8397" y="204"/>
                  </a:lnTo>
                  <a:lnTo>
                    <a:pt x="806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2059375" y="817900"/>
              <a:ext cx="80900" cy="129225"/>
            </a:xfrm>
            <a:custGeom>
              <a:avLst/>
              <a:gdLst/>
              <a:ahLst/>
              <a:cxnLst/>
              <a:rect l="l" t="t" r="r" b="b"/>
              <a:pathLst>
                <a:path w="3236" h="5169" extrusionOk="0">
                  <a:moveTo>
                    <a:pt x="0" y="0"/>
                  </a:moveTo>
                  <a:lnTo>
                    <a:pt x="0" y="3317"/>
                  </a:lnTo>
                  <a:lnTo>
                    <a:pt x="3235" y="5168"/>
                  </a:lnTo>
                  <a:lnTo>
                    <a:pt x="3235" y="18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2065450" y="829050"/>
              <a:ext cx="67750" cy="106950"/>
            </a:xfrm>
            <a:custGeom>
              <a:avLst/>
              <a:gdLst/>
              <a:ahLst/>
              <a:cxnLst/>
              <a:rect l="l" t="t" r="r" b="b"/>
              <a:pathLst>
                <a:path w="2710" h="4278" extrusionOk="0">
                  <a:moveTo>
                    <a:pt x="1" y="1"/>
                  </a:moveTo>
                  <a:lnTo>
                    <a:pt x="1" y="2720"/>
                  </a:lnTo>
                  <a:lnTo>
                    <a:pt x="2710" y="4277"/>
                  </a:lnTo>
                  <a:lnTo>
                    <a:pt x="2710" y="15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2062475" y="822850"/>
              <a:ext cx="10175" cy="74200"/>
            </a:xfrm>
            <a:custGeom>
              <a:avLst/>
              <a:gdLst/>
              <a:ahLst/>
              <a:cxnLst/>
              <a:rect l="l" t="t" r="r" b="b"/>
              <a:pathLst>
                <a:path w="407" h="2968" extrusionOk="0">
                  <a:moveTo>
                    <a:pt x="1" y="1"/>
                  </a:moveTo>
                  <a:lnTo>
                    <a:pt x="105" y="2968"/>
                  </a:lnTo>
                  <a:lnTo>
                    <a:pt x="407" y="2794"/>
                  </a:lnTo>
                  <a:lnTo>
                    <a:pt x="406" y="1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2065100" y="892675"/>
              <a:ext cx="72675" cy="45350"/>
            </a:xfrm>
            <a:custGeom>
              <a:avLst/>
              <a:gdLst/>
              <a:ahLst/>
              <a:cxnLst/>
              <a:rect l="l" t="t" r="r" b="b"/>
              <a:pathLst>
                <a:path w="2907" h="1814" extrusionOk="0">
                  <a:moveTo>
                    <a:pt x="302" y="1"/>
                  </a:moveTo>
                  <a:lnTo>
                    <a:pt x="0" y="175"/>
                  </a:lnTo>
                  <a:lnTo>
                    <a:pt x="2780" y="1813"/>
                  </a:lnTo>
                  <a:lnTo>
                    <a:pt x="2906" y="1458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2054325" y="810175"/>
              <a:ext cx="90000" cy="91300"/>
            </a:xfrm>
            <a:custGeom>
              <a:avLst/>
              <a:gdLst/>
              <a:ahLst/>
              <a:cxnLst/>
              <a:rect l="l" t="t" r="r" b="b"/>
              <a:pathLst>
                <a:path w="3600" h="3652" extrusionOk="0">
                  <a:moveTo>
                    <a:pt x="1" y="0"/>
                  </a:moveTo>
                  <a:lnTo>
                    <a:pt x="1" y="1577"/>
                  </a:lnTo>
                  <a:lnTo>
                    <a:pt x="3600" y="3652"/>
                  </a:lnTo>
                  <a:lnTo>
                    <a:pt x="3600" y="20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2054325" y="810175"/>
              <a:ext cx="90000" cy="64625"/>
            </a:xfrm>
            <a:custGeom>
              <a:avLst/>
              <a:gdLst/>
              <a:ahLst/>
              <a:cxnLst/>
              <a:rect l="l" t="t" r="r" b="b"/>
              <a:pathLst>
                <a:path w="3600" h="2585" extrusionOk="0">
                  <a:moveTo>
                    <a:pt x="1" y="0"/>
                  </a:moveTo>
                  <a:lnTo>
                    <a:pt x="1" y="509"/>
                  </a:lnTo>
                  <a:lnTo>
                    <a:pt x="3600" y="2584"/>
                  </a:lnTo>
                  <a:lnTo>
                    <a:pt x="3600" y="20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1931500" y="1294650"/>
              <a:ext cx="1150" cy="14875"/>
            </a:xfrm>
            <a:custGeom>
              <a:avLst/>
              <a:gdLst/>
              <a:ahLst/>
              <a:cxnLst/>
              <a:rect l="l" t="t" r="r" b="b"/>
              <a:pathLst>
                <a:path w="46" h="595" extrusionOk="0">
                  <a:moveTo>
                    <a:pt x="8" y="0"/>
                  </a:moveTo>
                  <a:cubicBezTo>
                    <a:pt x="4" y="0"/>
                    <a:pt x="1" y="3"/>
                    <a:pt x="1" y="7"/>
                  </a:cubicBezTo>
                  <a:lnTo>
                    <a:pt x="1" y="587"/>
                  </a:lnTo>
                  <a:cubicBezTo>
                    <a:pt x="1" y="592"/>
                    <a:pt x="4" y="595"/>
                    <a:pt x="8" y="595"/>
                  </a:cubicBezTo>
                  <a:lnTo>
                    <a:pt x="37" y="595"/>
                  </a:lnTo>
                  <a:cubicBezTo>
                    <a:pt x="43" y="595"/>
                    <a:pt x="46" y="592"/>
                    <a:pt x="46" y="587"/>
                  </a:cubicBezTo>
                  <a:lnTo>
                    <a:pt x="46" y="7"/>
                  </a:lnTo>
                  <a:cubicBezTo>
                    <a:pt x="46" y="3"/>
                    <a:pt x="43" y="0"/>
                    <a:pt x="3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1952025" y="1285175"/>
              <a:ext cx="1175" cy="14900"/>
            </a:xfrm>
            <a:custGeom>
              <a:avLst/>
              <a:gdLst/>
              <a:ahLst/>
              <a:cxnLst/>
              <a:rect l="l" t="t" r="r" b="b"/>
              <a:pathLst>
                <a:path w="47" h="596" extrusionOk="0">
                  <a:moveTo>
                    <a:pt x="9" y="1"/>
                  </a:moveTo>
                  <a:cubicBezTo>
                    <a:pt x="5" y="1"/>
                    <a:pt x="1" y="4"/>
                    <a:pt x="1" y="8"/>
                  </a:cubicBezTo>
                  <a:lnTo>
                    <a:pt x="1" y="586"/>
                  </a:lnTo>
                  <a:cubicBezTo>
                    <a:pt x="1" y="592"/>
                    <a:pt x="5" y="595"/>
                    <a:pt x="9" y="595"/>
                  </a:cubicBezTo>
                  <a:lnTo>
                    <a:pt x="38" y="595"/>
                  </a:lnTo>
                  <a:cubicBezTo>
                    <a:pt x="43" y="595"/>
                    <a:pt x="47" y="592"/>
                    <a:pt x="47" y="586"/>
                  </a:cubicBezTo>
                  <a:lnTo>
                    <a:pt x="47" y="8"/>
                  </a:lnTo>
                  <a:cubicBezTo>
                    <a:pt x="47" y="4"/>
                    <a:pt x="43" y="1"/>
                    <a:pt x="3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1816000" y="1228050"/>
              <a:ext cx="1150" cy="14875"/>
            </a:xfrm>
            <a:custGeom>
              <a:avLst/>
              <a:gdLst/>
              <a:ahLst/>
              <a:cxnLst/>
              <a:rect l="l" t="t" r="r" b="b"/>
              <a:pathLst>
                <a:path w="46" h="595" extrusionOk="0">
                  <a:moveTo>
                    <a:pt x="8" y="0"/>
                  </a:moveTo>
                  <a:cubicBezTo>
                    <a:pt x="4" y="0"/>
                    <a:pt x="1" y="3"/>
                    <a:pt x="1" y="8"/>
                  </a:cubicBezTo>
                  <a:lnTo>
                    <a:pt x="1" y="588"/>
                  </a:lnTo>
                  <a:cubicBezTo>
                    <a:pt x="1" y="592"/>
                    <a:pt x="4" y="595"/>
                    <a:pt x="8" y="595"/>
                  </a:cubicBezTo>
                  <a:lnTo>
                    <a:pt x="37" y="595"/>
                  </a:lnTo>
                  <a:cubicBezTo>
                    <a:pt x="41" y="595"/>
                    <a:pt x="46" y="592"/>
                    <a:pt x="46" y="588"/>
                  </a:cubicBezTo>
                  <a:lnTo>
                    <a:pt x="46" y="8"/>
                  </a:lnTo>
                  <a:cubicBezTo>
                    <a:pt x="46" y="3"/>
                    <a:pt x="41" y="0"/>
                    <a:pt x="3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>
              <a:off x="1836525" y="1218575"/>
              <a:ext cx="1150" cy="14900"/>
            </a:xfrm>
            <a:custGeom>
              <a:avLst/>
              <a:gdLst/>
              <a:ahLst/>
              <a:cxnLst/>
              <a:rect l="l" t="t" r="r" b="b"/>
              <a:pathLst>
                <a:path w="46" h="596" extrusionOk="0">
                  <a:moveTo>
                    <a:pt x="9" y="1"/>
                  </a:moveTo>
                  <a:cubicBezTo>
                    <a:pt x="5" y="1"/>
                    <a:pt x="1" y="4"/>
                    <a:pt x="1" y="8"/>
                  </a:cubicBezTo>
                  <a:lnTo>
                    <a:pt x="1" y="588"/>
                  </a:lnTo>
                  <a:cubicBezTo>
                    <a:pt x="1" y="593"/>
                    <a:pt x="5" y="595"/>
                    <a:pt x="9" y="595"/>
                  </a:cubicBezTo>
                  <a:lnTo>
                    <a:pt x="38" y="595"/>
                  </a:lnTo>
                  <a:cubicBezTo>
                    <a:pt x="43" y="595"/>
                    <a:pt x="46" y="593"/>
                    <a:pt x="46" y="588"/>
                  </a:cubicBezTo>
                  <a:lnTo>
                    <a:pt x="46" y="8"/>
                  </a:lnTo>
                  <a:cubicBezTo>
                    <a:pt x="46" y="4"/>
                    <a:pt x="43" y="1"/>
                    <a:pt x="3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1814925" y="1215500"/>
              <a:ext cx="139000" cy="82075"/>
            </a:xfrm>
            <a:custGeom>
              <a:avLst/>
              <a:gdLst/>
              <a:ahLst/>
              <a:cxnLst/>
              <a:rect l="l" t="t" r="r" b="b"/>
              <a:pathLst>
                <a:path w="5560" h="3283" extrusionOk="0">
                  <a:moveTo>
                    <a:pt x="876" y="1"/>
                  </a:moveTo>
                  <a:lnTo>
                    <a:pt x="0" y="456"/>
                  </a:lnTo>
                  <a:lnTo>
                    <a:pt x="0" y="530"/>
                  </a:lnTo>
                  <a:lnTo>
                    <a:pt x="4684" y="3282"/>
                  </a:lnTo>
                  <a:lnTo>
                    <a:pt x="5560" y="2780"/>
                  </a:lnTo>
                  <a:lnTo>
                    <a:pt x="5560" y="2706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1814925" y="1214350"/>
              <a:ext cx="139000" cy="81375"/>
            </a:xfrm>
            <a:custGeom>
              <a:avLst/>
              <a:gdLst/>
              <a:ahLst/>
              <a:cxnLst/>
              <a:rect l="l" t="t" r="r" b="b"/>
              <a:pathLst>
                <a:path w="5560" h="3255" extrusionOk="0">
                  <a:moveTo>
                    <a:pt x="876" y="0"/>
                  </a:moveTo>
                  <a:lnTo>
                    <a:pt x="0" y="502"/>
                  </a:lnTo>
                  <a:lnTo>
                    <a:pt x="4684" y="3254"/>
                  </a:lnTo>
                  <a:lnTo>
                    <a:pt x="5560" y="2752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1930650" y="1277500"/>
              <a:ext cx="15650" cy="11775"/>
            </a:xfrm>
            <a:custGeom>
              <a:avLst/>
              <a:gdLst/>
              <a:ahLst/>
              <a:cxnLst/>
              <a:rect l="l" t="t" r="r" b="b"/>
              <a:pathLst>
                <a:path w="626" h="471" fill="none" extrusionOk="0">
                  <a:moveTo>
                    <a:pt x="0" y="470"/>
                  </a:moveTo>
                  <a:cubicBezTo>
                    <a:pt x="0" y="470"/>
                    <a:pt x="171" y="0"/>
                    <a:pt x="625" y="92"/>
                  </a:cubicBezTo>
                </a:path>
              </a:pathLst>
            </a:custGeom>
            <a:noFill/>
            <a:ln w="900" cap="rnd" cmpd="sng">
              <a:solidFill>
                <a:srgbClr val="0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1822525" y="1215475"/>
              <a:ext cx="17150" cy="11725"/>
            </a:xfrm>
            <a:custGeom>
              <a:avLst/>
              <a:gdLst/>
              <a:ahLst/>
              <a:cxnLst/>
              <a:rect l="l" t="t" r="r" b="b"/>
              <a:pathLst>
                <a:path w="686" h="469" fill="none" extrusionOk="0">
                  <a:moveTo>
                    <a:pt x="1" y="469"/>
                  </a:moveTo>
                  <a:cubicBezTo>
                    <a:pt x="1" y="469"/>
                    <a:pt x="233" y="0"/>
                    <a:pt x="685" y="183"/>
                  </a:cubicBezTo>
                </a:path>
              </a:pathLst>
            </a:custGeom>
            <a:noFill/>
            <a:ln w="900" cap="rnd" cmpd="sng">
              <a:solidFill>
                <a:srgbClr val="0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1815000" y="1129550"/>
              <a:ext cx="144275" cy="164350"/>
            </a:xfrm>
            <a:custGeom>
              <a:avLst/>
              <a:gdLst/>
              <a:ahLst/>
              <a:cxnLst/>
              <a:rect l="l" t="t" r="r" b="b"/>
              <a:pathLst>
                <a:path w="5771" h="6574" extrusionOk="0">
                  <a:moveTo>
                    <a:pt x="0" y="1"/>
                  </a:moveTo>
                  <a:lnTo>
                    <a:pt x="0" y="3123"/>
                  </a:lnTo>
                  <a:lnTo>
                    <a:pt x="5770" y="6574"/>
                  </a:lnTo>
                  <a:lnTo>
                    <a:pt x="5770" y="3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1951525" y="1259350"/>
              <a:ext cx="1900" cy="2525"/>
            </a:xfrm>
            <a:custGeom>
              <a:avLst/>
              <a:gdLst/>
              <a:ahLst/>
              <a:cxnLst/>
              <a:rect l="l" t="t" r="r" b="b"/>
              <a:pathLst>
                <a:path w="76" h="101" extrusionOk="0">
                  <a:moveTo>
                    <a:pt x="22" y="1"/>
                  </a:moveTo>
                  <a:cubicBezTo>
                    <a:pt x="9" y="1"/>
                    <a:pt x="0" y="11"/>
                    <a:pt x="0" y="29"/>
                  </a:cubicBezTo>
                  <a:cubicBezTo>
                    <a:pt x="2" y="55"/>
                    <a:pt x="16" y="80"/>
                    <a:pt x="38" y="95"/>
                  </a:cubicBezTo>
                  <a:cubicBezTo>
                    <a:pt x="44" y="99"/>
                    <a:pt x="49" y="100"/>
                    <a:pt x="54" y="100"/>
                  </a:cubicBezTo>
                  <a:cubicBezTo>
                    <a:pt x="67" y="100"/>
                    <a:pt x="76" y="90"/>
                    <a:pt x="76" y="72"/>
                  </a:cubicBezTo>
                  <a:cubicBezTo>
                    <a:pt x="74" y="46"/>
                    <a:pt x="60" y="22"/>
                    <a:pt x="38" y="6"/>
                  </a:cubicBezTo>
                  <a:cubicBezTo>
                    <a:pt x="32" y="2"/>
                    <a:pt x="27" y="1"/>
                    <a:pt x="22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1951525" y="1262800"/>
              <a:ext cx="1900" cy="2500"/>
            </a:xfrm>
            <a:custGeom>
              <a:avLst/>
              <a:gdLst/>
              <a:ahLst/>
              <a:cxnLst/>
              <a:rect l="l" t="t" r="r" b="b"/>
              <a:pathLst>
                <a:path w="76" h="100" extrusionOk="0">
                  <a:moveTo>
                    <a:pt x="22" y="1"/>
                  </a:moveTo>
                  <a:cubicBezTo>
                    <a:pt x="9" y="1"/>
                    <a:pt x="0" y="11"/>
                    <a:pt x="0" y="29"/>
                  </a:cubicBezTo>
                  <a:cubicBezTo>
                    <a:pt x="2" y="55"/>
                    <a:pt x="16" y="79"/>
                    <a:pt x="38" y="94"/>
                  </a:cubicBezTo>
                  <a:cubicBezTo>
                    <a:pt x="44" y="98"/>
                    <a:pt x="50" y="99"/>
                    <a:pt x="55" y="99"/>
                  </a:cubicBezTo>
                  <a:cubicBezTo>
                    <a:pt x="67" y="99"/>
                    <a:pt x="76" y="89"/>
                    <a:pt x="76" y="72"/>
                  </a:cubicBezTo>
                  <a:cubicBezTo>
                    <a:pt x="74" y="46"/>
                    <a:pt x="60" y="21"/>
                    <a:pt x="38" y="5"/>
                  </a:cubicBezTo>
                  <a:cubicBezTo>
                    <a:pt x="32" y="2"/>
                    <a:pt x="27" y="1"/>
                    <a:pt x="22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>
              <a:off x="1951525" y="1265950"/>
              <a:ext cx="1900" cy="2525"/>
            </a:xfrm>
            <a:custGeom>
              <a:avLst/>
              <a:gdLst/>
              <a:ahLst/>
              <a:cxnLst/>
              <a:rect l="l" t="t" r="r" b="b"/>
              <a:pathLst>
                <a:path w="76" h="101" extrusionOk="0">
                  <a:moveTo>
                    <a:pt x="22" y="1"/>
                  </a:moveTo>
                  <a:cubicBezTo>
                    <a:pt x="9" y="1"/>
                    <a:pt x="0" y="11"/>
                    <a:pt x="0" y="29"/>
                  </a:cubicBezTo>
                  <a:cubicBezTo>
                    <a:pt x="2" y="55"/>
                    <a:pt x="16" y="79"/>
                    <a:pt x="38" y="95"/>
                  </a:cubicBezTo>
                  <a:cubicBezTo>
                    <a:pt x="44" y="99"/>
                    <a:pt x="49" y="100"/>
                    <a:pt x="54" y="100"/>
                  </a:cubicBezTo>
                  <a:cubicBezTo>
                    <a:pt x="67" y="100"/>
                    <a:pt x="76" y="90"/>
                    <a:pt x="76" y="72"/>
                  </a:cubicBezTo>
                  <a:cubicBezTo>
                    <a:pt x="74" y="46"/>
                    <a:pt x="60" y="21"/>
                    <a:pt x="38" y="5"/>
                  </a:cubicBezTo>
                  <a:cubicBezTo>
                    <a:pt x="32" y="2"/>
                    <a:pt x="27" y="1"/>
                    <a:pt x="2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1815000" y="1129550"/>
              <a:ext cx="144275" cy="86550"/>
            </a:xfrm>
            <a:custGeom>
              <a:avLst/>
              <a:gdLst/>
              <a:ahLst/>
              <a:cxnLst/>
              <a:rect l="l" t="t" r="r" b="b"/>
              <a:pathLst>
                <a:path w="5771" h="3462" extrusionOk="0">
                  <a:moveTo>
                    <a:pt x="0" y="1"/>
                  </a:moveTo>
                  <a:lnTo>
                    <a:pt x="0" y="12"/>
                  </a:lnTo>
                  <a:lnTo>
                    <a:pt x="5770" y="3462"/>
                  </a:lnTo>
                  <a:lnTo>
                    <a:pt x="5770" y="3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1938400" y="1262675"/>
              <a:ext cx="14925" cy="10575"/>
            </a:xfrm>
            <a:custGeom>
              <a:avLst/>
              <a:gdLst/>
              <a:ahLst/>
              <a:cxnLst/>
              <a:rect l="l" t="t" r="r" b="b"/>
              <a:pathLst>
                <a:path w="597" h="423" extrusionOk="0">
                  <a:moveTo>
                    <a:pt x="0" y="0"/>
                  </a:moveTo>
                  <a:lnTo>
                    <a:pt x="0" y="67"/>
                  </a:lnTo>
                  <a:lnTo>
                    <a:pt x="596" y="422"/>
                  </a:lnTo>
                  <a:lnTo>
                    <a:pt x="596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1938400" y="1268975"/>
              <a:ext cx="14925" cy="10575"/>
            </a:xfrm>
            <a:custGeom>
              <a:avLst/>
              <a:gdLst/>
              <a:ahLst/>
              <a:cxnLst/>
              <a:rect l="l" t="t" r="r" b="b"/>
              <a:pathLst>
                <a:path w="597" h="423" extrusionOk="0">
                  <a:moveTo>
                    <a:pt x="0" y="0"/>
                  </a:moveTo>
                  <a:lnTo>
                    <a:pt x="0" y="66"/>
                  </a:lnTo>
                  <a:lnTo>
                    <a:pt x="596" y="422"/>
                  </a:lnTo>
                  <a:lnTo>
                    <a:pt x="596" y="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>
              <a:off x="1938400" y="1275275"/>
              <a:ext cx="14925" cy="10550"/>
            </a:xfrm>
            <a:custGeom>
              <a:avLst/>
              <a:gdLst/>
              <a:ahLst/>
              <a:cxnLst/>
              <a:rect l="l" t="t" r="r" b="b"/>
              <a:pathLst>
                <a:path w="597" h="422" extrusionOk="0">
                  <a:moveTo>
                    <a:pt x="0" y="1"/>
                  </a:moveTo>
                  <a:lnTo>
                    <a:pt x="0" y="66"/>
                  </a:lnTo>
                  <a:lnTo>
                    <a:pt x="596" y="421"/>
                  </a:lnTo>
                  <a:lnTo>
                    <a:pt x="596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1938400" y="1272025"/>
              <a:ext cx="14925" cy="10575"/>
            </a:xfrm>
            <a:custGeom>
              <a:avLst/>
              <a:gdLst/>
              <a:ahLst/>
              <a:cxnLst/>
              <a:rect l="l" t="t" r="r" b="b"/>
              <a:pathLst>
                <a:path w="597" h="423" extrusionOk="0">
                  <a:moveTo>
                    <a:pt x="0" y="0"/>
                  </a:moveTo>
                  <a:lnTo>
                    <a:pt x="0" y="66"/>
                  </a:lnTo>
                  <a:lnTo>
                    <a:pt x="596" y="422"/>
                  </a:lnTo>
                  <a:lnTo>
                    <a:pt x="596" y="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>
              <a:off x="1938400" y="1265700"/>
              <a:ext cx="14925" cy="10575"/>
            </a:xfrm>
            <a:custGeom>
              <a:avLst/>
              <a:gdLst/>
              <a:ahLst/>
              <a:cxnLst/>
              <a:rect l="l" t="t" r="r" b="b"/>
              <a:pathLst>
                <a:path w="597" h="423" extrusionOk="0">
                  <a:moveTo>
                    <a:pt x="0" y="1"/>
                  </a:moveTo>
                  <a:lnTo>
                    <a:pt x="0" y="68"/>
                  </a:lnTo>
                  <a:lnTo>
                    <a:pt x="596" y="423"/>
                  </a:lnTo>
                  <a:lnTo>
                    <a:pt x="596" y="3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1852450" y="1188375"/>
              <a:ext cx="53925" cy="73875"/>
            </a:xfrm>
            <a:custGeom>
              <a:avLst/>
              <a:gdLst/>
              <a:ahLst/>
              <a:cxnLst/>
              <a:rect l="l" t="t" r="r" b="b"/>
              <a:pathLst>
                <a:path w="2157" h="2955" extrusionOk="0">
                  <a:moveTo>
                    <a:pt x="0" y="1"/>
                  </a:moveTo>
                  <a:lnTo>
                    <a:pt x="0" y="1666"/>
                  </a:lnTo>
                  <a:lnTo>
                    <a:pt x="2156" y="2955"/>
                  </a:lnTo>
                  <a:lnTo>
                    <a:pt x="2156" y="1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1852450" y="1188375"/>
              <a:ext cx="53925" cy="32400"/>
            </a:xfrm>
            <a:custGeom>
              <a:avLst/>
              <a:gdLst/>
              <a:ahLst/>
              <a:cxnLst/>
              <a:rect l="l" t="t" r="r" b="b"/>
              <a:pathLst>
                <a:path w="2157" h="1296" extrusionOk="0">
                  <a:moveTo>
                    <a:pt x="0" y="1"/>
                  </a:moveTo>
                  <a:lnTo>
                    <a:pt x="0" y="7"/>
                  </a:lnTo>
                  <a:lnTo>
                    <a:pt x="2156" y="1296"/>
                  </a:lnTo>
                  <a:lnTo>
                    <a:pt x="2156" y="12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1859725" y="1178950"/>
              <a:ext cx="39375" cy="31725"/>
            </a:xfrm>
            <a:custGeom>
              <a:avLst/>
              <a:gdLst/>
              <a:ahLst/>
              <a:cxnLst/>
              <a:rect l="l" t="t" r="r" b="b"/>
              <a:pathLst>
                <a:path w="1575" h="1269" extrusionOk="0">
                  <a:moveTo>
                    <a:pt x="1" y="1"/>
                  </a:moveTo>
                  <a:lnTo>
                    <a:pt x="1" y="327"/>
                  </a:lnTo>
                  <a:lnTo>
                    <a:pt x="1574" y="1268"/>
                  </a:lnTo>
                  <a:lnTo>
                    <a:pt x="1574" y="9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9"/>
            <p:cNvSpPr/>
            <p:nvPr/>
          </p:nvSpPr>
          <p:spPr>
            <a:xfrm>
              <a:off x="1959250" y="1214300"/>
              <a:ext cx="2150" cy="79600"/>
            </a:xfrm>
            <a:custGeom>
              <a:avLst/>
              <a:gdLst/>
              <a:ahLst/>
              <a:cxnLst/>
              <a:rect l="l" t="t" r="r" b="b"/>
              <a:pathLst>
                <a:path w="86" h="3184" extrusionOk="0">
                  <a:moveTo>
                    <a:pt x="86" y="1"/>
                  </a:moveTo>
                  <a:lnTo>
                    <a:pt x="0" y="62"/>
                  </a:lnTo>
                  <a:lnTo>
                    <a:pt x="0" y="3184"/>
                  </a:lnTo>
                  <a:lnTo>
                    <a:pt x="86" y="3123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9"/>
            <p:cNvSpPr/>
            <p:nvPr/>
          </p:nvSpPr>
          <p:spPr>
            <a:xfrm>
              <a:off x="1815000" y="1128400"/>
              <a:ext cx="146400" cy="87450"/>
            </a:xfrm>
            <a:custGeom>
              <a:avLst/>
              <a:gdLst/>
              <a:ahLst/>
              <a:cxnLst/>
              <a:rect l="l" t="t" r="r" b="b"/>
              <a:pathLst>
                <a:path w="5856" h="3498" extrusionOk="0">
                  <a:moveTo>
                    <a:pt x="89" y="0"/>
                  </a:moveTo>
                  <a:lnTo>
                    <a:pt x="0" y="47"/>
                  </a:lnTo>
                  <a:lnTo>
                    <a:pt x="5770" y="3498"/>
                  </a:lnTo>
                  <a:lnTo>
                    <a:pt x="5856" y="3437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9"/>
            <p:cNvSpPr/>
            <p:nvPr/>
          </p:nvSpPr>
          <p:spPr>
            <a:xfrm>
              <a:off x="2127600" y="1214450"/>
              <a:ext cx="25100" cy="13950"/>
            </a:xfrm>
            <a:custGeom>
              <a:avLst/>
              <a:gdLst/>
              <a:ahLst/>
              <a:cxnLst/>
              <a:rect l="l" t="t" r="r" b="b"/>
              <a:pathLst>
                <a:path w="1004" h="558" extrusionOk="0">
                  <a:moveTo>
                    <a:pt x="502" y="1"/>
                  </a:moveTo>
                  <a:cubicBezTo>
                    <a:pt x="225" y="1"/>
                    <a:pt x="0" y="125"/>
                    <a:pt x="0" y="279"/>
                  </a:cubicBezTo>
                  <a:cubicBezTo>
                    <a:pt x="0" y="433"/>
                    <a:pt x="225" y="557"/>
                    <a:pt x="502" y="557"/>
                  </a:cubicBezTo>
                  <a:cubicBezTo>
                    <a:pt x="779" y="557"/>
                    <a:pt x="1004" y="433"/>
                    <a:pt x="1004" y="279"/>
                  </a:cubicBezTo>
                  <a:cubicBezTo>
                    <a:pt x="1004" y="125"/>
                    <a:pt x="779" y="1"/>
                    <a:pt x="5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9"/>
            <p:cNvSpPr/>
            <p:nvPr/>
          </p:nvSpPr>
          <p:spPr>
            <a:xfrm>
              <a:off x="2127600" y="1213875"/>
              <a:ext cx="25100" cy="13975"/>
            </a:xfrm>
            <a:custGeom>
              <a:avLst/>
              <a:gdLst/>
              <a:ahLst/>
              <a:cxnLst/>
              <a:rect l="l" t="t" r="r" b="b"/>
              <a:pathLst>
                <a:path w="1004" h="559" extrusionOk="0">
                  <a:moveTo>
                    <a:pt x="502" y="0"/>
                  </a:moveTo>
                  <a:cubicBezTo>
                    <a:pt x="225" y="0"/>
                    <a:pt x="0" y="127"/>
                    <a:pt x="0" y="280"/>
                  </a:cubicBezTo>
                  <a:cubicBezTo>
                    <a:pt x="0" y="434"/>
                    <a:pt x="225" y="559"/>
                    <a:pt x="502" y="559"/>
                  </a:cubicBezTo>
                  <a:cubicBezTo>
                    <a:pt x="779" y="559"/>
                    <a:pt x="1004" y="434"/>
                    <a:pt x="1004" y="280"/>
                  </a:cubicBezTo>
                  <a:cubicBezTo>
                    <a:pt x="1004" y="127"/>
                    <a:pt x="779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9"/>
            <p:cNvSpPr/>
            <p:nvPr/>
          </p:nvSpPr>
          <p:spPr>
            <a:xfrm>
              <a:off x="2139200" y="1146200"/>
              <a:ext cx="1900" cy="75100"/>
            </a:xfrm>
            <a:custGeom>
              <a:avLst/>
              <a:gdLst/>
              <a:ahLst/>
              <a:cxnLst/>
              <a:rect l="l" t="t" r="r" b="b"/>
              <a:pathLst>
                <a:path w="76" h="3004" extrusionOk="0">
                  <a:moveTo>
                    <a:pt x="13" y="0"/>
                  </a:moveTo>
                  <a:cubicBezTo>
                    <a:pt x="6" y="0"/>
                    <a:pt x="0" y="7"/>
                    <a:pt x="0" y="15"/>
                  </a:cubicBezTo>
                  <a:lnTo>
                    <a:pt x="0" y="2990"/>
                  </a:lnTo>
                  <a:cubicBezTo>
                    <a:pt x="0" y="2997"/>
                    <a:pt x="6" y="3003"/>
                    <a:pt x="13" y="3003"/>
                  </a:cubicBezTo>
                  <a:lnTo>
                    <a:pt x="63" y="3003"/>
                  </a:lnTo>
                  <a:cubicBezTo>
                    <a:pt x="70" y="3003"/>
                    <a:pt x="76" y="2997"/>
                    <a:pt x="76" y="2990"/>
                  </a:cubicBezTo>
                  <a:lnTo>
                    <a:pt x="76" y="15"/>
                  </a:lnTo>
                  <a:cubicBezTo>
                    <a:pt x="76" y="7"/>
                    <a:pt x="70" y="0"/>
                    <a:pt x="6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9"/>
            <p:cNvSpPr/>
            <p:nvPr/>
          </p:nvSpPr>
          <p:spPr>
            <a:xfrm>
              <a:off x="2123600" y="1116975"/>
              <a:ext cx="33100" cy="40125"/>
            </a:xfrm>
            <a:custGeom>
              <a:avLst/>
              <a:gdLst/>
              <a:ahLst/>
              <a:cxnLst/>
              <a:rect l="l" t="t" r="r" b="b"/>
              <a:pathLst>
                <a:path w="1324" h="1605" extrusionOk="0">
                  <a:moveTo>
                    <a:pt x="1196" y="0"/>
                  </a:moveTo>
                  <a:lnTo>
                    <a:pt x="130" y="19"/>
                  </a:lnTo>
                  <a:lnTo>
                    <a:pt x="4" y="1204"/>
                  </a:lnTo>
                  <a:cubicBezTo>
                    <a:pt x="2" y="1214"/>
                    <a:pt x="1" y="1226"/>
                    <a:pt x="1" y="1237"/>
                  </a:cubicBezTo>
                  <a:cubicBezTo>
                    <a:pt x="1" y="1440"/>
                    <a:pt x="297" y="1604"/>
                    <a:pt x="662" y="1604"/>
                  </a:cubicBezTo>
                  <a:cubicBezTo>
                    <a:pt x="1027" y="1604"/>
                    <a:pt x="1323" y="1440"/>
                    <a:pt x="1323" y="1237"/>
                  </a:cubicBezTo>
                  <a:cubicBezTo>
                    <a:pt x="1323" y="1226"/>
                    <a:pt x="1322" y="1216"/>
                    <a:pt x="1320" y="1204"/>
                  </a:cubicBezTo>
                  <a:lnTo>
                    <a:pt x="1323" y="1204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9"/>
            <p:cNvSpPr/>
            <p:nvPr/>
          </p:nvSpPr>
          <p:spPr>
            <a:xfrm>
              <a:off x="2126800" y="1110050"/>
              <a:ext cx="26700" cy="14850"/>
            </a:xfrm>
            <a:custGeom>
              <a:avLst/>
              <a:gdLst/>
              <a:ahLst/>
              <a:cxnLst/>
              <a:rect l="l" t="t" r="r" b="b"/>
              <a:pathLst>
                <a:path w="1068" h="594" extrusionOk="0">
                  <a:moveTo>
                    <a:pt x="534" y="0"/>
                  </a:moveTo>
                  <a:cubicBezTo>
                    <a:pt x="240" y="0"/>
                    <a:pt x="0" y="132"/>
                    <a:pt x="0" y="296"/>
                  </a:cubicBezTo>
                  <a:cubicBezTo>
                    <a:pt x="0" y="460"/>
                    <a:pt x="240" y="593"/>
                    <a:pt x="534" y="593"/>
                  </a:cubicBezTo>
                  <a:cubicBezTo>
                    <a:pt x="828" y="593"/>
                    <a:pt x="1068" y="460"/>
                    <a:pt x="1068" y="296"/>
                  </a:cubicBezTo>
                  <a:cubicBezTo>
                    <a:pt x="1068" y="132"/>
                    <a:pt x="828" y="0"/>
                    <a:pt x="534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>
              <a:off x="2128725" y="1111100"/>
              <a:ext cx="22850" cy="12750"/>
            </a:xfrm>
            <a:custGeom>
              <a:avLst/>
              <a:gdLst/>
              <a:ahLst/>
              <a:cxnLst/>
              <a:rect l="l" t="t" r="r" b="b"/>
              <a:pathLst>
                <a:path w="914" h="510" extrusionOk="0">
                  <a:moveTo>
                    <a:pt x="457" y="0"/>
                  </a:moveTo>
                  <a:cubicBezTo>
                    <a:pt x="205" y="0"/>
                    <a:pt x="0" y="114"/>
                    <a:pt x="0" y="254"/>
                  </a:cubicBezTo>
                  <a:cubicBezTo>
                    <a:pt x="0" y="395"/>
                    <a:pt x="205" y="509"/>
                    <a:pt x="457" y="509"/>
                  </a:cubicBezTo>
                  <a:cubicBezTo>
                    <a:pt x="709" y="509"/>
                    <a:pt x="914" y="395"/>
                    <a:pt x="914" y="254"/>
                  </a:cubicBezTo>
                  <a:cubicBezTo>
                    <a:pt x="914" y="114"/>
                    <a:pt x="709" y="0"/>
                    <a:pt x="457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>
              <a:off x="1931250" y="1163875"/>
              <a:ext cx="131850" cy="77175"/>
            </a:xfrm>
            <a:custGeom>
              <a:avLst/>
              <a:gdLst/>
              <a:ahLst/>
              <a:cxnLst/>
              <a:rect l="l" t="t" r="r" b="b"/>
              <a:pathLst>
                <a:path w="5274" h="3087" extrusionOk="0">
                  <a:moveTo>
                    <a:pt x="1491" y="1"/>
                  </a:moveTo>
                  <a:lnTo>
                    <a:pt x="1" y="872"/>
                  </a:lnTo>
                  <a:lnTo>
                    <a:pt x="3781" y="3086"/>
                  </a:lnTo>
                  <a:lnTo>
                    <a:pt x="5273" y="2215"/>
                  </a:lnTo>
                  <a:lnTo>
                    <a:pt x="149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1893925" y="1056100"/>
              <a:ext cx="101450" cy="52275"/>
            </a:xfrm>
            <a:custGeom>
              <a:avLst/>
              <a:gdLst/>
              <a:ahLst/>
              <a:cxnLst/>
              <a:rect l="l" t="t" r="r" b="b"/>
              <a:pathLst>
                <a:path w="4058" h="2091" extrusionOk="0">
                  <a:moveTo>
                    <a:pt x="2029" y="1"/>
                  </a:moveTo>
                  <a:cubicBezTo>
                    <a:pt x="908" y="1"/>
                    <a:pt x="0" y="468"/>
                    <a:pt x="0" y="1045"/>
                  </a:cubicBezTo>
                  <a:cubicBezTo>
                    <a:pt x="0" y="1622"/>
                    <a:pt x="908" y="2090"/>
                    <a:pt x="2029" y="2090"/>
                  </a:cubicBezTo>
                  <a:cubicBezTo>
                    <a:pt x="3150" y="2090"/>
                    <a:pt x="4057" y="1622"/>
                    <a:pt x="4057" y="1045"/>
                  </a:cubicBezTo>
                  <a:cubicBezTo>
                    <a:pt x="4057" y="468"/>
                    <a:pt x="3150" y="1"/>
                    <a:pt x="20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1910300" y="1064525"/>
              <a:ext cx="68675" cy="35400"/>
            </a:xfrm>
            <a:custGeom>
              <a:avLst/>
              <a:gdLst/>
              <a:ahLst/>
              <a:cxnLst/>
              <a:rect l="l" t="t" r="r" b="b"/>
              <a:pathLst>
                <a:path w="2747" h="1416" extrusionOk="0">
                  <a:moveTo>
                    <a:pt x="1374" y="0"/>
                  </a:moveTo>
                  <a:cubicBezTo>
                    <a:pt x="615" y="0"/>
                    <a:pt x="1" y="318"/>
                    <a:pt x="1" y="708"/>
                  </a:cubicBezTo>
                  <a:cubicBezTo>
                    <a:pt x="1" y="1099"/>
                    <a:pt x="615" y="1415"/>
                    <a:pt x="1374" y="1415"/>
                  </a:cubicBezTo>
                  <a:cubicBezTo>
                    <a:pt x="2132" y="1415"/>
                    <a:pt x="2747" y="1099"/>
                    <a:pt x="2747" y="708"/>
                  </a:cubicBezTo>
                  <a:cubicBezTo>
                    <a:pt x="2747" y="318"/>
                    <a:pt x="2132" y="0"/>
                    <a:pt x="13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1927925" y="1073625"/>
              <a:ext cx="33450" cy="17200"/>
            </a:xfrm>
            <a:custGeom>
              <a:avLst/>
              <a:gdLst/>
              <a:ahLst/>
              <a:cxnLst/>
              <a:rect l="l" t="t" r="r" b="b"/>
              <a:pathLst>
                <a:path w="1338" h="688" extrusionOk="0">
                  <a:moveTo>
                    <a:pt x="669" y="0"/>
                  </a:moveTo>
                  <a:cubicBezTo>
                    <a:pt x="300" y="0"/>
                    <a:pt x="0" y="154"/>
                    <a:pt x="0" y="344"/>
                  </a:cubicBezTo>
                  <a:cubicBezTo>
                    <a:pt x="0" y="534"/>
                    <a:pt x="300" y="687"/>
                    <a:pt x="669" y="687"/>
                  </a:cubicBezTo>
                  <a:cubicBezTo>
                    <a:pt x="1039" y="687"/>
                    <a:pt x="1337" y="534"/>
                    <a:pt x="1337" y="344"/>
                  </a:cubicBezTo>
                  <a:cubicBezTo>
                    <a:pt x="1337" y="154"/>
                    <a:pt x="1039" y="0"/>
                    <a:pt x="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1839575" y="946400"/>
              <a:ext cx="197950" cy="125800"/>
            </a:xfrm>
            <a:custGeom>
              <a:avLst/>
              <a:gdLst/>
              <a:ahLst/>
              <a:cxnLst/>
              <a:rect l="l" t="t" r="r" b="b"/>
              <a:pathLst>
                <a:path w="7918" h="5032" extrusionOk="0">
                  <a:moveTo>
                    <a:pt x="3370" y="1"/>
                  </a:moveTo>
                  <a:lnTo>
                    <a:pt x="0" y="1774"/>
                  </a:lnTo>
                  <a:lnTo>
                    <a:pt x="0" y="2408"/>
                  </a:lnTo>
                  <a:lnTo>
                    <a:pt x="4538" y="5031"/>
                  </a:lnTo>
                  <a:lnTo>
                    <a:pt x="7918" y="3087"/>
                  </a:lnTo>
                  <a:lnTo>
                    <a:pt x="7918" y="2554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1839575" y="994575"/>
              <a:ext cx="113600" cy="77625"/>
            </a:xfrm>
            <a:custGeom>
              <a:avLst/>
              <a:gdLst/>
              <a:ahLst/>
              <a:cxnLst/>
              <a:rect l="l" t="t" r="r" b="b"/>
              <a:pathLst>
                <a:path w="4544" h="3105" extrusionOk="0">
                  <a:moveTo>
                    <a:pt x="0" y="1"/>
                  </a:moveTo>
                  <a:lnTo>
                    <a:pt x="0" y="481"/>
                  </a:lnTo>
                  <a:lnTo>
                    <a:pt x="4538" y="3104"/>
                  </a:lnTo>
                  <a:lnTo>
                    <a:pt x="4544" y="25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9"/>
            <p:cNvSpPr/>
            <p:nvPr/>
          </p:nvSpPr>
          <p:spPr>
            <a:xfrm>
              <a:off x="1953000" y="1010250"/>
              <a:ext cx="84525" cy="61950"/>
            </a:xfrm>
            <a:custGeom>
              <a:avLst/>
              <a:gdLst/>
              <a:ahLst/>
              <a:cxnLst/>
              <a:rect l="l" t="t" r="r" b="b"/>
              <a:pathLst>
                <a:path w="3381" h="2478" extrusionOk="0">
                  <a:moveTo>
                    <a:pt x="3381" y="0"/>
                  </a:moveTo>
                  <a:lnTo>
                    <a:pt x="7" y="1925"/>
                  </a:lnTo>
                  <a:lnTo>
                    <a:pt x="1" y="2477"/>
                  </a:lnTo>
                  <a:lnTo>
                    <a:pt x="3381" y="53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9"/>
            <p:cNvSpPr/>
            <p:nvPr/>
          </p:nvSpPr>
          <p:spPr>
            <a:xfrm>
              <a:off x="1847150" y="874700"/>
              <a:ext cx="93200" cy="124375"/>
            </a:xfrm>
            <a:custGeom>
              <a:avLst/>
              <a:gdLst/>
              <a:ahLst/>
              <a:cxnLst/>
              <a:rect l="l" t="t" r="r" b="b"/>
              <a:pathLst>
                <a:path w="3728" h="4975" extrusionOk="0">
                  <a:moveTo>
                    <a:pt x="3727" y="1"/>
                  </a:moveTo>
                  <a:lnTo>
                    <a:pt x="1" y="2141"/>
                  </a:lnTo>
                  <a:lnTo>
                    <a:pt x="1" y="4974"/>
                  </a:lnTo>
                  <a:lnTo>
                    <a:pt x="3727" y="2856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9"/>
            <p:cNvSpPr/>
            <p:nvPr/>
          </p:nvSpPr>
          <p:spPr>
            <a:xfrm>
              <a:off x="1839575" y="870250"/>
              <a:ext cx="100775" cy="57975"/>
            </a:xfrm>
            <a:custGeom>
              <a:avLst/>
              <a:gdLst/>
              <a:ahLst/>
              <a:cxnLst/>
              <a:rect l="l" t="t" r="r" b="b"/>
              <a:pathLst>
                <a:path w="4031" h="2319" extrusionOk="0">
                  <a:moveTo>
                    <a:pt x="3724" y="0"/>
                  </a:moveTo>
                  <a:lnTo>
                    <a:pt x="0" y="2117"/>
                  </a:lnTo>
                  <a:lnTo>
                    <a:pt x="304" y="2319"/>
                  </a:lnTo>
                  <a:lnTo>
                    <a:pt x="4030" y="179"/>
                  </a:lnTo>
                  <a:lnTo>
                    <a:pt x="37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9"/>
            <p:cNvSpPr/>
            <p:nvPr/>
          </p:nvSpPr>
          <p:spPr>
            <a:xfrm>
              <a:off x="1839575" y="923175"/>
              <a:ext cx="7600" cy="75900"/>
            </a:xfrm>
            <a:custGeom>
              <a:avLst/>
              <a:gdLst/>
              <a:ahLst/>
              <a:cxnLst/>
              <a:rect l="l" t="t" r="r" b="b"/>
              <a:pathLst>
                <a:path w="304" h="3036" extrusionOk="0">
                  <a:moveTo>
                    <a:pt x="0" y="0"/>
                  </a:moveTo>
                  <a:lnTo>
                    <a:pt x="0" y="2854"/>
                  </a:lnTo>
                  <a:lnTo>
                    <a:pt x="304" y="3035"/>
                  </a:lnTo>
                  <a:lnTo>
                    <a:pt x="304" y="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9"/>
            <p:cNvSpPr/>
            <p:nvPr/>
          </p:nvSpPr>
          <p:spPr>
            <a:xfrm>
              <a:off x="1860600" y="953875"/>
              <a:ext cx="11775" cy="11775"/>
            </a:xfrm>
            <a:custGeom>
              <a:avLst/>
              <a:gdLst/>
              <a:ahLst/>
              <a:cxnLst/>
              <a:rect l="l" t="t" r="r" b="b"/>
              <a:pathLst>
                <a:path w="471" h="471" extrusionOk="0">
                  <a:moveTo>
                    <a:pt x="235" y="0"/>
                  </a:moveTo>
                  <a:lnTo>
                    <a:pt x="190" y="215"/>
                  </a:lnTo>
                  <a:lnTo>
                    <a:pt x="0" y="363"/>
                  </a:lnTo>
                  <a:lnTo>
                    <a:pt x="0" y="363"/>
                  </a:lnTo>
                  <a:lnTo>
                    <a:pt x="190" y="306"/>
                  </a:lnTo>
                  <a:lnTo>
                    <a:pt x="235" y="470"/>
                  </a:lnTo>
                  <a:lnTo>
                    <a:pt x="282" y="257"/>
                  </a:lnTo>
                  <a:lnTo>
                    <a:pt x="470" y="108"/>
                  </a:lnTo>
                  <a:lnTo>
                    <a:pt x="282" y="164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9"/>
            <p:cNvSpPr/>
            <p:nvPr/>
          </p:nvSpPr>
          <p:spPr>
            <a:xfrm>
              <a:off x="1878800" y="943900"/>
              <a:ext cx="11775" cy="11775"/>
            </a:xfrm>
            <a:custGeom>
              <a:avLst/>
              <a:gdLst/>
              <a:ahLst/>
              <a:cxnLst/>
              <a:rect l="l" t="t" r="r" b="b"/>
              <a:pathLst>
                <a:path w="471" h="471" extrusionOk="0">
                  <a:moveTo>
                    <a:pt x="235" y="1"/>
                  </a:moveTo>
                  <a:lnTo>
                    <a:pt x="189" y="214"/>
                  </a:lnTo>
                  <a:lnTo>
                    <a:pt x="0" y="363"/>
                  </a:lnTo>
                  <a:lnTo>
                    <a:pt x="0" y="363"/>
                  </a:lnTo>
                  <a:lnTo>
                    <a:pt x="189" y="307"/>
                  </a:lnTo>
                  <a:lnTo>
                    <a:pt x="235" y="471"/>
                  </a:lnTo>
                  <a:lnTo>
                    <a:pt x="282" y="256"/>
                  </a:lnTo>
                  <a:lnTo>
                    <a:pt x="470" y="107"/>
                  </a:lnTo>
                  <a:lnTo>
                    <a:pt x="282" y="165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9"/>
            <p:cNvSpPr/>
            <p:nvPr/>
          </p:nvSpPr>
          <p:spPr>
            <a:xfrm>
              <a:off x="1896950" y="933150"/>
              <a:ext cx="11775" cy="11750"/>
            </a:xfrm>
            <a:custGeom>
              <a:avLst/>
              <a:gdLst/>
              <a:ahLst/>
              <a:cxnLst/>
              <a:rect l="l" t="t" r="r" b="b"/>
              <a:pathLst>
                <a:path w="471" h="470" extrusionOk="0">
                  <a:moveTo>
                    <a:pt x="236" y="0"/>
                  </a:moveTo>
                  <a:lnTo>
                    <a:pt x="189" y="215"/>
                  </a:lnTo>
                  <a:lnTo>
                    <a:pt x="1" y="363"/>
                  </a:lnTo>
                  <a:lnTo>
                    <a:pt x="189" y="306"/>
                  </a:lnTo>
                  <a:lnTo>
                    <a:pt x="236" y="470"/>
                  </a:lnTo>
                  <a:lnTo>
                    <a:pt x="282" y="255"/>
                  </a:lnTo>
                  <a:lnTo>
                    <a:pt x="471" y="107"/>
                  </a:lnTo>
                  <a:lnTo>
                    <a:pt x="282" y="16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9"/>
            <p:cNvSpPr/>
            <p:nvPr/>
          </p:nvSpPr>
          <p:spPr>
            <a:xfrm>
              <a:off x="1915150" y="923175"/>
              <a:ext cx="11775" cy="11775"/>
            </a:xfrm>
            <a:custGeom>
              <a:avLst/>
              <a:gdLst/>
              <a:ahLst/>
              <a:cxnLst/>
              <a:rect l="l" t="t" r="r" b="b"/>
              <a:pathLst>
                <a:path w="471" h="471" extrusionOk="0">
                  <a:moveTo>
                    <a:pt x="236" y="0"/>
                  </a:moveTo>
                  <a:lnTo>
                    <a:pt x="189" y="213"/>
                  </a:lnTo>
                  <a:lnTo>
                    <a:pt x="1" y="363"/>
                  </a:lnTo>
                  <a:lnTo>
                    <a:pt x="189" y="306"/>
                  </a:lnTo>
                  <a:lnTo>
                    <a:pt x="236" y="470"/>
                  </a:lnTo>
                  <a:lnTo>
                    <a:pt x="281" y="256"/>
                  </a:lnTo>
                  <a:lnTo>
                    <a:pt x="471" y="106"/>
                  </a:lnTo>
                  <a:lnTo>
                    <a:pt x="471" y="106"/>
                  </a:lnTo>
                  <a:lnTo>
                    <a:pt x="281" y="16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9"/>
            <p:cNvSpPr/>
            <p:nvPr/>
          </p:nvSpPr>
          <p:spPr>
            <a:xfrm>
              <a:off x="1860600" y="932625"/>
              <a:ext cx="11775" cy="11775"/>
            </a:xfrm>
            <a:custGeom>
              <a:avLst/>
              <a:gdLst/>
              <a:ahLst/>
              <a:cxnLst/>
              <a:rect l="l" t="t" r="r" b="b"/>
              <a:pathLst>
                <a:path w="471" h="471" extrusionOk="0">
                  <a:moveTo>
                    <a:pt x="235" y="1"/>
                  </a:moveTo>
                  <a:lnTo>
                    <a:pt x="190" y="215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190" y="307"/>
                  </a:lnTo>
                  <a:lnTo>
                    <a:pt x="235" y="471"/>
                  </a:lnTo>
                  <a:lnTo>
                    <a:pt x="282" y="257"/>
                  </a:lnTo>
                  <a:lnTo>
                    <a:pt x="470" y="108"/>
                  </a:lnTo>
                  <a:lnTo>
                    <a:pt x="282" y="165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9"/>
            <p:cNvSpPr/>
            <p:nvPr/>
          </p:nvSpPr>
          <p:spPr>
            <a:xfrm>
              <a:off x="1878800" y="922650"/>
              <a:ext cx="11775" cy="11775"/>
            </a:xfrm>
            <a:custGeom>
              <a:avLst/>
              <a:gdLst/>
              <a:ahLst/>
              <a:cxnLst/>
              <a:rect l="l" t="t" r="r" b="b"/>
              <a:pathLst>
                <a:path w="471" h="471" extrusionOk="0">
                  <a:moveTo>
                    <a:pt x="235" y="1"/>
                  </a:moveTo>
                  <a:lnTo>
                    <a:pt x="189" y="214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189" y="307"/>
                  </a:lnTo>
                  <a:lnTo>
                    <a:pt x="235" y="471"/>
                  </a:lnTo>
                  <a:lnTo>
                    <a:pt x="282" y="256"/>
                  </a:lnTo>
                  <a:lnTo>
                    <a:pt x="470" y="108"/>
                  </a:lnTo>
                  <a:lnTo>
                    <a:pt x="282" y="165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9"/>
            <p:cNvSpPr/>
            <p:nvPr/>
          </p:nvSpPr>
          <p:spPr>
            <a:xfrm>
              <a:off x="1896950" y="911900"/>
              <a:ext cx="11775" cy="11775"/>
            </a:xfrm>
            <a:custGeom>
              <a:avLst/>
              <a:gdLst/>
              <a:ahLst/>
              <a:cxnLst/>
              <a:rect l="l" t="t" r="r" b="b"/>
              <a:pathLst>
                <a:path w="471" h="471" extrusionOk="0">
                  <a:moveTo>
                    <a:pt x="236" y="0"/>
                  </a:moveTo>
                  <a:lnTo>
                    <a:pt x="189" y="215"/>
                  </a:lnTo>
                  <a:lnTo>
                    <a:pt x="1" y="364"/>
                  </a:lnTo>
                  <a:lnTo>
                    <a:pt x="189" y="306"/>
                  </a:lnTo>
                  <a:lnTo>
                    <a:pt x="236" y="470"/>
                  </a:lnTo>
                  <a:lnTo>
                    <a:pt x="282" y="257"/>
                  </a:lnTo>
                  <a:lnTo>
                    <a:pt x="471" y="108"/>
                  </a:lnTo>
                  <a:lnTo>
                    <a:pt x="282" y="16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9"/>
            <p:cNvSpPr/>
            <p:nvPr/>
          </p:nvSpPr>
          <p:spPr>
            <a:xfrm>
              <a:off x="1915150" y="901925"/>
              <a:ext cx="11775" cy="11775"/>
            </a:xfrm>
            <a:custGeom>
              <a:avLst/>
              <a:gdLst/>
              <a:ahLst/>
              <a:cxnLst/>
              <a:rect l="l" t="t" r="r" b="b"/>
              <a:pathLst>
                <a:path w="471" h="471" extrusionOk="0">
                  <a:moveTo>
                    <a:pt x="236" y="1"/>
                  </a:moveTo>
                  <a:lnTo>
                    <a:pt x="189" y="214"/>
                  </a:lnTo>
                  <a:lnTo>
                    <a:pt x="1" y="363"/>
                  </a:lnTo>
                  <a:lnTo>
                    <a:pt x="189" y="307"/>
                  </a:lnTo>
                  <a:lnTo>
                    <a:pt x="236" y="470"/>
                  </a:lnTo>
                  <a:lnTo>
                    <a:pt x="281" y="256"/>
                  </a:lnTo>
                  <a:lnTo>
                    <a:pt x="471" y="108"/>
                  </a:lnTo>
                  <a:lnTo>
                    <a:pt x="281" y="16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9"/>
            <p:cNvSpPr/>
            <p:nvPr/>
          </p:nvSpPr>
          <p:spPr>
            <a:xfrm>
              <a:off x="1851900" y="933150"/>
              <a:ext cx="185625" cy="121375"/>
            </a:xfrm>
            <a:custGeom>
              <a:avLst/>
              <a:gdLst/>
              <a:ahLst/>
              <a:cxnLst/>
              <a:rect l="l" t="t" r="r" b="b"/>
              <a:pathLst>
                <a:path w="7425" h="4855" extrusionOk="0">
                  <a:moveTo>
                    <a:pt x="3369" y="0"/>
                  </a:moveTo>
                  <a:lnTo>
                    <a:pt x="0" y="1895"/>
                  </a:lnTo>
                  <a:lnTo>
                    <a:pt x="0" y="2529"/>
                  </a:lnTo>
                  <a:lnTo>
                    <a:pt x="4045" y="4855"/>
                  </a:lnTo>
                  <a:lnTo>
                    <a:pt x="7425" y="2909"/>
                  </a:lnTo>
                  <a:lnTo>
                    <a:pt x="7425" y="2253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9"/>
            <p:cNvSpPr/>
            <p:nvPr/>
          </p:nvSpPr>
          <p:spPr>
            <a:xfrm>
              <a:off x="1851900" y="980525"/>
              <a:ext cx="101275" cy="74000"/>
            </a:xfrm>
            <a:custGeom>
              <a:avLst/>
              <a:gdLst/>
              <a:ahLst/>
              <a:cxnLst/>
              <a:rect l="l" t="t" r="r" b="b"/>
              <a:pathLst>
                <a:path w="4051" h="2960" extrusionOk="0">
                  <a:moveTo>
                    <a:pt x="0" y="0"/>
                  </a:moveTo>
                  <a:lnTo>
                    <a:pt x="0" y="634"/>
                  </a:lnTo>
                  <a:lnTo>
                    <a:pt x="4045" y="2960"/>
                  </a:lnTo>
                  <a:lnTo>
                    <a:pt x="4051" y="2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9"/>
            <p:cNvSpPr/>
            <p:nvPr/>
          </p:nvSpPr>
          <p:spPr>
            <a:xfrm>
              <a:off x="1953000" y="989475"/>
              <a:ext cx="84525" cy="65050"/>
            </a:xfrm>
            <a:custGeom>
              <a:avLst/>
              <a:gdLst/>
              <a:ahLst/>
              <a:cxnLst/>
              <a:rect l="l" t="t" r="r" b="b"/>
              <a:pathLst>
                <a:path w="3381" h="2602" extrusionOk="0">
                  <a:moveTo>
                    <a:pt x="3381" y="0"/>
                  </a:moveTo>
                  <a:lnTo>
                    <a:pt x="7" y="1896"/>
                  </a:lnTo>
                  <a:lnTo>
                    <a:pt x="1" y="2602"/>
                  </a:lnTo>
                  <a:lnTo>
                    <a:pt x="1" y="2602"/>
                  </a:lnTo>
                  <a:lnTo>
                    <a:pt x="3381" y="656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9"/>
            <p:cNvSpPr/>
            <p:nvPr/>
          </p:nvSpPr>
          <p:spPr>
            <a:xfrm>
              <a:off x="1863075" y="955025"/>
              <a:ext cx="49800" cy="34700"/>
            </a:xfrm>
            <a:custGeom>
              <a:avLst/>
              <a:gdLst/>
              <a:ahLst/>
              <a:cxnLst/>
              <a:rect l="l" t="t" r="r" b="b"/>
              <a:pathLst>
                <a:path w="1992" h="1388" extrusionOk="0">
                  <a:moveTo>
                    <a:pt x="1246" y="1"/>
                  </a:moveTo>
                  <a:cubicBezTo>
                    <a:pt x="1205" y="1"/>
                    <a:pt x="1172" y="33"/>
                    <a:pt x="1172" y="33"/>
                  </a:cubicBezTo>
                  <a:cubicBezTo>
                    <a:pt x="902" y="368"/>
                    <a:pt x="104" y="700"/>
                    <a:pt x="104" y="700"/>
                  </a:cubicBezTo>
                  <a:cubicBezTo>
                    <a:pt x="0" y="756"/>
                    <a:pt x="75" y="843"/>
                    <a:pt x="75" y="843"/>
                  </a:cubicBezTo>
                  <a:cubicBezTo>
                    <a:pt x="75" y="843"/>
                    <a:pt x="660" y="1152"/>
                    <a:pt x="700" y="1315"/>
                  </a:cubicBezTo>
                  <a:cubicBezTo>
                    <a:pt x="714" y="1369"/>
                    <a:pt x="739" y="1387"/>
                    <a:pt x="766" y="1387"/>
                  </a:cubicBezTo>
                  <a:cubicBezTo>
                    <a:pt x="821" y="1387"/>
                    <a:pt x="885" y="1315"/>
                    <a:pt x="885" y="1315"/>
                  </a:cubicBezTo>
                  <a:cubicBezTo>
                    <a:pt x="1233" y="885"/>
                    <a:pt x="1765" y="803"/>
                    <a:pt x="1878" y="711"/>
                  </a:cubicBezTo>
                  <a:cubicBezTo>
                    <a:pt x="1991" y="622"/>
                    <a:pt x="1878" y="566"/>
                    <a:pt x="1878" y="566"/>
                  </a:cubicBezTo>
                  <a:cubicBezTo>
                    <a:pt x="1878" y="566"/>
                    <a:pt x="1437" y="362"/>
                    <a:pt x="1366" y="137"/>
                  </a:cubicBezTo>
                  <a:cubicBezTo>
                    <a:pt x="1332" y="29"/>
                    <a:pt x="1285" y="1"/>
                    <a:pt x="1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9"/>
            <p:cNvSpPr/>
            <p:nvPr/>
          </p:nvSpPr>
          <p:spPr>
            <a:xfrm>
              <a:off x="1861350" y="950150"/>
              <a:ext cx="49850" cy="34700"/>
            </a:xfrm>
            <a:custGeom>
              <a:avLst/>
              <a:gdLst/>
              <a:ahLst/>
              <a:cxnLst/>
              <a:rect l="l" t="t" r="r" b="b"/>
              <a:pathLst>
                <a:path w="1994" h="1388" extrusionOk="0">
                  <a:moveTo>
                    <a:pt x="1248" y="0"/>
                  </a:moveTo>
                  <a:cubicBezTo>
                    <a:pt x="1206" y="0"/>
                    <a:pt x="1174" y="32"/>
                    <a:pt x="1174" y="32"/>
                  </a:cubicBezTo>
                  <a:cubicBezTo>
                    <a:pt x="903" y="368"/>
                    <a:pt x="105" y="701"/>
                    <a:pt x="105" y="701"/>
                  </a:cubicBezTo>
                  <a:cubicBezTo>
                    <a:pt x="1" y="757"/>
                    <a:pt x="78" y="844"/>
                    <a:pt x="78" y="844"/>
                  </a:cubicBezTo>
                  <a:cubicBezTo>
                    <a:pt x="78" y="844"/>
                    <a:pt x="661" y="1151"/>
                    <a:pt x="701" y="1315"/>
                  </a:cubicBezTo>
                  <a:cubicBezTo>
                    <a:pt x="715" y="1369"/>
                    <a:pt x="741" y="1388"/>
                    <a:pt x="768" y="1388"/>
                  </a:cubicBezTo>
                  <a:cubicBezTo>
                    <a:pt x="823" y="1388"/>
                    <a:pt x="887" y="1315"/>
                    <a:pt x="887" y="1315"/>
                  </a:cubicBezTo>
                  <a:cubicBezTo>
                    <a:pt x="1235" y="886"/>
                    <a:pt x="1767" y="803"/>
                    <a:pt x="1880" y="712"/>
                  </a:cubicBezTo>
                  <a:cubicBezTo>
                    <a:pt x="1993" y="621"/>
                    <a:pt x="1880" y="567"/>
                    <a:pt x="1880" y="567"/>
                  </a:cubicBezTo>
                  <a:cubicBezTo>
                    <a:pt x="1880" y="567"/>
                    <a:pt x="1439" y="363"/>
                    <a:pt x="1368" y="138"/>
                  </a:cubicBezTo>
                  <a:cubicBezTo>
                    <a:pt x="1333" y="28"/>
                    <a:pt x="1287" y="0"/>
                    <a:pt x="1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9"/>
            <p:cNvSpPr/>
            <p:nvPr/>
          </p:nvSpPr>
          <p:spPr>
            <a:xfrm>
              <a:off x="1896450" y="934650"/>
              <a:ext cx="49850" cy="34725"/>
            </a:xfrm>
            <a:custGeom>
              <a:avLst/>
              <a:gdLst/>
              <a:ahLst/>
              <a:cxnLst/>
              <a:rect l="l" t="t" r="r" b="b"/>
              <a:pathLst>
                <a:path w="1994" h="1389" extrusionOk="0">
                  <a:moveTo>
                    <a:pt x="1247" y="1"/>
                  </a:moveTo>
                  <a:cubicBezTo>
                    <a:pt x="1205" y="1"/>
                    <a:pt x="1172" y="33"/>
                    <a:pt x="1172" y="33"/>
                  </a:cubicBezTo>
                  <a:cubicBezTo>
                    <a:pt x="903" y="369"/>
                    <a:pt x="105" y="701"/>
                    <a:pt x="105" y="701"/>
                  </a:cubicBezTo>
                  <a:cubicBezTo>
                    <a:pt x="1" y="758"/>
                    <a:pt x="77" y="845"/>
                    <a:pt x="77" y="845"/>
                  </a:cubicBezTo>
                  <a:cubicBezTo>
                    <a:pt x="77" y="845"/>
                    <a:pt x="660" y="1154"/>
                    <a:pt x="702" y="1316"/>
                  </a:cubicBezTo>
                  <a:cubicBezTo>
                    <a:pt x="716" y="1371"/>
                    <a:pt x="741" y="1389"/>
                    <a:pt x="768" y="1389"/>
                  </a:cubicBezTo>
                  <a:cubicBezTo>
                    <a:pt x="823" y="1389"/>
                    <a:pt x="887" y="1316"/>
                    <a:pt x="887" y="1316"/>
                  </a:cubicBezTo>
                  <a:cubicBezTo>
                    <a:pt x="1235" y="886"/>
                    <a:pt x="1767" y="804"/>
                    <a:pt x="1880" y="713"/>
                  </a:cubicBezTo>
                  <a:cubicBezTo>
                    <a:pt x="1993" y="623"/>
                    <a:pt x="1880" y="568"/>
                    <a:pt x="1880" y="568"/>
                  </a:cubicBezTo>
                  <a:cubicBezTo>
                    <a:pt x="1880" y="568"/>
                    <a:pt x="1439" y="363"/>
                    <a:pt x="1368" y="139"/>
                  </a:cubicBezTo>
                  <a:cubicBezTo>
                    <a:pt x="1333" y="29"/>
                    <a:pt x="1286" y="1"/>
                    <a:pt x="1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9"/>
            <p:cNvSpPr/>
            <p:nvPr/>
          </p:nvSpPr>
          <p:spPr>
            <a:xfrm>
              <a:off x="1894775" y="929800"/>
              <a:ext cx="49850" cy="34725"/>
            </a:xfrm>
            <a:custGeom>
              <a:avLst/>
              <a:gdLst/>
              <a:ahLst/>
              <a:cxnLst/>
              <a:rect l="l" t="t" r="r" b="b"/>
              <a:pathLst>
                <a:path w="1994" h="1389" extrusionOk="0">
                  <a:moveTo>
                    <a:pt x="1247" y="0"/>
                  </a:moveTo>
                  <a:cubicBezTo>
                    <a:pt x="1206" y="0"/>
                    <a:pt x="1173" y="33"/>
                    <a:pt x="1173" y="33"/>
                  </a:cubicBezTo>
                  <a:cubicBezTo>
                    <a:pt x="903" y="369"/>
                    <a:pt x="105" y="700"/>
                    <a:pt x="105" y="700"/>
                  </a:cubicBezTo>
                  <a:cubicBezTo>
                    <a:pt x="1" y="758"/>
                    <a:pt x="76" y="845"/>
                    <a:pt x="76" y="845"/>
                  </a:cubicBezTo>
                  <a:cubicBezTo>
                    <a:pt x="76" y="845"/>
                    <a:pt x="661" y="1152"/>
                    <a:pt x="701" y="1316"/>
                  </a:cubicBezTo>
                  <a:cubicBezTo>
                    <a:pt x="715" y="1370"/>
                    <a:pt x="740" y="1388"/>
                    <a:pt x="767" y="1388"/>
                  </a:cubicBezTo>
                  <a:cubicBezTo>
                    <a:pt x="822" y="1388"/>
                    <a:pt x="885" y="1316"/>
                    <a:pt x="885" y="1316"/>
                  </a:cubicBezTo>
                  <a:cubicBezTo>
                    <a:pt x="1233" y="885"/>
                    <a:pt x="1767" y="804"/>
                    <a:pt x="1880" y="713"/>
                  </a:cubicBezTo>
                  <a:cubicBezTo>
                    <a:pt x="1993" y="623"/>
                    <a:pt x="1880" y="568"/>
                    <a:pt x="1880" y="568"/>
                  </a:cubicBezTo>
                  <a:cubicBezTo>
                    <a:pt x="1880" y="568"/>
                    <a:pt x="1439" y="363"/>
                    <a:pt x="1367" y="137"/>
                  </a:cubicBezTo>
                  <a:cubicBezTo>
                    <a:pt x="1333" y="28"/>
                    <a:pt x="1286" y="0"/>
                    <a:pt x="1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9"/>
            <p:cNvSpPr/>
            <p:nvPr/>
          </p:nvSpPr>
          <p:spPr>
            <a:xfrm>
              <a:off x="1910400" y="967025"/>
              <a:ext cx="123875" cy="68225"/>
            </a:xfrm>
            <a:custGeom>
              <a:avLst/>
              <a:gdLst/>
              <a:ahLst/>
              <a:cxnLst/>
              <a:rect l="l" t="t" r="r" b="b"/>
              <a:pathLst>
                <a:path w="4955" h="2729" extrusionOk="0">
                  <a:moveTo>
                    <a:pt x="3469" y="1"/>
                  </a:moveTo>
                  <a:lnTo>
                    <a:pt x="1" y="1828"/>
                  </a:lnTo>
                  <a:lnTo>
                    <a:pt x="1595" y="2728"/>
                  </a:lnTo>
                  <a:lnTo>
                    <a:pt x="4954" y="826"/>
                  </a:lnTo>
                  <a:lnTo>
                    <a:pt x="346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9"/>
            <p:cNvSpPr/>
            <p:nvPr/>
          </p:nvSpPr>
          <p:spPr>
            <a:xfrm>
              <a:off x="1910400" y="1012700"/>
              <a:ext cx="39875" cy="40250"/>
            </a:xfrm>
            <a:custGeom>
              <a:avLst/>
              <a:gdLst/>
              <a:ahLst/>
              <a:cxnLst/>
              <a:rect l="l" t="t" r="r" b="b"/>
              <a:pathLst>
                <a:path w="1595" h="1610" extrusionOk="0">
                  <a:moveTo>
                    <a:pt x="1" y="1"/>
                  </a:moveTo>
                  <a:lnTo>
                    <a:pt x="1" y="693"/>
                  </a:lnTo>
                  <a:lnTo>
                    <a:pt x="1595" y="1609"/>
                  </a:lnTo>
                  <a:lnTo>
                    <a:pt x="1595" y="9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9"/>
            <p:cNvSpPr/>
            <p:nvPr/>
          </p:nvSpPr>
          <p:spPr>
            <a:xfrm>
              <a:off x="1828200" y="995575"/>
              <a:ext cx="3500" cy="44375"/>
            </a:xfrm>
            <a:custGeom>
              <a:avLst/>
              <a:gdLst/>
              <a:ahLst/>
              <a:cxnLst/>
              <a:rect l="l" t="t" r="r" b="b"/>
              <a:pathLst>
                <a:path w="140" h="1775" extrusionOk="0">
                  <a:moveTo>
                    <a:pt x="0" y="0"/>
                  </a:moveTo>
                  <a:lnTo>
                    <a:pt x="0" y="1694"/>
                  </a:lnTo>
                  <a:lnTo>
                    <a:pt x="139" y="1775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9"/>
            <p:cNvSpPr/>
            <p:nvPr/>
          </p:nvSpPr>
          <p:spPr>
            <a:xfrm>
              <a:off x="1831675" y="995575"/>
              <a:ext cx="3500" cy="44375"/>
            </a:xfrm>
            <a:custGeom>
              <a:avLst/>
              <a:gdLst/>
              <a:ahLst/>
              <a:cxnLst/>
              <a:rect l="l" t="t" r="r" b="b"/>
              <a:pathLst>
                <a:path w="140" h="1775" extrusionOk="0">
                  <a:moveTo>
                    <a:pt x="140" y="0"/>
                  </a:moveTo>
                  <a:lnTo>
                    <a:pt x="0" y="81"/>
                  </a:lnTo>
                  <a:lnTo>
                    <a:pt x="0" y="1775"/>
                  </a:lnTo>
                  <a:lnTo>
                    <a:pt x="140" y="169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1851825" y="981600"/>
              <a:ext cx="3500" cy="44400"/>
            </a:xfrm>
            <a:custGeom>
              <a:avLst/>
              <a:gdLst/>
              <a:ahLst/>
              <a:cxnLst/>
              <a:rect l="l" t="t" r="r" b="b"/>
              <a:pathLst>
                <a:path w="140" h="1776" extrusionOk="0">
                  <a:moveTo>
                    <a:pt x="1" y="1"/>
                  </a:moveTo>
                  <a:lnTo>
                    <a:pt x="1" y="1694"/>
                  </a:lnTo>
                  <a:lnTo>
                    <a:pt x="140" y="1776"/>
                  </a:lnTo>
                  <a:lnTo>
                    <a:pt x="140" y="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>
              <a:off x="1855300" y="981600"/>
              <a:ext cx="3500" cy="44400"/>
            </a:xfrm>
            <a:custGeom>
              <a:avLst/>
              <a:gdLst/>
              <a:ahLst/>
              <a:cxnLst/>
              <a:rect l="l" t="t" r="r" b="b"/>
              <a:pathLst>
                <a:path w="140" h="1776" extrusionOk="0">
                  <a:moveTo>
                    <a:pt x="140" y="1"/>
                  </a:moveTo>
                  <a:lnTo>
                    <a:pt x="1" y="81"/>
                  </a:lnTo>
                  <a:lnTo>
                    <a:pt x="1" y="1776"/>
                  </a:lnTo>
                  <a:lnTo>
                    <a:pt x="140" y="1694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9"/>
            <p:cNvSpPr/>
            <p:nvPr/>
          </p:nvSpPr>
          <p:spPr>
            <a:xfrm>
              <a:off x="1804550" y="981600"/>
              <a:ext cx="3500" cy="44400"/>
            </a:xfrm>
            <a:custGeom>
              <a:avLst/>
              <a:gdLst/>
              <a:ahLst/>
              <a:cxnLst/>
              <a:rect l="l" t="t" r="r" b="b"/>
              <a:pathLst>
                <a:path w="140" h="1776" extrusionOk="0">
                  <a:moveTo>
                    <a:pt x="1" y="1"/>
                  </a:moveTo>
                  <a:lnTo>
                    <a:pt x="1" y="1694"/>
                  </a:lnTo>
                  <a:lnTo>
                    <a:pt x="140" y="1776"/>
                  </a:lnTo>
                  <a:lnTo>
                    <a:pt x="140" y="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9"/>
            <p:cNvSpPr/>
            <p:nvPr/>
          </p:nvSpPr>
          <p:spPr>
            <a:xfrm>
              <a:off x="1808025" y="981600"/>
              <a:ext cx="3525" cy="44400"/>
            </a:xfrm>
            <a:custGeom>
              <a:avLst/>
              <a:gdLst/>
              <a:ahLst/>
              <a:cxnLst/>
              <a:rect l="l" t="t" r="r" b="b"/>
              <a:pathLst>
                <a:path w="141" h="1776" extrusionOk="0">
                  <a:moveTo>
                    <a:pt x="140" y="1"/>
                  </a:moveTo>
                  <a:lnTo>
                    <a:pt x="1" y="81"/>
                  </a:lnTo>
                  <a:lnTo>
                    <a:pt x="1" y="1776"/>
                  </a:lnTo>
                  <a:lnTo>
                    <a:pt x="140" y="1694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9"/>
            <p:cNvSpPr/>
            <p:nvPr/>
          </p:nvSpPr>
          <p:spPr>
            <a:xfrm>
              <a:off x="1802825" y="980475"/>
              <a:ext cx="28875" cy="21100"/>
            </a:xfrm>
            <a:custGeom>
              <a:avLst/>
              <a:gdLst/>
              <a:ahLst/>
              <a:cxnLst/>
              <a:rect l="l" t="t" r="r" b="b"/>
              <a:pathLst>
                <a:path w="1155" h="844" extrusionOk="0">
                  <a:moveTo>
                    <a:pt x="0" y="1"/>
                  </a:moveTo>
                  <a:lnTo>
                    <a:pt x="0" y="173"/>
                  </a:lnTo>
                  <a:lnTo>
                    <a:pt x="1154" y="843"/>
                  </a:lnTo>
                  <a:lnTo>
                    <a:pt x="1154" y="6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9"/>
            <p:cNvSpPr/>
            <p:nvPr/>
          </p:nvSpPr>
          <p:spPr>
            <a:xfrm>
              <a:off x="1802825" y="963775"/>
              <a:ext cx="57725" cy="33475"/>
            </a:xfrm>
            <a:custGeom>
              <a:avLst/>
              <a:gdLst/>
              <a:ahLst/>
              <a:cxnLst/>
              <a:rect l="l" t="t" r="r" b="b"/>
              <a:pathLst>
                <a:path w="2309" h="1339" extrusionOk="0">
                  <a:moveTo>
                    <a:pt x="1154" y="0"/>
                  </a:moveTo>
                  <a:lnTo>
                    <a:pt x="0" y="669"/>
                  </a:lnTo>
                  <a:lnTo>
                    <a:pt x="1154" y="1339"/>
                  </a:lnTo>
                  <a:lnTo>
                    <a:pt x="2309" y="669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9"/>
            <p:cNvSpPr/>
            <p:nvPr/>
          </p:nvSpPr>
          <p:spPr>
            <a:xfrm>
              <a:off x="1831675" y="980475"/>
              <a:ext cx="28875" cy="21100"/>
            </a:xfrm>
            <a:custGeom>
              <a:avLst/>
              <a:gdLst/>
              <a:ahLst/>
              <a:cxnLst/>
              <a:rect l="l" t="t" r="r" b="b"/>
              <a:pathLst>
                <a:path w="1155" h="844" extrusionOk="0">
                  <a:moveTo>
                    <a:pt x="1155" y="1"/>
                  </a:moveTo>
                  <a:lnTo>
                    <a:pt x="0" y="671"/>
                  </a:lnTo>
                  <a:lnTo>
                    <a:pt x="0" y="843"/>
                  </a:lnTo>
                  <a:lnTo>
                    <a:pt x="1155" y="173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9"/>
            <p:cNvSpPr/>
            <p:nvPr/>
          </p:nvSpPr>
          <p:spPr>
            <a:xfrm>
              <a:off x="1802825" y="961600"/>
              <a:ext cx="28875" cy="21075"/>
            </a:xfrm>
            <a:custGeom>
              <a:avLst/>
              <a:gdLst/>
              <a:ahLst/>
              <a:cxnLst/>
              <a:rect l="l" t="t" r="r" b="b"/>
              <a:pathLst>
                <a:path w="1155" h="843" extrusionOk="0">
                  <a:moveTo>
                    <a:pt x="0" y="0"/>
                  </a:moveTo>
                  <a:lnTo>
                    <a:pt x="0" y="173"/>
                  </a:lnTo>
                  <a:lnTo>
                    <a:pt x="1154" y="843"/>
                  </a:lnTo>
                  <a:lnTo>
                    <a:pt x="1154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9"/>
            <p:cNvSpPr/>
            <p:nvPr/>
          </p:nvSpPr>
          <p:spPr>
            <a:xfrm>
              <a:off x="1802825" y="944850"/>
              <a:ext cx="57725" cy="33525"/>
            </a:xfrm>
            <a:custGeom>
              <a:avLst/>
              <a:gdLst/>
              <a:ahLst/>
              <a:cxnLst/>
              <a:rect l="l" t="t" r="r" b="b"/>
              <a:pathLst>
                <a:path w="2309" h="1341" extrusionOk="0">
                  <a:moveTo>
                    <a:pt x="1154" y="0"/>
                  </a:moveTo>
                  <a:lnTo>
                    <a:pt x="0" y="670"/>
                  </a:lnTo>
                  <a:lnTo>
                    <a:pt x="1154" y="1340"/>
                  </a:lnTo>
                  <a:lnTo>
                    <a:pt x="2309" y="670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9"/>
            <p:cNvSpPr/>
            <p:nvPr/>
          </p:nvSpPr>
          <p:spPr>
            <a:xfrm>
              <a:off x="1831675" y="961600"/>
              <a:ext cx="28875" cy="21075"/>
            </a:xfrm>
            <a:custGeom>
              <a:avLst/>
              <a:gdLst/>
              <a:ahLst/>
              <a:cxnLst/>
              <a:rect l="l" t="t" r="r" b="b"/>
              <a:pathLst>
                <a:path w="1155" h="843" extrusionOk="0">
                  <a:moveTo>
                    <a:pt x="1155" y="0"/>
                  </a:moveTo>
                  <a:lnTo>
                    <a:pt x="0" y="670"/>
                  </a:lnTo>
                  <a:lnTo>
                    <a:pt x="0" y="843"/>
                  </a:lnTo>
                  <a:lnTo>
                    <a:pt x="1155" y="173"/>
                  </a:lnTo>
                  <a:lnTo>
                    <a:pt x="1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9"/>
            <p:cNvSpPr/>
            <p:nvPr/>
          </p:nvSpPr>
          <p:spPr>
            <a:xfrm>
              <a:off x="1831675" y="967950"/>
              <a:ext cx="25400" cy="26650"/>
            </a:xfrm>
            <a:custGeom>
              <a:avLst/>
              <a:gdLst/>
              <a:ahLst/>
              <a:cxnLst/>
              <a:rect l="l" t="t" r="r" b="b"/>
              <a:pathLst>
                <a:path w="1016" h="1066" extrusionOk="0">
                  <a:moveTo>
                    <a:pt x="1015" y="0"/>
                  </a:moveTo>
                  <a:lnTo>
                    <a:pt x="0" y="589"/>
                  </a:lnTo>
                  <a:lnTo>
                    <a:pt x="0" y="1066"/>
                  </a:lnTo>
                  <a:lnTo>
                    <a:pt x="1015" y="502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1806225" y="967950"/>
              <a:ext cx="25475" cy="26650"/>
            </a:xfrm>
            <a:custGeom>
              <a:avLst/>
              <a:gdLst/>
              <a:ahLst/>
              <a:cxnLst/>
              <a:rect l="l" t="t" r="r" b="b"/>
              <a:pathLst>
                <a:path w="1019" h="1066" extrusionOk="0">
                  <a:moveTo>
                    <a:pt x="0" y="0"/>
                  </a:moveTo>
                  <a:lnTo>
                    <a:pt x="0" y="468"/>
                  </a:lnTo>
                  <a:lnTo>
                    <a:pt x="1018" y="1066"/>
                  </a:lnTo>
                  <a:lnTo>
                    <a:pt x="1018" y="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9"/>
            <p:cNvSpPr/>
            <p:nvPr/>
          </p:nvSpPr>
          <p:spPr>
            <a:xfrm>
              <a:off x="1842700" y="978950"/>
              <a:ext cx="4850" cy="5325"/>
            </a:xfrm>
            <a:custGeom>
              <a:avLst/>
              <a:gdLst/>
              <a:ahLst/>
              <a:cxnLst/>
              <a:rect l="l" t="t" r="r" b="b"/>
              <a:pathLst>
                <a:path w="194" h="213" extrusionOk="0">
                  <a:moveTo>
                    <a:pt x="123" y="35"/>
                  </a:moveTo>
                  <a:cubicBezTo>
                    <a:pt x="145" y="35"/>
                    <a:pt x="161" y="51"/>
                    <a:pt x="161" y="78"/>
                  </a:cubicBezTo>
                  <a:cubicBezTo>
                    <a:pt x="157" y="118"/>
                    <a:pt x="132" y="153"/>
                    <a:pt x="96" y="171"/>
                  </a:cubicBezTo>
                  <a:cubicBezTo>
                    <a:pt x="86" y="175"/>
                    <a:pt x="77" y="177"/>
                    <a:pt x="69" y="177"/>
                  </a:cubicBezTo>
                  <a:cubicBezTo>
                    <a:pt x="47" y="177"/>
                    <a:pt x="32" y="161"/>
                    <a:pt x="32" y="134"/>
                  </a:cubicBezTo>
                  <a:cubicBezTo>
                    <a:pt x="35" y="94"/>
                    <a:pt x="60" y="59"/>
                    <a:pt x="96" y="42"/>
                  </a:cubicBezTo>
                  <a:cubicBezTo>
                    <a:pt x="105" y="37"/>
                    <a:pt x="114" y="35"/>
                    <a:pt x="123" y="35"/>
                  </a:cubicBezTo>
                  <a:close/>
                  <a:moveTo>
                    <a:pt x="135" y="1"/>
                  </a:moveTo>
                  <a:cubicBezTo>
                    <a:pt x="123" y="1"/>
                    <a:pt x="110" y="4"/>
                    <a:pt x="96" y="10"/>
                  </a:cubicBezTo>
                  <a:cubicBezTo>
                    <a:pt x="42" y="34"/>
                    <a:pt x="0" y="97"/>
                    <a:pt x="0" y="150"/>
                  </a:cubicBezTo>
                  <a:cubicBezTo>
                    <a:pt x="0" y="189"/>
                    <a:pt x="23" y="212"/>
                    <a:pt x="55" y="212"/>
                  </a:cubicBezTo>
                  <a:cubicBezTo>
                    <a:pt x="68" y="212"/>
                    <a:pt x="81" y="209"/>
                    <a:pt x="96" y="203"/>
                  </a:cubicBezTo>
                  <a:cubicBezTo>
                    <a:pt x="150" y="179"/>
                    <a:pt x="193" y="117"/>
                    <a:pt x="193" y="63"/>
                  </a:cubicBezTo>
                  <a:cubicBezTo>
                    <a:pt x="193" y="24"/>
                    <a:pt x="169" y="1"/>
                    <a:pt x="135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9"/>
            <p:cNvSpPr/>
            <p:nvPr/>
          </p:nvSpPr>
          <p:spPr>
            <a:xfrm>
              <a:off x="1843675" y="977975"/>
              <a:ext cx="2875" cy="3175"/>
            </a:xfrm>
            <a:custGeom>
              <a:avLst/>
              <a:gdLst/>
              <a:ahLst/>
              <a:cxnLst/>
              <a:rect l="l" t="t" r="r" b="b"/>
              <a:pathLst>
                <a:path w="115" h="127" extrusionOk="0">
                  <a:moveTo>
                    <a:pt x="81" y="1"/>
                  </a:moveTo>
                  <a:cubicBezTo>
                    <a:pt x="73" y="1"/>
                    <a:pt x="65" y="3"/>
                    <a:pt x="57" y="7"/>
                  </a:cubicBezTo>
                  <a:cubicBezTo>
                    <a:pt x="25" y="23"/>
                    <a:pt x="3" y="54"/>
                    <a:pt x="0" y="89"/>
                  </a:cubicBezTo>
                  <a:cubicBezTo>
                    <a:pt x="0" y="113"/>
                    <a:pt x="14" y="127"/>
                    <a:pt x="33" y="127"/>
                  </a:cubicBezTo>
                  <a:cubicBezTo>
                    <a:pt x="41" y="127"/>
                    <a:pt x="48" y="125"/>
                    <a:pt x="57" y="121"/>
                  </a:cubicBezTo>
                  <a:cubicBezTo>
                    <a:pt x="90" y="105"/>
                    <a:pt x="112" y="73"/>
                    <a:pt x="115" y="38"/>
                  </a:cubicBezTo>
                  <a:cubicBezTo>
                    <a:pt x="115" y="15"/>
                    <a:pt x="101" y="1"/>
                    <a:pt x="8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1821375" y="955075"/>
              <a:ext cx="20575" cy="11175"/>
            </a:xfrm>
            <a:custGeom>
              <a:avLst/>
              <a:gdLst/>
              <a:ahLst/>
              <a:cxnLst/>
              <a:rect l="l" t="t" r="r" b="b"/>
              <a:pathLst>
                <a:path w="823" h="447" extrusionOk="0">
                  <a:moveTo>
                    <a:pt x="412" y="0"/>
                  </a:moveTo>
                  <a:cubicBezTo>
                    <a:pt x="185" y="0"/>
                    <a:pt x="1" y="100"/>
                    <a:pt x="1" y="224"/>
                  </a:cubicBezTo>
                  <a:cubicBezTo>
                    <a:pt x="1" y="347"/>
                    <a:pt x="185" y="447"/>
                    <a:pt x="412" y="447"/>
                  </a:cubicBezTo>
                  <a:cubicBezTo>
                    <a:pt x="639" y="447"/>
                    <a:pt x="823" y="347"/>
                    <a:pt x="823" y="224"/>
                  </a:cubicBezTo>
                  <a:cubicBezTo>
                    <a:pt x="823" y="100"/>
                    <a:pt x="639" y="0"/>
                    <a:pt x="41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1821375" y="953650"/>
              <a:ext cx="20575" cy="11200"/>
            </a:xfrm>
            <a:custGeom>
              <a:avLst/>
              <a:gdLst/>
              <a:ahLst/>
              <a:cxnLst/>
              <a:rect l="l" t="t" r="r" b="b"/>
              <a:pathLst>
                <a:path w="823" h="448" extrusionOk="0">
                  <a:moveTo>
                    <a:pt x="412" y="1"/>
                  </a:moveTo>
                  <a:cubicBezTo>
                    <a:pt x="185" y="1"/>
                    <a:pt x="1" y="101"/>
                    <a:pt x="1" y="224"/>
                  </a:cubicBezTo>
                  <a:cubicBezTo>
                    <a:pt x="1" y="347"/>
                    <a:pt x="185" y="447"/>
                    <a:pt x="412" y="447"/>
                  </a:cubicBezTo>
                  <a:cubicBezTo>
                    <a:pt x="639" y="447"/>
                    <a:pt x="823" y="347"/>
                    <a:pt x="823" y="224"/>
                  </a:cubicBezTo>
                  <a:cubicBezTo>
                    <a:pt x="823" y="101"/>
                    <a:pt x="639" y="1"/>
                    <a:pt x="4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9"/>
            <p:cNvSpPr/>
            <p:nvPr/>
          </p:nvSpPr>
          <p:spPr>
            <a:xfrm>
              <a:off x="1830250" y="935600"/>
              <a:ext cx="3000" cy="23275"/>
            </a:xfrm>
            <a:custGeom>
              <a:avLst/>
              <a:gdLst/>
              <a:ahLst/>
              <a:cxnLst/>
              <a:rect l="l" t="t" r="r" b="b"/>
              <a:pathLst>
                <a:path w="120" h="931" extrusionOk="0">
                  <a:moveTo>
                    <a:pt x="1" y="1"/>
                  </a:moveTo>
                  <a:lnTo>
                    <a:pt x="1" y="895"/>
                  </a:lnTo>
                  <a:lnTo>
                    <a:pt x="1" y="898"/>
                  </a:lnTo>
                  <a:cubicBezTo>
                    <a:pt x="1" y="916"/>
                    <a:pt x="28" y="930"/>
                    <a:pt x="60" y="930"/>
                  </a:cubicBezTo>
                  <a:cubicBezTo>
                    <a:pt x="94" y="930"/>
                    <a:pt x="120" y="916"/>
                    <a:pt x="120" y="898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9"/>
            <p:cNvSpPr/>
            <p:nvPr/>
          </p:nvSpPr>
          <p:spPr>
            <a:xfrm>
              <a:off x="1820025" y="929625"/>
              <a:ext cx="23300" cy="22425"/>
            </a:xfrm>
            <a:custGeom>
              <a:avLst/>
              <a:gdLst/>
              <a:ahLst/>
              <a:cxnLst/>
              <a:rect l="l" t="t" r="r" b="b"/>
              <a:pathLst>
                <a:path w="932" h="897" extrusionOk="0">
                  <a:moveTo>
                    <a:pt x="1" y="0"/>
                  </a:moveTo>
                  <a:lnTo>
                    <a:pt x="1" y="643"/>
                  </a:lnTo>
                  <a:cubicBezTo>
                    <a:pt x="1" y="782"/>
                    <a:pt x="210" y="897"/>
                    <a:pt x="466" y="897"/>
                  </a:cubicBezTo>
                  <a:cubicBezTo>
                    <a:pt x="723" y="897"/>
                    <a:pt x="932" y="782"/>
                    <a:pt x="932" y="643"/>
                  </a:cubicBezTo>
                  <a:lnTo>
                    <a:pt x="9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1820000" y="923275"/>
              <a:ext cx="23325" cy="12675"/>
            </a:xfrm>
            <a:custGeom>
              <a:avLst/>
              <a:gdLst/>
              <a:ahLst/>
              <a:cxnLst/>
              <a:rect l="l" t="t" r="r" b="b"/>
              <a:pathLst>
                <a:path w="933" h="507" extrusionOk="0">
                  <a:moveTo>
                    <a:pt x="467" y="1"/>
                  </a:moveTo>
                  <a:cubicBezTo>
                    <a:pt x="209" y="1"/>
                    <a:pt x="0" y="114"/>
                    <a:pt x="0" y="254"/>
                  </a:cubicBezTo>
                  <a:cubicBezTo>
                    <a:pt x="0" y="394"/>
                    <a:pt x="209" y="507"/>
                    <a:pt x="467" y="507"/>
                  </a:cubicBezTo>
                  <a:cubicBezTo>
                    <a:pt x="724" y="507"/>
                    <a:pt x="933" y="394"/>
                    <a:pt x="933" y="254"/>
                  </a:cubicBezTo>
                  <a:cubicBezTo>
                    <a:pt x="933" y="114"/>
                    <a:pt x="724" y="1"/>
                    <a:pt x="4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1821750" y="924225"/>
              <a:ext cx="19875" cy="10800"/>
            </a:xfrm>
            <a:custGeom>
              <a:avLst/>
              <a:gdLst/>
              <a:ahLst/>
              <a:cxnLst/>
              <a:rect l="l" t="t" r="r" b="b"/>
              <a:pathLst>
                <a:path w="795" h="432" extrusionOk="0">
                  <a:moveTo>
                    <a:pt x="397" y="0"/>
                  </a:moveTo>
                  <a:cubicBezTo>
                    <a:pt x="178" y="0"/>
                    <a:pt x="0" y="96"/>
                    <a:pt x="0" y="216"/>
                  </a:cubicBezTo>
                  <a:cubicBezTo>
                    <a:pt x="0" y="335"/>
                    <a:pt x="178" y="431"/>
                    <a:pt x="397" y="431"/>
                  </a:cubicBezTo>
                  <a:cubicBezTo>
                    <a:pt x="616" y="431"/>
                    <a:pt x="795" y="335"/>
                    <a:pt x="795" y="216"/>
                  </a:cubicBezTo>
                  <a:cubicBezTo>
                    <a:pt x="795" y="96"/>
                    <a:pt x="616" y="0"/>
                    <a:pt x="39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1882175" y="786325"/>
              <a:ext cx="76000" cy="80325"/>
            </a:xfrm>
            <a:custGeom>
              <a:avLst/>
              <a:gdLst/>
              <a:ahLst/>
              <a:cxnLst/>
              <a:rect l="l" t="t" r="r" b="b"/>
              <a:pathLst>
                <a:path w="3040" h="3213" extrusionOk="0">
                  <a:moveTo>
                    <a:pt x="3040" y="0"/>
                  </a:moveTo>
                  <a:lnTo>
                    <a:pt x="0" y="1735"/>
                  </a:lnTo>
                  <a:lnTo>
                    <a:pt x="0" y="3212"/>
                  </a:lnTo>
                  <a:lnTo>
                    <a:pt x="3040" y="1466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9"/>
            <p:cNvSpPr/>
            <p:nvPr/>
          </p:nvSpPr>
          <p:spPr>
            <a:xfrm>
              <a:off x="1917850" y="809300"/>
              <a:ext cx="12675" cy="31575"/>
            </a:xfrm>
            <a:custGeom>
              <a:avLst/>
              <a:gdLst/>
              <a:ahLst/>
              <a:cxnLst/>
              <a:rect l="l" t="t" r="r" b="b"/>
              <a:pathLst>
                <a:path w="507" h="1263" extrusionOk="0">
                  <a:moveTo>
                    <a:pt x="360" y="1"/>
                  </a:moveTo>
                  <a:lnTo>
                    <a:pt x="125" y="131"/>
                  </a:lnTo>
                  <a:cubicBezTo>
                    <a:pt x="52" y="427"/>
                    <a:pt x="0" y="730"/>
                    <a:pt x="7" y="1033"/>
                  </a:cubicBezTo>
                  <a:cubicBezTo>
                    <a:pt x="9" y="1110"/>
                    <a:pt x="16" y="1185"/>
                    <a:pt x="26" y="1262"/>
                  </a:cubicBezTo>
                  <a:lnTo>
                    <a:pt x="506" y="990"/>
                  </a:lnTo>
                  <a:cubicBezTo>
                    <a:pt x="466" y="897"/>
                    <a:pt x="435" y="801"/>
                    <a:pt x="413" y="704"/>
                  </a:cubicBezTo>
                  <a:cubicBezTo>
                    <a:pt x="361" y="473"/>
                    <a:pt x="354" y="237"/>
                    <a:pt x="3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9"/>
            <p:cNvSpPr/>
            <p:nvPr/>
          </p:nvSpPr>
          <p:spPr>
            <a:xfrm>
              <a:off x="1886550" y="812575"/>
              <a:ext cx="34425" cy="46425"/>
            </a:xfrm>
            <a:custGeom>
              <a:avLst/>
              <a:gdLst/>
              <a:ahLst/>
              <a:cxnLst/>
              <a:rect l="l" t="t" r="r" b="b"/>
              <a:pathLst>
                <a:path w="1377" h="1857" extrusionOk="0">
                  <a:moveTo>
                    <a:pt x="1377" y="0"/>
                  </a:moveTo>
                  <a:lnTo>
                    <a:pt x="833" y="306"/>
                  </a:lnTo>
                  <a:cubicBezTo>
                    <a:pt x="743" y="680"/>
                    <a:pt x="568" y="1034"/>
                    <a:pt x="378" y="1372"/>
                  </a:cubicBezTo>
                  <a:cubicBezTo>
                    <a:pt x="278" y="1550"/>
                    <a:pt x="160" y="1734"/>
                    <a:pt x="1" y="1853"/>
                  </a:cubicBezTo>
                  <a:lnTo>
                    <a:pt x="1" y="1856"/>
                  </a:lnTo>
                  <a:lnTo>
                    <a:pt x="737" y="1437"/>
                  </a:lnTo>
                  <a:cubicBezTo>
                    <a:pt x="823" y="1327"/>
                    <a:pt x="884" y="1201"/>
                    <a:pt x="920" y="1066"/>
                  </a:cubicBezTo>
                  <a:lnTo>
                    <a:pt x="920" y="1066"/>
                  </a:lnTo>
                  <a:cubicBezTo>
                    <a:pt x="920" y="1066"/>
                    <a:pt x="919" y="1175"/>
                    <a:pt x="935" y="1325"/>
                  </a:cubicBezTo>
                  <a:lnTo>
                    <a:pt x="1280" y="1130"/>
                  </a:lnTo>
                  <a:cubicBezTo>
                    <a:pt x="1268" y="1054"/>
                    <a:pt x="1262" y="979"/>
                    <a:pt x="1261" y="902"/>
                  </a:cubicBezTo>
                  <a:cubicBezTo>
                    <a:pt x="1252" y="598"/>
                    <a:pt x="1306" y="296"/>
                    <a:pt x="137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9"/>
            <p:cNvSpPr/>
            <p:nvPr/>
          </p:nvSpPr>
          <p:spPr>
            <a:xfrm>
              <a:off x="1886525" y="826150"/>
              <a:ext cx="10250" cy="15650"/>
            </a:xfrm>
            <a:custGeom>
              <a:avLst/>
              <a:gdLst/>
              <a:ahLst/>
              <a:cxnLst/>
              <a:rect l="l" t="t" r="r" b="b"/>
              <a:pathLst>
                <a:path w="410" h="626" extrusionOk="0">
                  <a:moveTo>
                    <a:pt x="409" y="1"/>
                  </a:moveTo>
                  <a:lnTo>
                    <a:pt x="261" y="88"/>
                  </a:lnTo>
                  <a:lnTo>
                    <a:pt x="197" y="126"/>
                  </a:lnTo>
                  <a:lnTo>
                    <a:pt x="0" y="242"/>
                  </a:lnTo>
                  <a:lnTo>
                    <a:pt x="0" y="626"/>
                  </a:lnTo>
                  <a:cubicBezTo>
                    <a:pt x="163" y="436"/>
                    <a:pt x="300" y="226"/>
                    <a:pt x="40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9"/>
            <p:cNvSpPr/>
            <p:nvPr/>
          </p:nvSpPr>
          <p:spPr>
            <a:xfrm>
              <a:off x="1886525" y="820225"/>
              <a:ext cx="20875" cy="38700"/>
            </a:xfrm>
            <a:custGeom>
              <a:avLst/>
              <a:gdLst/>
              <a:ahLst/>
              <a:cxnLst/>
              <a:rect l="l" t="t" r="r" b="b"/>
              <a:pathLst>
                <a:path w="835" h="1548" extrusionOk="0">
                  <a:moveTo>
                    <a:pt x="834" y="0"/>
                  </a:moveTo>
                  <a:lnTo>
                    <a:pt x="421" y="231"/>
                  </a:lnTo>
                  <a:lnTo>
                    <a:pt x="409" y="238"/>
                  </a:lnTo>
                  <a:cubicBezTo>
                    <a:pt x="300" y="463"/>
                    <a:pt x="163" y="673"/>
                    <a:pt x="0" y="863"/>
                  </a:cubicBezTo>
                  <a:lnTo>
                    <a:pt x="0" y="1547"/>
                  </a:lnTo>
                  <a:cubicBezTo>
                    <a:pt x="160" y="1428"/>
                    <a:pt x="279" y="1243"/>
                    <a:pt x="377" y="1066"/>
                  </a:cubicBezTo>
                  <a:cubicBezTo>
                    <a:pt x="567" y="728"/>
                    <a:pt x="743" y="374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9"/>
            <p:cNvSpPr/>
            <p:nvPr/>
          </p:nvSpPr>
          <p:spPr>
            <a:xfrm>
              <a:off x="1904975" y="839200"/>
              <a:ext cx="4950" cy="9325"/>
            </a:xfrm>
            <a:custGeom>
              <a:avLst/>
              <a:gdLst/>
              <a:ahLst/>
              <a:cxnLst/>
              <a:rect l="l" t="t" r="r" b="b"/>
              <a:pathLst>
                <a:path w="198" h="373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47" y="136"/>
                    <a:pt x="84" y="262"/>
                    <a:pt x="0" y="372"/>
                  </a:cubicBezTo>
                  <a:lnTo>
                    <a:pt x="198" y="260"/>
                  </a:lnTo>
                  <a:cubicBezTo>
                    <a:pt x="182" y="110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9"/>
            <p:cNvSpPr/>
            <p:nvPr/>
          </p:nvSpPr>
          <p:spPr>
            <a:xfrm>
              <a:off x="1931975" y="803950"/>
              <a:ext cx="20475" cy="23275"/>
            </a:xfrm>
            <a:custGeom>
              <a:avLst/>
              <a:gdLst/>
              <a:ahLst/>
              <a:cxnLst/>
              <a:rect l="l" t="t" r="r" b="b"/>
              <a:pathLst>
                <a:path w="819" h="931" extrusionOk="0">
                  <a:moveTo>
                    <a:pt x="178" y="0"/>
                  </a:moveTo>
                  <a:lnTo>
                    <a:pt x="1" y="100"/>
                  </a:lnTo>
                  <a:cubicBezTo>
                    <a:pt x="78" y="405"/>
                    <a:pt x="223" y="687"/>
                    <a:pt x="423" y="931"/>
                  </a:cubicBezTo>
                  <a:lnTo>
                    <a:pt x="504" y="885"/>
                  </a:lnTo>
                  <a:lnTo>
                    <a:pt x="558" y="853"/>
                  </a:lnTo>
                  <a:lnTo>
                    <a:pt x="616" y="818"/>
                  </a:lnTo>
                  <a:lnTo>
                    <a:pt x="774" y="722"/>
                  </a:lnTo>
                  <a:lnTo>
                    <a:pt x="819" y="696"/>
                  </a:lnTo>
                  <a:cubicBezTo>
                    <a:pt x="547" y="525"/>
                    <a:pt x="325" y="284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1936400" y="799050"/>
              <a:ext cx="17425" cy="22325"/>
            </a:xfrm>
            <a:custGeom>
              <a:avLst/>
              <a:gdLst/>
              <a:ahLst/>
              <a:cxnLst/>
              <a:rect l="l" t="t" r="r" b="b"/>
              <a:pathLst>
                <a:path w="697" h="893" extrusionOk="0">
                  <a:moveTo>
                    <a:pt x="347" y="0"/>
                  </a:moveTo>
                  <a:lnTo>
                    <a:pt x="328" y="10"/>
                  </a:lnTo>
                  <a:lnTo>
                    <a:pt x="1" y="195"/>
                  </a:lnTo>
                  <a:cubicBezTo>
                    <a:pt x="148" y="479"/>
                    <a:pt x="369" y="719"/>
                    <a:pt x="640" y="892"/>
                  </a:cubicBezTo>
                  <a:lnTo>
                    <a:pt x="642" y="892"/>
                  </a:lnTo>
                  <a:lnTo>
                    <a:pt x="697" y="859"/>
                  </a:lnTo>
                  <a:lnTo>
                    <a:pt x="697" y="400"/>
                  </a:lnTo>
                  <a:cubicBezTo>
                    <a:pt x="615" y="335"/>
                    <a:pt x="541" y="263"/>
                    <a:pt x="475" y="183"/>
                  </a:cubicBezTo>
                  <a:cubicBezTo>
                    <a:pt x="427" y="126"/>
                    <a:pt x="385" y="64"/>
                    <a:pt x="34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1945075" y="793925"/>
              <a:ext cx="8750" cy="15150"/>
            </a:xfrm>
            <a:custGeom>
              <a:avLst/>
              <a:gdLst/>
              <a:ahLst/>
              <a:cxnLst/>
              <a:rect l="l" t="t" r="r" b="b"/>
              <a:pathLst>
                <a:path w="350" h="606" extrusionOk="0">
                  <a:moveTo>
                    <a:pt x="350" y="1"/>
                  </a:moveTo>
                  <a:lnTo>
                    <a:pt x="0" y="207"/>
                  </a:lnTo>
                  <a:cubicBezTo>
                    <a:pt x="38" y="271"/>
                    <a:pt x="80" y="331"/>
                    <a:pt x="128" y="389"/>
                  </a:cubicBezTo>
                  <a:cubicBezTo>
                    <a:pt x="194" y="468"/>
                    <a:pt x="268" y="540"/>
                    <a:pt x="350" y="605"/>
                  </a:cubicBezTo>
                  <a:lnTo>
                    <a:pt x="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9"/>
            <p:cNvSpPr/>
            <p:nvPr/>
          </p:nvSpPr>
          <p:spPr>
            <a:xfrm>
              <a:off x="1926675" y="806450"/>
              <a:ext cx="15875" cy="27600"/>
            </a:xfrm>
            <a:custGeom>
              <a:avLst/>
              <a:gdLst/>
              <a:ahLst/>
              <a:cxnLst/>
              <a:rect l="l" t="t" r="r" b="b"/>
              <a:pathLst>
                <a:path w="635" h="1104" extrusionOk="0">
                  <a:moveTo>
                    <a:pt x="213" y="0"/>
                  </a:moveTo>
                  <a:lnTo>
                    <a:pt x="7" y="115"/>
                  </a:lnTo>
                  <a:cubicBezTo>
                    <a:pt x="1" y="351"/>
                    <a:pt x="8" y="587"/>
                    <a:pt x="60" y="818"/>
                  </a:cubicBezTo>
                  <a:cubicBezTo>
                    <a:pt x="82" y="915"/>
                    <a:pt x="113" y="1011"/>
                    <a:pt x="153" y="1104"/>
                  </a:cubicBezTo>
                  <a:lnTo>
                    <a:pt x="635" y="831"/>
                  </a:lnTo>
                  <a:cubicBezTo>
                    <a:pt x="435" y="587"/>
                    <a:pt x="290" y="305"/>
                    <a:pt x="21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9"/>
            <p:cNvSpPr/>
            <p:nvPr/>
          </p:nvSpPr>
          <p:spPr>
            <a:xfrm>
              <a:off x="1882175" y="786325"/>
              <a:ext cx="76000" cy="45875"/>
            </a:xfrm>
            <a:custGeom>
              <a:avLst/>
              <a:gdLst/>
              <a:ahLst/>
              <a:cxnLst/>
              <a:rect l="l" t="t" r="r" b="b"/>
              <a:pathLst>
                <a:path w="3040" h="1835" extrusionOk="0">
                  <a:moveTo>
                    <a:pt x="3040" y="0"/>
                  </a:moveTo>
                  <a:lnTo>
                    <a:pt x="0" y="1735"/>
                  </a:lnTo>
                  <a:lnTo>
                    <a:pt x="174" y="1835"/>
                  </a:lnTo>
                  <a:lnTo>
                    <a:pt x="2866" y="305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9"/>
            <p:cNvSpPr/>
            <p:nvPr/>
          </p:nvSpPr>
          <p:spPr>
            <a:xfrm>
              <a:off x="1882175" y="820500"/>
              <a:ext cx="76000" cy="46150"/>
            </a:xfrm>
            <a:custGeom>
              <a:avLst/>
              <a:gdLst/>
              <a:ahLst/>
              <a:cxnLst/>
              <a:rect l="l" t="t" r="r" b="b"/>
              <a:pathLst>
                <a:path w="3040" h="1846" extrusionOk="0">
                  <a:moveTo>
                    <a:pt x="2866" y="1"/>
                  </a:moveTo>
                  <a:lnTo>
                    <a:pt x="174" y="1539"/>
                  </a:lnTo>
                  <a:lnTo>
                    <a:pt x="0" y="1845"/>
                  </a:lnTo>
                  <a:lnTo>
                    <a:pt x="3040" y="99"/>
                  </a:lnTo>
                  <a:lnTo>
                    <a:pt x="28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9"/>
            <p:cNvSpPr/>
            <p:nvPr/>
          </p:nvSpPr>
          <p:spPr>
            <a:xfrm>
              <a:off x="1886525" y="819500"/>
              <a:ext cx="67300" cy="39500"/>
            </a:xfrm>
            <a:custGeom>
              <a:avLst/>
              <a:gdLst/>
              <a:ahLst/>
              <a:cxnLst/>
              <a:rect l="l" t="t" r="r" b="b"/>
              <a:pathLst>
                <a:path w="2692" h="1580" extrusionOk="0">
                  <a:moveTo>
                    <a:pt x="2642" y="0"/>
                  </a:moveTo>
                  <a:lnTo>
                    <a:pt x="0" y="1508"/>
                  </a:lnTo>
                  <a:lnTo>
                    <a:pt x="0" y="1579"/>
                  </a:lnTo>
                  <a:lnTo>
                    <a:pt x="2692" y="41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1952575" y="793925"/>
              <a:ext cx="1250" cy="26600"/>
            </a:xfrm>
            <a:custGeom>
              <a:avLst/>
              <a:gdLst/>
              <a:ahLst/>
              <a:cxnLst/>
              <a:rect l="l" t="t" r="r" b="b"/>
              <a:pathLst>
                <a:path w="50" h="1064" extrusionOk="0">
                  <a:moveTo>
                    <a:pt x="50" y="1"/>
                  </a:moveTo>
                  <a:lnTo>
                    <a:pt x="0" y="30"/>
                  </a:lnTo>
                  <a:lnTo>
                    <a:pt x="0" y="1023"/>
                  </a:lnTo>
                  <a:lnTo>
                    <a:pt x="50" y="1064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1880500" y="828550"/>
              <a:ext cx="1700" cy="38100"/>
            </a:xfrm>
            <a:custGeom>
              <a:avLst/>
              <a:gdLst/>
              <a:ahLst/>
              <a:cxnLst/>
              <a:rect l="l" t="t" r="r" b="b"/>
              <a:pathLst>
                <a:path w="68" h="1524" extrusionOk="0">
                  <a:moveTo>
                    <a:pt x="1" y="1"/>
                  </a:moveTo>
                  <a:lnTo>
                    <a:pt x="1" y="1483"/>
                  </a:lnTo>
                  <a:lnTo>
                    <a:pt x="67" y="1523"/>
                  </a:lnTo>
                  <a:lnTo>
                    <a:pt x="67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1880500" y="785150"/>
              <a:ext cx="77675" cy="44550"/>
            </a:xfrm>
            <a:custGeom>
              <a:avLst/>
              <a:gdLst/>
              <a:ahLst/>
              <a:cxnLst/>
              <a:rect l="l" t="t" r="r" b="b"/>
              <a:pathLst>
                <a:path w="3107" h="1782" extrusionOk="0">
                  <a:moveTo>
                    <a:pt x="3041" y="1"/>
                  </a:moveTo>
                  <a:lnTo>
                    <a:pt x="1" y="1737"/>
                  </a:lnTo>
                  <a:lnTo>
                    <a:pt x="67" y="1782"/>
                  </a:lnTo>
                  <a:lnTo>
                    <a:pt x="3107" y="47"/>
                  </a:lnTo>
                  <a:lnTo>
                    <a:pt x="304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9"/>
            <p:cNvSpPr/>
            <p:nvPr/>
          </p:nvSpPr>
          <p:spPr>
            <a:xfrm>
              <a:off x="2072500" y="1000500"/>
              <a:ext cx="63350" cy="42750"/>
            </a:xfrm>
            <a:custGeom>
              <a:avLst/>
              <a:gdLst/>
              <a:ahLst/>
              <a:cxnLst/>
              <a:rect l="l" t="t" r="r" b="b"/>
              <a:pathLst>
                <a:path w="2534" h="1710" extrusionOk="0">
                  <a:moveTo>
                    <a:pt x="0" y="0"/>
                  </a:moveTo>
                  <a:lnTo>
                    <a:pt x="0" y="241"/>
                  </a:lnTo>
                  <a:lnTo>
                    <a:pt x="2533" y="1710"/>
                  </a:lnTo>
                  <a:lnTo>
                    <a:pt x="2533" y="1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2072500" y="982375"/>
              <a:ext cx="94550" cy="54875"/>
            </a:xfrm>
            <a:custGeom>
              <a:avLst/>
              <a:gdLst/>
              <a:ahLst/>
              <a:cxnLst/>
              <a:rect l="l" t="t" r="r" b="b"/>
              <a:pathLst>
                <a:path w="3782" h="2195" extrusionOk="0">
                  <a:moveTo>
                    <a:pt x="1247" y="0"/>
                  </a:moveTo>
                  <a:lnTo>
                    <a:pt x="0" y="725"/>
                  </a:lnTo>
                  <a:lnTo>
                    <a:pt x="2533" y="2194"/>
                  </a:lnTo>
                  <a:lnTo>
                    <a:pt x="3782" y="1471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2135825" y="1019125"/>
              <a:ext cx="31225" cy="24125"/>
            </a:xfrm>
            <a:custGeom>
              <a:avLst/>
              <a:gdLst/>
              <a:ahLst/>
              <a:cxnLst/>
              <a:rect l="l" t="t" r="r" b="b"/>
              <a:pathLst>
                <a:path w="1249" h="965" extrusionOk="0">
                  <a:moveTo>
                    <a:pt x="1249" y="1"/>
                  </a:moveTo>
                  <a:lnTo>
                    <a:pt x="0" y="724"/>
                  </a:lnTo>
                  <a:lnTo>
                    <a:pt x="0" y="965"/>
                  </a:lnTo>
                  <a:lnTo>
                    <a:pt x="1249" y="241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2072500" y="967975"/>
              <a:ext cx="63350" cy="56025"/>
            </a:xfrm>
            <a:custGeom>
              <a:avLst/>
              <a:gdLst/>
              <a:ahLst/>
              <a:cxnLst/>
              <a:rect l="l" t="t" r="r" b="b"/>
              <a:pathLst>
                <a:path w="2534" h="2241" extrusionOk="0">
                  <a:moveTo>
                    <a:pt x="0" y="1"/>
                  </a:moveTo>
                  <a:lnTo>
                    <a:pt x="0" y="771"/>
                  </a:lnTo>
                  <a:lnTo>
                    <a:pt x="2533" y="2241"/>
                  </a:lnTo>
                  <a:lnTo>
                    <a:pt x="2533" y="14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2072500" y="949875"/>
              <a:ext cx="94550" cy="54850"/>
            </a:xfrm>
            <a:custGeom>
              <a:avLst/>
              <a:gdLst/>
              <a:ahLst/>
              <a:cxnLst/>
              <a:rect l="l" t="t" r="r" b="b"/>
              <a:pathLst>
                <a:path w="3782" h="2194" extrusionOk="0">
                  <a:moveTo>
                    <a:pt x="1247" y="1"/>
                  </a:moveTo>
                  <a:lnTo>
                    <a:pt x="0" y="725"/>
                  </a:lnTo>
                  <a:lnTo>
                    <a:pt x="2533" y="2193"/>
                  </a:lnTo>
                  <a:lnTo>
                    <a:pt x="3782" y="1470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2135825" y="986600"/>
              <a:ext cx="31225" cy="37400"/>
            </a:xfrm>
            <a:custGeom>
              <a:avLst/>
              <a:gdLst/>
              <a:ahLst/>
              <a:cxnLst/>
              <a:rect l="l" t="t" r="r" b="b"/>
              <a:pathLst>
                <a:path w="1249" h="1496" extrusionOk="0">
                  <a:moveTo>
                    <a:pt x="1249" y="1"/>
                  </a:moveTo>
                  <a:lnTo>
                    <a:pt x="0" y="724"/>
                  </a:lnTo>
                  <a:lnTo>
                    <a:pt x="0" y="1496"/>
                  </a:lnTo>
                  <a:lnTo>
                    <a:pt x="1249" y="772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2161775" y="998500"/>
              <a:ext cx="5275" cy="26675"/>
            </a:xfrm>
            <a:custGeom>
              <a:avLst/>
              <a:gdLst/>
              <a:ahLst/>
              <a:cxnLst/>
              <a:rect l="l" t="t" r="r" b="b"/>
              <a:pathLst>
                <a:path w="211" h="1067" extrusionOk="0">
                  <a:moveTo>
                    <a:pt x="1" y="1"/>
                  </a:moveTo>
                  <a:lnTo>
                    <a:pt x="1" y="1066"/>
                  </a:lnTo>
                  <a:lnTo>
                    <a:pt x="211" y="1066"/>
                  </a:lnTo>
                  <a:lnTo>
                    <a:pt x="21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2150550" y="1008900"/>
              <a:ext cx="11250" cy="13300"/>
            </a:xfrm>
            <a:custGeom>
              <a:avLst/>
              <a:gdLst/>
              <a:ahLst/>
              <a:cxnLst/>
              <a:rect l="l" t="t" r="r" b="b"/>
              <a:pathLst>
                <a:path w="450" h="532" extrusionOk="0">
                  <a:moveTo>
                    <a:pt x="450" y="1"/>
                  </a:moveTo>
                  <a:lnTo>
                    <a:pt x="0" y="262"/>
                  </a:lnTo>
                  <a:lnTo>
                    <a:pt x="450" y="53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2135250" y="977825"/>
              <a:ext cx="10350" cy="16325"/>
            </a:xfrm>
            <a:custGeom>
              <a:avLst/>
              <a:gdLst/>
              <a:ahLst/>
              <a:cxnLst/>
              <a:rect l="l" t="t" r="r" b="b"/>
              <a:pathLst>
                <a:path w="414" h="653" extrusionOk="0">
                  <a:moveTo>
                    <a:pt x="414" y="1"/>
                  </a:moveTo>
                  <a:lnTo>
                    <a:pt x="0" y="237"/>
                  </a:lnTo>
                  <a:lnTo>
                    <a:pt x="0" y="652"/>
                  </a:lnTo>
                  <a:lnTo>
                    <a:pt x="361" y="443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9"/>
            <p:cNvSpPr/>
            <p:nvPr/>
          </p:nvSpPr>
          <p:spPr>
            <a:xfrm>
              <a:off x="2124700" y="977700"/>
              <a:ext cx="10575" cy="16450"/>
            </a:xfrm>
            <a:custGeom>
              <a:avLst/>
              <a:gdLst/>
              <a:ahLst/>
              <a:cxnLst/>
              <a:rect l="l" t="t" r="r" b="b"/>
              <a:pathLst>
                <a:path w="423" h="658" extrusionOk="0">
                  <a:moveTo>
                    <a:pt x="0" y="0"/>
                  </a:moveTo>
                  <a:lnTo>
                    <a:pt x="63" y="448"/>
                  </a:lnTo>
                  <a:lnTo>
                    <a:pt x="422" y="657"/>
                  </a:lnTo>
                  <a:lnTo>
                    <a:pt x="422" y="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9"/>
            <p:cNvSpPr/>
            <p:nvPr/>
          </p:nvSpPr>
          <p:spPr>
            <a:xfrm>
              <a:off x="2124700" y="971300"/>
              <a:ext cx="20900" cy="12475"/>
            </a:xfrm>
            <a:custGeom>
              <a:avLst/>
              <a:gdLst/>
              <a:ahLst/>
              <a:cxnLst/>
              <a:rect l="l" t="t" r="r" b="b"/>
              <a:pathLst>
                <a:path w="836" h="499" extrusionOk="0">
                  <a:moveTo>
                    <a:pt x="422" y="65"/>
                  </a:moveTo>
                  <a:lnTo>
                    <a:pt x="730" y="259"/>
                  </a:lnTo>
                  <a:lnTo>
                    <a:pt x="422" y="436"/>
                  </a:lnTo>
                  <a:lnTo>
                    <a:pt x="106" y="255"/>
                  </a:lnTo>
                  <a:lnTo>
                    <a:pt x="422" y="65"/>
                  </a:lnTo>
                  <a:close/>
                  <a:moveTo>
                    <a:pt x="422" y="1"/>
                  </a:moveTo>
                  <a:lnTo>
                    <a:pt x="0" y="256"/>
                  </a:lnTo>
                  <a:lnTo>
                    <a:pt x="422" y="498"/>
                  </a:lnTo>
                  <a:lnTo>
                    <a:pt x="836" y="262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9"/>
            <p:cNvSpPr/>
            <p:nvPr/>
          </p:nvSpPr>
          <p:spPr>
            <a:xfrm>
              <a:off x="2135250" y="972900"/>
              <a:ext cx="7750" cy="5825"/>
            </a:xfrm>
            <a:custGeom>
              <a:avLst/>
              <a:gdLst/>
              <a:ahLst/>
              <a:cxnLst/>
              <a:rect l="l" t="t" r="r" b="b"/>
              <a:pathLst>
                <a:path w="310" h="233" extrusionOk="0">
                  <a:moveTo>
                    <a:pt x="0" y="1"/>
                  </a:moveTo>
                  <a:lnTo>
                    <a:pt x="0" y="83"/>
                  </a:lnTo>
                  <a:lnTo>
                    <a:pt x="244" y="233"/>
                  </a:lnTo>
                  <a:lnTo>
                    <a:pt x="309" y="1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9"/>
            <p:cNvSpPr/>
            <p:nvPr/>
          </p:nvSpPr>
          <p:spPr>
            <a:xfrm>
              <a:off x="2127350" y="972900"/>
              <a:ext cx="7925" cy="5675"/>
            </a:xfrm>
            <a:custGeom>
              <a:avLst/>
              <a:gdLst/>
              <a:ahLst/>
              <a:cxnLst/>
              <a:rect l="l" t="t" r="r" b="b"/>
              <a:pathLst>
                <a:path w="317" h="227" extrusionOk="0">
                  <a:moveTo>
                    <a:pt x="316" y="1"/>
                  </a:moveTo>
                  <a:lnTo>
                    <a:pt x="0" y="191"/>
                  </a:lnTo>
                  <a:lnTo>
                    <a:pt x="64" y="227"/>
                  </a:lnTo>
                  <a:lnTo>
                    <a:pt x="316" y="83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9"/>
            <p:cNvSpPr/>
            <p:nvPr/>
          </p:nvSpPr>
          <p:spPr>
            <a:xfrm>
              <a:off x="2128925" y="974975"/>
              <a:ext cx="12425" cy="7225"/>
            </a:xfrm>
            <a:custGeom>
              <a:avLst/>
              <a:gdLst/>
              <a:ahLst/>
              <a:cxnLst/>
              <a:rect l="l" t="t" r="r" b="b"/>
              <a:pathLst>
                <a:path w="497" h="289" extrusionOk="0">
                  <a:moveTo>
                    <a:pt x="253" y="0"/>
                  </a:moveTo>
                  <a:lnTo>
                    <a:pt x="1" y="144"/>
                  </a:lnTo>
                  <a:lnTo>
                    <a:pt x="253" y="289"/>
                  </a:lnTo>
                  <a:lnTo>
                    <a:pt x="497" y="15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9"/>
            <p:cNvSpPr/>
            <p:nvPr/>
          </p:nvSpPr>
          <p:spPr>
            <a:xfrm>
              <a:off x="2126625" y="963700"/>
              <a:ext cx="17050" cy="17025"/>
            </a:xfrm>
            <a:custGeom>
              <a:avLst/>
              <a:gdLst/>
              <a:ahLst/>
              <a:cxnLst/>
              <a:rect l="l" t="t" r="r" b="b"/>
              <a:pathLst>
                <a:path w="682" h="681" extrusionOk="0">
                  <a:moveTo>
                    <a:pt x="341" y="0"/>
                  </a:moveTo>
                  <a:cubicBezTo>
                    <a:pt x="152" y="0"/>
                    <a:pt x="0" y="153"/>
                    <a:pt x="0" y="341"/>
                  </a:cubicBezTo>
                  <a:cubicBezTo>
                    <a:pt x="0" y="528"/>
                    <a:pt x="152" y="681"/>
                    <a:pt x="341" y="681"/>
                  </a:cubicBezTo>
                  <a:cubicBezTo>
                    <a:pt x="529" y="681"/>
                    <a:pt x="682" y="528"/>
                    <a:pt x="682" y="341"/>
                  </a:cubicBezTo>
                  <a:cubicBezTo>
                    <a:pt x="682" y="153"/>
                    <a:pt x="529" y="0"/>
                    <a:pt x="34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9"/>
            <p:cNvSpPr/>
            <p:nvPr/>
          </p:nvSpPr>
          <p:spPr>
            <a:xfrm>
              <a:off x="2127350" y="966600"/>
              <a:ext cx="17625" cy="14125"/>
            </a:xfrm>
            <a:custGeom>
              <a:avLst/>
              <a:gdLst/>
              <a:ahLst/>
              <a:cxnLst/>
              <a:rect l="l" t="t" r="r" b="b"/>
              <a:pathLst>
                <a:path w="705" h="565" extrusionOk="0">
                  <a:moveTo>
                    <a:pt x="569" y="0"/>
                  </a:moveTo>
                  <a:cubicBezTo>
                    <a:pt x="637" y="156"/>
                    <a:pt x="582" y="335"/>
                    <a:pt x="439" y="425"/>
                  </a:cubicBezTo>
                  <a:cubicBezTo>
                    <a:pt x="383" y="462"/>
                    <a:pt x="320" y="479"/>
                    <a:pt x="257" y="479"/>
                  </a:cubicBezTo>
                  <a:cubicBezTo>
                    <a:pt x="161" y="479"/>
                    <a:pt x="67" y="439"/>
                    <a:pt x="0" y="362"/>
                  </a:cubicBezTo>
                  <a:lnTo>
                    <a:pt x="0" y="362"/>
                  </a:lnTo>
                  <a:cubicBezTo>
                    <a:pt x="57" y="490"/>
                    <a:pt x="183" y="564"/>
                    <a:pt x="313" y="564"/>
                  </a:cubicBezTo>
                  <a:cubicBezTo>
                    <a:pt x="375" y="564"/>
                    <a:pt x="438" y="547"/>
                    <a:pt x="495" y="511"/>
                  </a:cubicBezTo>
                  <a:cubicBezTo>
                    <a:pt x="670" y="399"/>
                    <a:pt x="705" y="159"/>
                    <a:pt x="569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9"/>
            <p:cNvSpPr/>
            <p:nvPr/>
          </p:nvSpPr>
          <p:spPr>
            <a:xfrm>
              <a:off x="2137150" y="967850"/>
              <a:ext cx="2075" cy="850"/>
            </a:xfrm>
            <a:custGeom>
              <a:avLst/>
              <a:gdLst/>
              <a:ahLst/>
              <a:cxnLst/>
              <a:rect l="l" t="t" r="r" b="b"/>
              <a:pathLst>
                <a:path w="83" h="34" extrusionOk="0">
                  <a:moveTo>
                    <a:pt x="41" y="1"/>
                  </a:moveTo>
                  <a:cubicBezTo>
                    <a:pt x="21" y="1"/>
                    <a:pt x="0" y="11"/>
                    <a:pt x="7" y="33"/>
                  </a:cubicBezTo>
                  <a:cubicBezTo>
                    <a:pt x="11" y="18"/>
                    <a:pt x="24" y="8"/>
                    <a:pt x="39" y="8"/>
                  </a:cubicBezTo>
                  <a:cubicBezTo>
                    <a:pt x="40" y="8"/>
                    <a:pt x="41" y="8"/>
                    <a:pt x="42" y="8"/>
                  </a:cubicBezTo>
                  <a:cubicBezTo>
                    <a:pt x="43" y="8"/>
                    <a:pt x="44" y="8"/>
                    <a:pt x="44" y="8"/>
                  </a:cubicBezTo>
                  <a:cubicBezTo>
                    <a:pt x="58" y="8"/>
                    <a:pt x="71" y="18"/>
                    <a:pt x="76" y="33"/>
                  </a:cubicBezTo>
                  <a:cubicBezTo>
                    <a:pt x="82" y="11"/>
                    <a:pt x="62" y="1"/>
                    <a:pt x="4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9"/>
            <p:cNvSpPr/>
            <p:nvPr/>
          </p:nvSpPr>
          <p:spPr>
            <a:xfrm>
              <a:off x="2135425" y="970200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37" y="1"/>
                  </a:moveTo>
                  <a:cubicBezTo>
                    <a:pt x="19" y="1"/>
                    <a:pt x="0" y="13"/>
                    <a:pt x="0" y="38"/>
                  </a:cubicBezTo>
                  <a:cubicBezTo>
                    <a:pt x="0" y="42"/>
                    <a:pt x="0" y="46"/>
                    <a:pt x="3" y="49"/>
                  </a:cubicBezTo>
                  <a:cubicBezTo>
                    <a:pt x="8" y="35"/>
                    <a:pt x="22" y="25"/>
                    <a:pt x="38" y="25"/>
                  </a:cubicBezTo>
                  <a:cubicBezTo>
                    <a:pt x="53" y="25"/>
                    <a:pt x="67" y="35"/>
                    <a:pt x="73" y="49"/>
                  </a:cubicBezTo>
                  <a:cubicBezTo>
                    <a:pt x="73" y="46"/>
                    <a:pt x="74" y="42"/>
                    <a:pt x="74" y="38"/>
                  </a:cubicBezTo>
                  <a:cubicBezTo>
                    <a:pt x="74" y="13"/>
                    <a:pt x="56" y="1"/>
                    <a:pt x="3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9"/>
            <p:cNvSpPr/>
            <p:nvPr/>
          </p:nvSpPr>
          <p:spPr>
            <a:xfrm>
              <a:off x="2134325" y="966775"/>
              <a:ext cx="1950" cy="1075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42" y="1"/>
                  </a:moveTo>
                  <a:cubicBezTo>
                    <a:pt x="21" y="1"/>
                    <a:pt x="0" y="16"/>
                    <a:pt x="5" y="43"/>
                  </a:cubicBezTo>
                  <a:cubicBezTo>
                    <a:pt x="10" y="28"/>
                    <a:pt x="24" y="18"/>
                    <a:pt x="40" y="18"/>
                  </a:cubicBezTo>
                  <a:cubicBezTo>
                    <a:pt x="56" y="18"/>
                    <a:pt x="71" y="28"/>
                    <a:pt x="75" y="43"/>
                  </a:cubicBezTo>
                  <a:cubicBezTo>
                    <a:pt x="76" y="40"/>
                    <a:pt x="78" y="36"/>
                    <a:pt x="78" y="31"/>
                  </a:cubicBezTo>
                  <a:cubicBezTo>
                    <a:pt x="74" y="10"/>
                    <a:pt x="58" y="1"/>
                    <a:pt x="42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9"/>
            <p:cNvSpPr/>
            <p:nvPr/>
          </p:nvSpPr>
          <p:spPr>
            <a:xfrm>
              <a:off x="2131800" y="967850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37" y="1"/>
                  </a:moveTo>
                  <a:cubicBezTo>
                    <a:pt x="19" y="1"/>
                    <a:pt x="0" y="13"/>
                    <a:pt x="0" y="37"/>
                  </a:cubicBezTo>
                  <a:cubicBezTo>
                    <a:pt x="0" y="42"/>
                    <a:pt x="2" y="45"/>
                    <a:pt x="3" y="49"/>
                  </a:cubicBezTo>
                  <a:cubicBezTo>
                    <a:pt x="8" y="35"/>
                    <a:pt x="22" y="24"/>
                    <a:pt x="38" y="24"/>
                  </a:cubicBezTo>
                  <a:cubicBezTo>
                    <a:pt x="53" y="24"/>
                    <a:pt x="67" y="35"/>
                    <a:pt x="73" y="49"/>
                  </a:cubicBezTo>
                  <a:cubicBezTo>
                    <a:pt x="74" y="45"/>
                    <a:pt x="74" y="42"/>
                    <a:pt x="74" y="37"/>
                  </a:cubicBezTo>
                  <a:cubicBezTo>
                    <a:pt x="74" y="13"/>
                    <a:pt x="56" y="1"/>
                    <a:pt x="3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9"/>
            <p:cNvSpPr/>
            <p:nvPr/>
          </p:nvSpPr>
          <p:spPr>
            <a:xfrm>
              <a:off x="2132275" y="965475"/>
              <a:ext cx="1025" cy="675"/>
            </a:xfrm>
            <a:custGeom>
              <a:avLst/>
              <a:gdLst/>
              <a:ahLst/>
              <a:cxnLst/>
              <a:rect l="l" t="t" r="r" b="b"/>
              <a:pathLst>
                <a:path w="41" h="27" extrusionOk="0">
                  <a:moveTo>
                    <a:pt x="21" y="0"/>
                  </a:moveTo>
                  <a:cubicBezTo>
                    <a:pt x="10" y="0"/>
                    <a:pt x="0" y="7"/>
                    <a:pt x="0" y="21"/>
                  </a:cubicBezTo>
                  <a:cubicBezTo>
                    <a:pt x="0" y="22"/>
                    <a:pt x="0" y="25"/>
                    <a:pt x="2" y="27"/>
                  </a:cubicBezTo>
                  <a:cubicBezTo>
                    <a:pt x="5" y="19"/>
                    <a:pt x="12" y="14"/>
                    <a:pt x="21" y="14"/>
                  </a:cubicBezTo>
                  <a:cubicBezTo>
                    <a:pt x="29" y="14"/>
                    <a:pt x="37" y="19"/>
                    <a:pt x="39" y="27"/>
                  </a:cubicBezTo>
                  <a:cubicBezTo>
                    <a:pt x="41" y="25"/>
                    <a:pt x="41" y="22"/>
                    <a:pt x="41" y="21"/>
                  </a:cubicBezTo>
                  <a:cubicBezTo>
                    <a:pt x="41" y="7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9"/>
            <p:cNvSpPr/>
            <p:nvPr/>
          </p:nvSpPr>
          <p:spPr>
            <a:xfrm>
              <a:off x="2139775" y="966900"/>
              <a:ext cx="1050" cy="700"/>
            </a:xfrm>
            <a:custGeom>
              <a:avLst/>
              <a:gdLst/>
              <a:ahLst/>
              <a:cxnLst/>
              <a:rect l="l" t="t" r="r" b="b"/>
              <a:pathLst>
                <a:path w="42" h="28" extrusionOk="0">
                  <a:moveTo>
                    <a:pt x="21" y="1"/>
                  </a:moveTo>
                  <a:cubicBezTo>
                    <a:pt x="11" y="1"/>
                    <a:pt x="1" y="7"/>
                    <a:pt x="1" y="20"/>
                  </a:cubicBezTo>
                  <a:cubicBezTo>
                    <a:pt x="1" y="23"/>
                    <a:pt x="1" y="25"/>
                    <a:pt x="2" y="28"/>
                  </a:cubicBezTo>
                  <a:cubicBezTo>
                    <a:pt x="5" y="19"/>
                    <a:pt x="12" y="13"/>
                    <a:pt x="21" y="13"/>
                  </a:cubicBezTo>
                  <a:cubicBezTo>
                    <a:pt x="30" y="13"/>
                    <a:pt x="37" y="19"/>
                    <a:pt x="40" y="28"/>
                  </a:cubicBezTo>
                  <a:cubicBezTo>
                    <a:pt x="41" y="25"/>
                    <a:pt x="41" y="23"/>
                    <a:pt x="41" y="20"/>
                  </a:cubicBezTo>
                  <a:cubicBezTo>
                    <a:pt x="41" y="7"/>
                    <a:pt x="31" y="1"/>
                    <a:pt x="2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9"/>
            <p:cNvSpPr/>
            <p:nvPr/>
          </p:nvSpPr>
          <p:spPr>
            <a:xfrm>
              <a:off x="2128750" y="970425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38" y="0"/>
                  </a:moveTo>
                  <a:cubicBezTo>
                    <a:pt x="19" y="0"/>
                    <a:pt x="1" y="13"/>
                    <a:pt x="1" y="37"/>
                  </a:cubicBezTo>
                  <a:cubicBezTo>
                    <a:pt x="1" y="42"/>
                    <a:pt x="1" y="46"/>
                    <a:pt x="2" y="49"/>
                  </a:cubicBezTo>
                  <a:cubicBezTo>
                    <a:pt x="6" y="35"/>
                    <a:pt x="21" y="24"/>
                    <a:pt x="37" y="24"/>
                  </a:cubicBezTo>
                  <a:cubicBezTo>
                    <a:pt x="53" y="24"/>
                    <a:pt x="67" y="35"/>
                    <a:pt x="72" y="49"/>
                  </a:cubicBezTo>
                  <a:cubicBezTo>
                    <a:pt x="73" y="46"/>
                    <a:pt x="73" y="42"/>
                    <a:pt x="75" y="37"/>
                  </a:cubicBezTo>
                  <a:cubicBezTo>
                    <a:pt x="75" y="13"/>
                    <a:pt x="56" y="0"/>
                    <a:pt x="38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9"/>
            <p:cNvSpPr/>
            <p:nvPr/>
          </p:nvSpPr>
          <p:spPr>
            <a:xfrm>
              <a:off x="2131225" y="972850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37" y="1"/>
                  </a:moveTo>
                  <a:cubicBezTo>
                    <a:pt x="19" y="1"/>
                    <a:pt x="0" y="13"/>
                    <a:pt x="0" y="38"/>
                  </a:cubicBezTo>
                  <a:cubicBezTo>
                    <a:pt x="0" y="42"/>
                    <a:pt x="2" y="46"/>
                    <a:pt x="3" y="49"/>
                  </a:cubicBezTo>
                  <a:cubicBezTo>
                    <a:pt x="8" y="35"/>
                    <a:pt x="22" y="25"/>
                    <a:pt x="38" y="25"/>
                  </a:cubicBezTo>
                  <a:cubicBezTo>
                    <a:pt x="54" y="25"/>
                    <a:pt x="67" y="35"/>
                    <a:pt x="73" y="49"/>
                  </a:cubicBezTo>
                  <a:cubicBezTo>
                    <a:pt x="74" y="46"/>
                    <a:pt x="74" y="42"/>
                    <a:pt x="74" y="38"/>
                  </a:cubicBezTo>
                  <a:cubicBezTo>
                    <a:pt x="74" y="13"/>
                    <a:pt x="56" y="1"/>
                    <a:pt x="3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9"/>
            <p:cNvSpPr/>
            <p:nvPr/>
          </p:nvSpPr>
          <p:spPr>
            <a:xfrm>
              <a:off x="2132850" y="970825"/>
              <a:ext cx="1875" cy="1225"/>
            </a:xfrm>
            <a:custGeom>
              <a:avLst/>
              <a:gdLst/>
              <a:ahLst/>
              <a:cxnLst/>
              <a:rect l="l" t="t" r="r" b="b"/>
              <a:pathLst>
                <a:path w="75" h="49" extrusionOk="0">
                  <a:moveTo>
                    <a:pt x="38" y="0"/>
                  </a:moveTo>
                  <a:cubicBezTo>
                    <a:pt x="19" y="0"/>
                    <a:pt x="1" y="13"/>
                    <a:pt x="1" y="37"/>
                  </a:cubicBezTo>
                  <a:cubicBezTo>
                    <a:pt x="1" y="42"/>
                    <a:pt x="1" y="46"/>
                    <a:pt x="2" y="49"/>
                  </a:cubicBezTo>
                  <a:cubicBezTo>
                    <a:pt x="8" y="34"/>
                    <a:pt x="21" y="24"/>
                    <a:pt x="37" y="24"/>
                  </a:cubicBezTo>
                  <a:cubicBezTo>
                    <a:pt x="53" y="24"/>
                    <a:pt x="67" y="34"/>
                    <a:pt x="72" y="49"/>
                  </a:cubicBezTo>
                  <a:cubicBezTo>
                    <a:pt x="73" y="46"/>
                    <a:pt x="74" y="42"/>
                    <a:pt x="74" y="37"/>
                  </a:cubicBezTo>
                  <a:cubicBezTo>
                    <a:pt x="74" y="13"/>
                    <a:pt x="56" y="0"/>
                    <a:pt x="38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9"/>
            <p:cNvSpPr/>
            <p:nvPr/>
          </p:nvSpPr>
          <p:spPr>
            <a:xfrm>
              <a:off x="2139075" y="970050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38" y="1"/>
                  </a:moveTo>
                  <a:cubicBezTo>
                    <a:pt x="19" y="1"/>
                    <a:pt x="1" y="13"/>
                    <a:pt x="1" y="38"/>
                  </a:cubicBezTo>
                  <a:cubicBezTo>
                    <a:pt x="1" y="41"/>
                    <a:pt x="2" y="45"/>
                    <a:pt x="4" y="50"/>
                  </a:cubicBezTo>
                  <a:cubicBezTo>
                    <a:pt x="8" y="35"/>
                    <a:pt x="23" y="25"/>
                    <a:pt x="39" y="25"/>
                  </a:cubicBezTo>
                  <a:cubicBezTo>
                    <a:pt x="55" y="25"/>
                    <a:pt x="68" y="35"/>
                    <a:pt x="73" y="50"/>
                  </a:cubicBezTo>
                  <a:cubicBezTo>
                    <a:pt x="75" y="45"/>
                    <a:pt x="75" y="41"/>
                    <a:pt x="75" y="38"/>
                  </a:cubicBezTo>
                  <a:cubicBezTo>
                    <a:pt x="75" y="13"/>
                    <a:pt x="56" y="1"/>
                    <a:pt x="3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9"/>
            <p:cNvSpPr/>
            <p:nvPr/>
          </p:nvSpPr>
          <p:spPr>
            <a:xfrm>
              <a:off x="2136625" y="972850"/>
              <a:ext cx="1875" cy="1250"/>
            </a:xfrm>
            <a:custGeom>
              <a:avLst/>
              <a:gdLst/>
              <a:ahLst/>
              <a:cxnLst/>
              <a:rect l="l" t="t" r="r" b="b"/>
              <a:pathLst>
                <a:path w="75" h="50" extrusionOk="0">
                  <a:moveTo>
                    <a:pt x="37" y="1"/>
                  </a:moveTo>
                  <a:cubicBezTo>
                    <a:pt x="19" y="1"/>
                    <a:pt x="0" y="13"/>
                    <a:pt x="0" y="38"/>
                  </a:cubicBezTo>
                  <a:cubicBezTo>
                    <a:pt x="0" y="42"/>
                    <a:pt x="2" y="46"/>
                    <a:pt x="3" y="49"/>
                  </a:cubicBezTo>
                  <a:cubicBezTo>
                    <a:pt x="8" y="35"/>
                    <a:pt x="22" y="25"/>
                    <a:pt x="38" y="25"/>
                  </a:cubicBezTo>
                  <a:cubicBezTo>
                    <a:pt x="53" y="25"/>
                    <a:pt x="67" y="35"/>
                    <a:pt x="73" y="49"/>
                  </a:cubicBezTo>
                  <a:cubicBezTo>
                    <a:pt x="73" y="46"/>
                    <a:pt x="74" y="42"/>
                    <a:pt x="74" y="38"/>
                  </a:cubicBezTo>
                  <a:cubicBezTo>
                    <a:pt x="74" y="13"/>
                    <a:pt x="56" y="1"/>
                    <a:pt x="3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9"/>
            <p:cNvSpPr/>
            <p:nvPr/>
          </p:nvSpPr>
          <p:spPr>
            <a:xfrm>
              <a:off x="2133350" y="974875"/>
              <a:ext cx="2075" cy="850"/>
            </a:xfrm>
            <a:custGeom>
              <a:avLst/>
              <a:gdLst/>
              <a:ahLst/>
              <a:cxnLst/>
              <a:rect l="l" t="t" r="r" b="b"/>
              <a:pathLst>
                <a:path w="83" h="34" extrusionOk="0">
                  <a:moveTo>
                    <a:pt x="41" y="1"/>
                  </a:moveTo>
                  <a:cubicBezTo>
                    <a:pt x="21" y="1"/>
                    <a:pt x="0" y="12"/>
                    <a:pt x="7" y="33"/>
                  </a:cubicBezTo>
                  <a:cubicBezTo>
                    <a:pt x="12" y="19"/>
                    <a:pt x="25" y="9"/>
                    <a:pt x="41" y="9"/>
                  </a:cubicBezTo>
                  <a:cubicBezTo>
                    <a:pt x="57" y="9"/>
                    <a:pt x="72" y="19"/>
                    <a:pt x="76" y="33"/>
                  </a:cubicBezTo>
                  <a:cubicBezTo>
                    <a:pt x="83" y="12"/>
                    <a:pt x="62" y="1"/>
                    <a:pt x="4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2128350" y="973625"/>
              <a:ext cx="1875" cy="1225"/>
            </a:xfrm>
            <a:custGeom>
              <a:avLst/>
              <a:gdLst/>
              <a:ahLst/>
              <a:cxnLst/>
              <a:rect l="l" t="t" r="r" b="b"/>
              <a:pathLst>
                <a:path w="75" h="49" extrusionOk="0">
                  <a:moveTo>
                    <a:pt x="38" y="0"/>
                  </a:moveTo>
                  <a:cubicBezTo>
                    <a:pt x="19" y="0"/>
                    <a:pt x="1" y="12"/>
                    <a:pt x="1" y="37"/>
                  </a:cubicBezTo>
                  <a:cubicBezTo>
                    <a:pt x="1" y="40"/>
                    <a:pt x="1" y="44"/>
                    <a:pt x="2" y="49"/>
                  </a:cubicBezTo>
                  <a:cubicBezTo>
                    <a:pt x="8" y="33"/>
                    <a:pt x="21" y="24"/>
                    <a:pt x="37" y="24"/>
                  </a:cubicBezTo>
                  <a:cubicBezTo>
                    <a:pt x="53" y="24"/>
                    <a:pt x="67" y="33"/>
                    <a:pt x="72" y="49"/>
                  </a:cubicBezTo>
                  <a:cubicBezTo>
                    <a:pt x="73" y="44"/>
                    <a:pt x="75" y="40"/>
                    <a:pt x="75" y="37"/>
                  </a:cubicBezTo>
                  <a:cubicBezTo>
                    <a:pt x="75" y="12"/>
                    <a:pt x="56" y="0"/>
                    <a:pt x="38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2129325" y="968250"/>
              <a:ext cx="1300" cy="850"/>
            </a:xfrm>
            <a:custGeom>
              <a:avLst/>
              <a:gdLst/>
              <a:ahLst/>
              <a:cxnLst/>
              <a:rect l="l" t="t" r="r" b="b"/>
              <a:pathLst>
                <a:path w="52" h="34" extrusionOk="0">
                  <a:moveTo>
                    <a:pt x="26" y="0"/>
                  </a:moveTo>
                  <a:cubicBezTo>
                    <a:pt x="14" y="0"/>
                    <a:pt x="1" y="8"/>
                    <a:pt x="1" y="24"/>
                  </a:cubicBezTo>
                  <a:cubicBezTo>
                    <a:pt x="1" y="27"/>
                    <a:pt x="1" y="30"/>
                    <a:pt x="2" y="33"/>
                  </a:cubicBezTo>
                  <a:cubicBezTo>
                    <a:pt x="5" y="23"/>
                    <a:pt x="15" y="17"/>
                    <a:pt x="26" y="17"/>
                  </a:cubicBezTo>
                  <a:cubicBezTo>
                    <a:pt x="37" y="17"/>
                    <a:pt x="46" y="23"/>
                    <a:pt x="50" y="33"/>
                  </a:cubicBezTo>
                  <a:cubicBezTo>
                    <a:pt x="50" y="30"/>
                    <a:pt x="50" y="27"/>
                    <a:pt x="52" y="24"/>
                  </a:cubicBezTo>
                  <a:cubicBezTo>
                    <a:pt x="52" y="8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2136325" y="964950"/>
              <a:ext cx="1300" cy="875"/>
            </a:xfrm>
            <a:custGeom>
              <a:avLst/>
              <a:gdLst/>
              <a:ahLst/>
              <a:cxnLst/>
              <a:rect l="l" t="t" r="r" b="b"/>
              <a:pathLst>
                <a:path w="52" h="35" extrusionOk="0">
                  <a:moveTo>
                    <a:pt x="26" y="1"/>
                  </a:moveTo>
                  <a:cubicBezTo>
                    <a:pt x="13" y="1"/>
                    <a:pt x="1" y="9"/>
                    <a:pt x="1" y="26"/>
                  </a:cubicBezTo>
                  <a:cubicBezTo>
                    <a:pt x="1" y="29"/>
                    <a:pt x="1" y="32"/>
                    <a:pt x="2" y="35"/>
                  </a:cubicBezTo>
                  <a:cubicBezTo>
                    <a:pt x="5" y="24"/>
                    <a:pt x="15" y="17"/>
                    <a:pt x="25" y="17"/>
                  </a:cubicBezTo>
                  <a:cubicBezTo>
                    <a:pt x="37" y="17"/>
                    <a:pt x="46" y="24"/>
                    <a:pt x="50" y="35"/>
                  </a:cubicBezTo>
                  <a:cubicBezTo>
                    <a:pt x="50" y="32"/>
                    <a:pt x="51" y="29"/>
                    <a:pt x="51" y="26"/>
                  </a:cubicBezTo>
                  <a:cubicBezTo>
                    <a:pt x="51" y="9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29"/>
          <p:cNvSpPr txBox="1">
            <a:spLocks noGrp="1"/>
          </p:cNvSpPr>
          <p:nvPr>
            <p:ph type="title" idx="15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675" name="Google Shape;675;p29"/>
          <p:cNvSpPr txBox="1">
            <a:spLocks noGrp="1"/>
          </p:cNvSpPr>
          <p:nvPr>
            <p:ph type="title" idx="2"/>
          </p:nvPr>
        </p:nvSpPr>
        <p:spPr>
          <a:xfrm>
            <a:off x="1128456" y="1941871"/>
            <a:ext cx="818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6" name="Google Shape;676;p29"/>
          <p:cNvSpPr txBox="1">
            <a:spLocks noGrp="1"/>
          </p:cNvSpPr>
          <p:nvPr>
            <p:ph type="title" idx="5"/>
          </p:nvPr>
        </p:nvSpPr>
        <p:spPr>
          <a:xfrm>
            <a:off x="1128456" y="3513438"/>
            <a:ext cx="818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7" name="Google Shape;677;p29"/>
          <p:cNvSpPr txBox="1">
            <a:spLocks noGrp="1"/>
          </p:cNvSpPr>
          <p:nvPr>
            <p:ph type="title" idx="7"/>
          </p:nvPr>
        </p:nvSpPr>
        <p:spPr>
          <a:xfrm>
            <a:off x="7119587" y="1941871"/>
            <a:ext cx="90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9"/>
          </p:nvPr>
        </p:nvSpPr>
        <p:spPr>
          <a:xfrm>
            <a:off x="7119577" y="3513438"/>
            <a:ext cx="968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679" name="Google Shape;679;p29"/>
          <p:cNvCxnSpPr/>
          <p:nvPr/>
        </p:nvCxnSpPr>
        <p:spPr>
          <a:xfrm>
            <a:off x="7216550" y="2513225"/>
            <a:ext cx="847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680" name="Google Shape;680;p29"/>
          <p:cNvCxnSpPr/>
          <p:nvPr/>
        </p:nvCxnSpPr>
        <p:spPr>
          <a:xfrm>
            <a:off x="7224991" y="3505650"/>
            <a:ext cx="847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lg" len="lg"/>
            <a:tailEnd type="none" w="lg" len="lg"/>
          </a:ln>
        </p:spPr>
      </p:cxnSp>
      <p:cxnSp>
        <p:nvCxnSpPr>
          <p:cNvPr id="681" name="Google Shape;681;p29"/>
          <p:cNvCxnSpPr/>
          <p:nvPr/>
        </p:nvCxnSpPr>
        <p:spPr>
          <a:xfrm rot="10800000">
            <a:off x="1108900" y="2513225"/>
            <a:ext cx="737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lg" len="lg"/>
            <a:tailEnd type="none" w="lg" len="lg"/>
          </a:ln>
        </p:spPr>
      </p:cxnSp>
      <p:sp>
        <p:nvSpPr>
          <p:cNvPr id="682" name="Google Shape;682;p29"/>
          <p:cNvSpPr txBox="1">
            <a:spLocks noGrp="1"/>
          </p:cNvSpPr>
          <p:nvPr>
            <p:ph type="ctrTitle" idx="3"/>
          </p:nvPr>
        </p:nvSpPr>
        <p:spPr>
          <a:xfrm>
            <a:off x="2207219" y="336357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Algorithm</a:t>
            </a:r>
            <a:endParaRPr/>
          </a:p>
        </p:txBody>
      </p:sp>
      <p:sp>
        <p:nvSpPr>
          <p:cNvPr id="683" name="Google Shape;683;p29"/>
          <p:cNvSpPr txBox="1">
            <a:spLocks noGrp="1"/>
          </p:cNvSpPr>
          <p:nvPr>
            <p:ph type="ctrTitle"/>
          </p:nvPr>
        </p:nvSpPr>
        <p:spPr>
          <a:xfrm>
            <a:off x="2207219" y="1817279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</a:t>
            </a:r>
            <a:r>
              <a:rPr lang="en" dirty="0" err="1"/>
              <a:t>ataset</a:t>
            </a:r>
            <a:r>
              <a:rPr lang="en" dirty="0"/>
              <a:t> Analysis</a:t>
            </a:r>
            <a:endParaRPr dirty="0"/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4"/>
          </p:nvPr>
        </p:nvSpPr>
        <p:spPr>
          <a:xfrm>
            <a:off x="2207219" y="3776725"/>
            <a:ext cx="2434800" cy="837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Multiple Linear </a:t>
            </a:r>
            <a:r>
              <a:rPr lang="it-IT" dirty="0" err="1"/>
              <a:t>Regression</a:t>
            </a:r>
            <a:r>
              <a:rPr lang="it-IT" dirty="0"/>
              <a:t>, </a:t>
            </a:r>
            <a:r>
              <a:rPr lang="it-IT" dirty="0" err="1"/>
              <a:t>Polynomial</a:t>
            </a:r>
            <a:r>
              <a:rPr lang="it-IT" dirty="0"/>
              <a:t> </a:t>
            </a:r>
            <a:r>
              <a:rPr lang="it-IT" dirty="0" err="1"/>
              <a:t>Regression</a:t>
            </a:r>
            <a:r>
              <a:rPr lang="it-IT" dirty="0"/>
              <a:t>, Lasso </a:t>
            </a:r>
            <a:r>
              <a:rPr lang="it-IT" dirty="0" err="1"/>
              <a:t>Regression</a:t>
            </a:r>
            <a:r>
              <a:rPr lang="it-IT" dirty="0"/>
              <a:t>, Ridge </a:t>
            </a:r>
            <a:r>
              <a:rPr lang="it-IT" dirty="0" err="1"/>
              <a:t>Regression</a:t>
            </a:r>
            <a:endParaRPr dirty="0"/>
          </a:p>
        </p:txBody>
      </p:sp>
      <p:sp>
        <p:nvSpPr>
          <p:cNvPr id="686" name="Google Shape;686;p29"/>
          <p:cNvSpPr txBox="1">
            <a:spLocks noGrp="1"/>
          </p:cNvSpPr>
          <p:nvPr>
            <p:ph type="ctrTitle" idx="6"/>
          </p:nvPr>
        </p:nvSpPr>
        <p:spPr>
          <a:xfrm>
            <a:off x="4684981" y="182144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Non-Linear Algorithm</a:t>
            </a:r>
            <a:endParaRPr/>
          </a:p>
        </p:txBody>
      </p:sp>
      <p:sp>
        <p:nvSpPr>
          <p:cNvPr id="687" name="Google Shape;687;p29"/>
          <p:cNvSpPr txBox="1">
            <a:spLocks noGrp="1"/>
          </p:cNvSpPr>
          <p:nvPr>
            <p:ph type="ctrTitle" idx="8"/>
          </p:nvPr>
        </p:nvSpPr>
        <p:spPr>
          <a:xfrm>
            <a:off x="5182981" y="336357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 Algorithm</a:t>
            </a:r>
            <a:endParaRPr/>
          </a:p>
        </p:txBody>
      </p:sp>
      <p:sp>
        <p:nvSpPr>
          <p:cNvPr id="688" name="Google Shape;688;p29"/>
          <p:cNvSpPr txBox="1">
            <a:spLocks noGrp="1"/>
          </p:cNvSpPr>
          <p:nvPr>
            <p:ph type="subTitle" idx="13"/>
          </p:nvPr>
        </p:nvSpPr>
        <p:spPr>
          <a:xfrm>
            <a:off x="4501981" y="2227032"/>
            <a:ext cx="243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K-NN Regression, Tree based methods</a:t>
            </a:r>
            <a:endParaRPr dirty="0"/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14"/>
          </p:nvPr>
        </p:nvSpPr>
        <p:spPr>
          <a:xfrm>
            <a:off x="4501981" y="3763876"/>
            <a:ext cx="2434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Single-Layer ANN</a:t>
            </a:r>
            <a:endParaRPr dirty="0"/>
          </a:p>
        </p:txBody>
      </p:sp>
      <p:sp>
        <p:nvSpPr>
          <p:cNvPr id="690" name="Google Shape;690;p29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1" name="Google Shape;691;p29"/>
          <p:cNvCxnSpPr/>
          <p:nvPr/>
        </p:nvCxnSpPr>
        <p:spPr>
          <a:xfrm rot="10800000">
            <a:off x="1128450" y="3505662"/>
            <a:ext cx="737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4169048204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609056" y="1645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TUNING DELL’IPERPARAMETRO</a:t>
            </a:r>
            <a:endParaRPr lang="en-US"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body" idx="1"/>
          </p:nvPr>
        </p:nvSpPr>
        <p:spPr>
          <a:xfrm>
            <a:off x="609056" y="492635"/>
            <a:ext cx="7796700" cy="905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3180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it-IT" sz="1600" dirty="0"/>
              <a:t>Il grado del polinomio (associato al più basso RMSE) considerata la variabile </a:t>
            </a:r>
            <a:r>
              <a:rPr lang="it-IT" sz="1600" dirty="0" err="1"/>
              <a:t>lot_area</a:t>
            </a:r>
            <a:r>
              <a:rPr lang="it-IT" sz="1600" dirty="0"/>
              <a:t> (area totale della proprietà espresso in metri quadrati) è pari a 2.</a:t>
            </a:r>
          </a:p>
        </p:txBody>
      </p:sp>
      <p:sp>
        <p:nvSpPr>
          <p:cNvPr id="350" name="Google Shape;350;p28"/>
          <p:cNvSpPr/>
          <p:nvPr/>
        </p:nvSpPr>
        <p:spPr>
          <a:xfrm>
            <a:off x="673574" y="668801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1CE9FBBA-07E0-BC4F-AB4E-34D85E5EC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781" y="1634060"/>
            <a:ext cx="5051250" cy="31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11157"/>
      </p:ext>
    </p:extLst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4"/>
          <p:cNvGrpSpPr/>
          <p:nvPr/>
        </p:nvGrpSpPr>
        <p:grpSpPr>
          <a:xfrm flipH="1">
            <a:off x="484400" y="647492"/>
            <a:ext cx="4223974" cy="3785488"/>
            <a:chOff x="4177618" y="768600"/>
            <a:chExt cx="3053107" cy="2025300"/>
          </a:xfrm>
        </p:grpSpPr>
        <p:sp>
          <p:nvSpPr>
            <p:cNvPr id="1984" name="Google Shape;1984;p34"/>
            <p:cNvSpPr/>
            <p:nvPr/>
          </p:nvSpPr>
          <p:spPr>
            <a:xfrm>
              <a:off x="4861325" y="768600"/>
              <a:ext cx="2369400" cy="2025300"/>
            </a:xfrm>
            <a:prstGeom prst="rect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 rot="10800000">
              <a:off x="4177618" y="2286676"/>
              <a:ext cx="683700" cy="309000"/>
            </a:xfrm>
            <a:prstGeom prst="rtTriangle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6" name="Google Shape;1986;p34"/>
          <p:cNvSpPr txBox="1">
            <a:spLocks noGrp="1"/>
          </p:cNvSpPr>
          <p:nvPr>
            <p:ph type="ctrTitle"/>
          </p:nvPr>
        </p:nvSpPr>
        <p:spPr>
          <a:xfrm flipH="1">
            <a:off x="3884023" y="252752"/>
            <a:ext cx="5320936" cy="2065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K-NN</a:t>
            </a:r>
            <a:endParaRPr dirty="0"/>
          </a:p>
        </p:txBody>
      </p:sp>
      <p:sp>
        <p:nvSpPr>
          <p:cNvPr id="1987" name="Google Shape;1987;p34"/>
          <p:cNvSpPr txBox="1">
            <a:spLocks noGrp="1"/>
          </p:cNvSpPr>
          <p:nvPr>
            <p:ph type="subTitle" idx="1"/>
          </p:nvPr>
        </p:nvSpPr>
        <p:spPr>
          <a:xfrm flipH="1">
            <a:off x="3952334" y="1310538"/>
            <a:ext cx="4425228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K-Nearest Neighbors Regression</a:t>
            </a:r>
          </a:p>
        </p:txBody>
      </p:sp>
      <p:sp>
        <p:nvSpPr>
          <p:cNvPr id="1988" name="Google Shape;1988;p34"/>
          <p:cNvSpPr txBox="1">
            <a:spLocks noGrp="1"/>
          </p:cNvSpPr>
          <p:nvPr>
            <p:ph type="title" idx="2"/>
          </p:nvPr>
        </p:nvSpPr>
        <p:spPr>
          <a:xfrm flipH="1">
            <a:off x="989423" y="2155338"/>
            <a:ext cx="22683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/>
              <a:t>04</a:t>
            </a:r>
            <a:endParaRPr sz="12000" dirty="0"/>
          </a:p>
        </p:txBody>
      </p:sp>
    </p:spTree>
    <p:extLst>
      <p:ext uri="{BB962C8B-B14F-4D97-AF65-F5344CB8AC3E}">
        <p14:creationId xmlns:p14="http://schemas.microsoft.com/office/powerpoint/2010/main" val="3864794534"/>
      </p:ext>
    </p:extLst>
  </p:cSld>
  <p:clrMapOvr>
    <a:masterClrMapping/>
  </p:clrMapOvr>
  <p:transition spd="med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3" name="Google Shape;1993;p35"/>
          <p:cNvCxnSpPr/>
          <p:nvPr/>
        </p:nvCxnSpPr>
        <p:spPr>
          <a:xfrm>
            <a:off x="5583000" y="764283"/>
            <a:ext cx="3561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7" name="Google Shape;2047;p35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597374" y="796762"/>
                <a:ext cx="7495417" cy="5726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None/>
                </a:pPr>
                <a:r>
                  <a:rPr lang="it-IT" sz="1300" dirty="0">
                    <a:uFill>
                      <a:noFill/>
                    </a:uFill>
                  </a:rPr>
                  <a:t>La K-</a:t>
                </a:r>
                <a:r>
                  <a:rPr lang="it-IT" sz="1300" dirty="0" err="1">
                    <a:uFill>
                      <a:noFill/>
                    </a:uFill>
                  </a:rPr>
                  <a:t>Nearest</a:t>
                </a:r>
                <a:r>
                  <a:rPr lang="it-IT" sz="1300" dirty="0">
                    <a:uFill>
                      <a:noFill/>
                    </a:uFill>
                  </a:rPr>
                  <a:t> </a:t>
                </a:r>
                <a:r>
                  <a:rPr lang="it-IT" sz="1300" dirty="0" err="1">
                    <a:uFill>
                      <a:noFill/>
                    </a:uFill>
                  </a:rPr>
                  <a:t>Neighbors</a:t>
                </a:r>
                <a:r>
                  <a:rPr lang="it-IT" sz="1300" dirty="0">
                    <a:uFill>
                      <a:noFill/>
                    </a:uFill>
                  </a:rPr>
                  <a:t> (vicino-più-vicino) </a:t>
                </a:r>
                <a:r>
                  <a:rPr lang="it-IT" sz="1300" dirty="0" err="1">
                    <a:uFill>
                      <a:noFill/>
                    </a:uFill>
                  </a:rPr>
                  <a:t>Regression</a:t>
                </a:r>
                <a:r>
                  <a:rPr lang="it-IT" sz="1300" dirty="0">
                    <a:uFill>
                      <a:noFill/>
                    </a:uFill>
                  </a:rPr>
                  <a:t> è uno dei metodi più semplici e più conosciuti nell’ambito dei metodi non lineari.</a:t>
                </a:r>
              </a:p>
              <a:p>
                <a:r>
                  <a:rPr lang="it-IT" sz="1300" dirty="0">
                    <a:uFill>
                      <a:noFill/>
                    </a:uFill>
                  </a:rPr>
                  <a:t>Dato un numero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 che rappresenta il numero dei vicini più vicini da considerare per la regressione ed un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300" b="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, la K-NN </a:t>
                </a:r>
                <a:r>
                  <a:rPr lang="it-IT" sz="1300" dirty="0" err="1">
                    <a:uFill>
                      <a:noFill/>
                    </a:uFill>
                  </a:rPr>
                  <a:t>regression</a:t>
                </a:r>
                <a:r>
                  <a:rPr lang="it-IT" sz="1300" dirty="0">
                    <a:uFill>
                      <a:noFill/>
                    </a:uFill>
                  </a:rPr>
                  <a:t> determina le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 osservazioni che sono più vicine 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, secondo un’opportuna metrica di distanza.</a:t>
                </a:r>
              </a:p>
              <a:p>
                <a:r>
                  <a:rPr lang="it-IT" sz="1300" dirty="0">
                    <a:uFill>
                      <a:noFill/>
                    </a:uFill>
                  </a:rPr>
                  <a:t>Si procede successivamente alla stima di </a:t>
                </a:r>
                <a14:m>
                  <m:oMath xmlns:m="http://schemas.openxmlformats.org/officeDocument/2006/math">
                    <m:r>
                      <a:rPr lang="it-IT" sz="1300" b="0" i="1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it-IT" sz="1300" b="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300" b="0" i="1" smtClean="0"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300" b="0" i="1" smtClean="0"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300" b="0" i="1" smtClean="0"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it-IT" sz="1300" b="0" i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sz="1300" dirty="0">
                  <a:uFill>
                    <a:noFill/>
                  </a:uFill>
                </a:endParaRPr>
              </a:p>
            </p:txBody>
          </p:sp>
        </mc:Choice>
        <mc:Fallback xmlns="">
          <p:sp>
            <p:nvSpPr>
              <p:cNvPr id="2047" name="Google Shape;2047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597374" y="796762"/>
                <a:ext cx="7495417" cy="572697"/>
              </a:xfrm>
              <a:prstGeom prst="rect">
                <a:avLst/>
              </a:prstGeom>
              <a:blipFill>
                <a:blip r:embed="rId3"/>
                <a:stretch>
                  <a:fillRect l="-169" r="-508" b="-1957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" name="Google Shape;2048;p35"/>
          <p:cNvSpPr txBox="1">
            <a:spLocks noGrp="1"/>
          </p:cNvSpPr>
          <p:nvPr>
            <p:ph type="title"/>
          </p:nvPr>
        </p:nvSpPr>
        <p:spPr>
          <a:xfrm>
            <a:off x="699700" y="11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K</a:t>
            </a:r>
            <a:r>
              <a:rPr lang="en" dirty="0"/>
              <a:t>-NEAREST NEIGHBORS</a:t>
            </a:r>
            <a:endParaRPr dirty="0"/>
          </a:p>
        </p:txBody>
      </p:sp>
      <p:sp>
        <p:nvSpPr>
          <p:cNvPr id="2049" name="Google Shape;2049;p35"/>
          <p:cNvSpPr/>
          <p:nvPr/>
        </p:nvSpPr>
        <p:spPr>
          <a:xfrm>
            <a:off x="778078" y="695883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419D0601-EC5C-1608-4E82-702F7D3F9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200" y="2461846"/>
            <a:ext cx="1879600" cy="686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059B54D-217E-0D87-7B47-068B320923F1}"/>
                  </a:ext>
                </a:extLst>
              </p:cNvPr>
              <p:cNvSpPr txBox="1"/>
              <p:nvPr/>
            </p:nvSpPr>
            <p:spPr>
              <a:xfrm>
                <a:off x="778078" y="3525715"/>
                <a:ext cx="71129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Il parametro di tuning è </a:t>
                </a:r>
                <a14:m>
                  <m:oMath xmlns:m="http://schemas.openxmlformats.org/officeDocument/2006/math">
                    <m:r>
                      <a:rPr lang="it-IT" dirty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Muli"/>
                        <a:cs typeface="Muli"/>
                        <a:sym typeface="Muli"/>
                      </a:rPr>
                      <m:t>𝐾</m:t>
                    </m:r>
                  </m:oMath>
                </a14:m>
                <a:r>
                  <a:rPr lang="it-IT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, ovvero il numero di vicini.</a:t>
                </a:r>
              </a:p>
              <a:p>
                <a:endParaRPr lang="it-IT" dirty="0">
                  <a:solidFill>
                    <a:schemeClr val="dk1"/>
                  </a:solidFill>
                  <a:uFill>
                    <a:noFill/>
                  </a:uFill>
                  <a:latin typeface="Muli"/>
                  <a:ea typeface="Muli"/>
                  <a:cs typeface="Muli"/>
                  <a:sym typeface="Mul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Un valore di K piuttosto piccolo renderà il modello molto flessibile.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Un valore di K grande restituirà un modello più rigido.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059B54D-217E-0D87-7B47-068B32092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8" y="3525715"/>
                <a:ext cx="7112977" cy="954107"/>
              </a:xfrm>
              <a:prstGeom prst="rect">
                <a:avLst/>
              </a:prstGeom>
              <a:blipFill>
                <a:blip r:embed="rId5"/>
                <a:stretch>
                  <a:fillRect l="-357" t="-1316" b="-78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Immagine che contiene cerchio, orologio, schermata, Elementi grafici&#10;&#10;Descrizione generata automaticamente">
            <a:extLst>
              <a:ext uri="{FF2B5EF4-FFF2-40B4-BE49-F238E27FC236}">
                <a16:creationId xmlns:a16="http://schemas.microsoft.com/office/drawing/2014/main" id="{7528597F-F6E3-2EDE-3064-DAE392274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954" y="3855942"/>
            <a:ext cx="1738046" cy="11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9117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609056" y="1645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TUNING DELL’IPERPARAMETRO</a:t>
            </a:r>
            <a:endParaRPr lang="en-US"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body" idx="1"/>
          </p:nvPr>
        </p:nvSpPr>
        <p:spPr>
          <a:xfrm>
            <a:off x="609056" y="492635"/>
            <a:ext cx="7796700" cy="905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3180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it-IT" sz="1600" dirty="0"/>
              <a:t>Il numero dei K vicino (associato al più basso RMSE) restituitoci dal modello è pari a 10</a:t>
            </a:r>
          </a:p>
        </p:txBody>
      </p:sp>
      <p:sp>
        <p:nvSpPr>
          <p:cNvPr id="350" name="Google Shape;350;p28"/>
          <p:cNvSpPr/>
          <p:nvPr/>
        </p:nvSpPr>
        <p:spPr>
          <a:xfrm>
            <a:off x="673574" y="668801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1425E1AC-E659-51C0-2978-66B98843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67" y="1397967"/>
            <a:ext cx="5642866" cy="34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83546"/>
      </p:ext>
    </p:extLst>
  </p:cSld>
  <p:clrMapOvr>
    <a:masterClrMapping/>
  </p:clrMapOvr>
  <p:transition spd="med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4"/>
          <p:cNvGrpSpPr/>
          <p:nvPr/>
        </p:nvGrpSpPr>
        <p:grpSpPr>
          <a:xfrm flipH="1">
            <a:off x="484400" y="647492"/>
            <a:ext cx="4223974" cy="3785488"/>
            <a:chOff x="4177618" y="768600"/>
            <a:chExt cx="3053107" cy="2025300"/>
          </a:xfrm>
        </p:grpSpPr>
        <p:sp>
          <p:nvSpPr>
            <p:cNvPr id="1984" name="Google Shape;1984;p34"/>
            <p:cNvSpPr/>
            <p:nvPr/>
          </p:nvSpPr>
          <p:spPr>
            <a:xfrm>
              <a:off x="4861325" y="768600"/>
              <a:ext cx="2369400" cy="2025300"/>
            </a:xfrm>
            <a:prstGeom prst="rect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 rot="10800000">
              <a:off x="4177618" y="2286676"/>
              <a:ext cx="683700" cy="309000"/>
            </a:xfrm>
            <a:prstGeom prst="rtTriangle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6" name="Google Shape;1986;p34"/>
          <p:cNvSpPr txBox="1">
            <a:spLocks noGrp="1"/>
          </p:cNvSpPr>
          <p:nvPr>
            <p:ph type="ctrTitle"/>
          </p:nvPr>
        </p:nvSpPr>
        <p:spPr>
          <a:xfrm flipH="1">
            <a:off x="3899581" y="647492"/>
            <a:ext cx="5320936" cy="2065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TREE-BASED</a:t>
            </a:r>
            <a:br>
              <a:rPr lang="en" dirty="0"/>
            </a:br>
            <a:r>
              <a:rPr lang="en" dirty="0"/>
              <a:t>METHODS</a:t>
            </a:r>
            <a:endParaRPr dirty="0"/>
          </a:p>
        </p:txBody>
      </p:sp>
      <p:sp>
        <p:nvSpPr>
          <p:cNvPr id="1987" name="Google Shape;1987;p34"/>
          <p:cNvSpPr txBox="1">
            <a:spLocks noGrp="1"/>
          </p:cNvSpPr>
          <p:nvPr>
            <p:ph type="subTitle" idx="1"/>
          </p:nvPr>
        </p:nvSpPr>
        <p:spPr>
          <a:xfrm flipH="1">
            <a:off x="4057843" y="2475570"/>
            <a:ext cx="4425228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Regression Tree, Ensemble Methods (Bagging, Random Forest, Boosting and Bayesian Additive </a:t>
            </a:r>
            <a:r>
              <a:rPr lang="en-US" sz="1200" dirty="0" err="1"/>
              <a:t>Regressin</a:t>
            </a:r>
            <a:r>
              <a:rPr lang="en-US" sz="1200" dirty="0"/>
              <a:t> Trees)</a:t>
            </a:r>
          </a:p>
        </p:txBody>
      </p:sp>
      <p:sp>
        <p:nvSpPr>
          <p:cNvPr id="1988" name="Google Shape;1988;p34"/>
          <p:cNvSpPr txBox="1">
            <a:spLocks noGrp="1"/>
          </p:cNvSpPr>
          <p:nvPr>
            <p:ph type="title" idx="2"/>
          </p:nvPr>
        </p:nvSpPr>
        <p:spPr>
          <a:xfrm flipH="1">
            <a:off x="989423" y="2155338"/>
            <a:ext cx="22683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/>
              <a:t>05</a:t>
            </a:r>
            <a:endParaRPr sz="12000" dirty="0"/>
          </a:p>
        </p:txBody>
      </p:sp>
    </p:spTree>
    <p:extLst>
      <p:ext uri="{BB962C8B-B14F-4D97-AF65-F5344CB8AC3E}">
        <p14:creationId xmlns:p14="http://schemas.microsoft.com/office/powerpoint/2010/main" val="970446466"/>
      </p:ext>
    </p:extLst>
  </p:cSld>
  <p:clrMapOvr>
    <a:masterClrMapping/>
  </p:clrMapOvr>
  <p:transition spd="med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3" name="Google Shape;1993;p35"/>
          <p:cNvCxnSpPr/>
          <p:nvPr/>
        </p:nvCxnSpPr>
        <p:spPr>
          <a:xfrm>
            <a:off x="5583000" y="764283"/>
            <a:ext cx="3561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7" name="Google Shape;2047;p35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597374" y="796762"/>
                <a:ext cx="7495417" cy="5726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None/>
                </a:pPr>
                <a:r>
                  <a:rPr lang="it-IT" sz="1300" dirty="0">
                    <a:uFill>
                      <a:noFill/>
                    </a:uFill>
                  </a:rPr>
                  <a:t>Gli alberi di decisione sono metodi molto semplici e di facile interpretazione.</a:t>
                </a:r>
                <a:br>
                  <a:rPr lang="it-IT" sz="1300" dirty="0">
                    <a:uFill>
                      <a:noFill/>
                    </a:uFill>
                  </a:rPr>
                </a:br>
                <a:r>
                  <a:rPr lang="it-IT" sz="1300" dirty="0">
                    <a:uFill>
                      <a:noFill/>
                    </a:uFill>
                  </a:rPr>
                  <a:t>Abbiamo due step:</a:t>
                </a:r>
              </a:p>
              <a:p>
                <a:r>
                  <a:rPr lang="it-IT" sz="1300" dirty="0">
                    <a:uFill>
                      <a:noFill/>
                    </a:uFill>
                  </a:rPr>
                  <a:t>Dividere lo spazio dei </a:t>
                </a:r>
                <a:r>
                  <a:rPr lang="it-IT" sz="1300" dirty="0" err="1">
                    <a:uFill>
                      <a:noFill/>
                    </a:uFill>
                  </a:rPr>
                  <a:t>predittori</a:t>
                </a:r>
                <a:r>
                  <a:rPr lang="it-IT" sz="1300" dirty="0">
                    <a:uFill>
                      <a:noFill/>
                    </a:uFill>
                  </a:rPr>
                  <a:t> in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regioni distinte e disgiunte.</a:t>
                </a:r>
              </a:p>
              <a:p>
                <a:r>
                  <a:rPr lang="it-IT" sz="1300" dirty="0">
                    <a:uFill>
                      <a:noFill/>
                    </a:uFill>
                  </a:rPr>
                  <a:t>Dato il task di regressione, per ogni osservazione che cade nella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-esima regione, viene restituita la media della variabile di risposta.</a:t>
                </a:r>
              </a:p>
            </p:txBody>
          </p:sp>
        </mc:Choice>
        <mc:Fallback xmlns="">
          <p:sp>
            <p:nvSpPr>
              <p:cNvPr id="2047" name="Google Shape;2047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597374" y="796762"/>
                <a:ext cx="7495417" cy="572697"/>
              </a:xfrm>
              <a:prstGeom prst="rect">
                <a:avLst/>
              </a:prstGeom>
              <a:blipFill>
                <a:blip r:embed="rId3"/>
                <a:stretch>
                  <a:fillRect l="-169" b="-1489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" name="Google Shape;2048;p35"/>
          <p:cNvSpPr txBox="1">
            <a:spLocks noGrp="1"/>
          </p:cNvSpPr>
          <p:nvPr>
            <p:ph type="title"/>
          </p:nvPr>
        </p:nvSpPr>
        <p:spPr>
          <a:xfrm>
            <a:off x="699700" y="11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REGRESSION TREE</a:t>
            </a:r>
            <a:endParaRPr dirty="0"/>
          </a:p>
        </p:txBody>
      </p:sp>
      <p:sp>
        <p:nvSpPr>
          <p:cNvPr id="2049" name="Google Shape;2049;p35"/>
          <p:cNvSpPr/>
          <p:nvPr/>
        </p:nvSpPr>
        <p:spPr>
          <a:xfrm>
            <a:off x="778078" y="695883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3EDBD09-0163-1931-BA0B-59B90058A7F8}"/>
                  </a:ext>
                </a:extLst>
              </p:cNvPr>
              <p:cNvSpPr txBox="1"/>
              <p:nvPr/>
            </p:nvSpPr>
            <p:spPr>
              <a:xfrm>
                <a:off x="778078" y="2287611"/>
                <a:ext cx="5899639" cy="31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Obiettivo è trovare le regioni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Muli"/>
                            <a:cs typeface="Muli"/>
                            <a:sym typeface="Muli"/>
                          </a:rPr>
                        </m:ctrlPr>
                      </m:sSubPr>
                      <m:e>
                        <m:r>
                          <a:rPr lang="it-IT" sz="130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Muli"/>
                            <a:cs typeface="Muli"/>
                            <a:sym typeface="Muli"/>
                          </a:rPr>
                          <m:t>𝑅</m:t>
                        </m:r>
                      </m:e>
                      <m:sub>
                        <m:r>
                          <a:rPr lang="it-IT" sz="130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Muli"/>
                            <a:cs typeface="Muli"/>
                            <a:sym typeface="Muli"/>
                          </a:rPr>
                          <m:t>1</m:t>
                        </m:r>
                      </m:sub>
                    </m:sSub>
                    <m:r>
                      <a:rPr lang="it-IT" sz="130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Muli"/>
                        <a:cs typeface="Muli"/>
                        <a:sym typeface="Muli"/>
                      </a:rPr>
                      <m:t>, </m:t>
                    </m:r>
                    <m:sSub>
                      <m:sSubPr>
                        <m:ctrlPr>
                          <a:rPr lang="it-IT" sz="1300" i="1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Muli"/>
                            <a:cs typeface="Muli"/>
                            <a:sym typeface="Muli"/>
                          </a:rPr>
                        </m:ctrlPr>
                      </m:sSubPr>
                      <m:e>
                        <m:r>
                          <a:rPr lang="it-IT" sz="130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Muli"/>
                            <a:cs typeface="Muli"/>
                            <a:sym typeface="Muli"/>
                          </a:rPr>
                          <m:t>𝑅</m:t>
                        </m:r>
                      </m:e>
                      <m:sub>
                        <m:r>
                          <a:rPr lang="it-IT" sz="130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Muli"/>
                            <a:cs typeface="Muli"/>
                            <a:sym typeface="Muli"/>
                          </a:rPr>
                          <m:t>2</m:t>
                        </m:r>
                      </m:sub>
                    </m:sSub>
                    <m:r>
                      <a:rPr lang="it-IT" sz="130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Muli"/>
                        <a:cs typeface="Muli"/>
                        <a:sym typeface="Muli"/>
                      </a:rPr>
                      <m:t>…</m:t>
                    </m:r>
                    <m:sSub>
                      <m:sSubPr>
                        <m:ctrlPr>
                          <a:rPr lang="it-IT" sz="1300" i="1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Muli"/>
                            <a:cs typeface="Muli"/>
                            <a:sym typeface="Muli"/>
                          </a:rPr>
                        </m:ctrlPr>
                      </m:sSubPr>
                      <m:e>
                        <m:r>
                          <a:rPr lang="it-IT" sz="130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Muli"/>
                            <a:cs typeface="Muli"/>
                            <a:sym typeface="Muli"/>
                          </a:rPr>
                          <m:t>𝑅</m:t>
                        </m:r>
                      </m:e>
                      <m:sub>
                        <m:r>
                          <a:rPr lang="it-IT" sz="130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Muli"/>
                            <a:cs typeface="Muli"/>
                            <a:sym typeface="Muli"/>
                          </a:rPr>
                          <m:t>𝑗</m:t>
                        </m:r>
                        <m:r>
                          <a:rPr lang="it-IT" sz="130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Muli"/>
                            <a:cs typeface="Muli"/>
                            <a:sym typeface="Muli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che minimizzano l’RSS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93EDBD09-0163-1931-BA0B-59B90058A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8" y="2287611"/>
                <a:ext cx="5899639" cy="311367"/>
              </a:xfrm>
              <a:prstGeom prst="rect">
                <a:avLst/>
              </a:prstGeom>
              <a:blipFill>
                <a:blip r:embed="rId4"/>
                <a:stretch>
                  <a:fillRect l="-215" t="-4000"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 descr="Immagine che contiene Carattere, bianco, testo, Elementi grafici&#10;&#10;Descrizione generata automaticamente">
            <a:extLst>
              <a:ext uri="{FF2B5EF4-FFF2-40B4-BE49-F238E27FC236}">
                <a16:creationId xmlns:a16="http://schemas.microsoft.com/office/drawing/2014/main" id="{8AAB00C3-55BB-2FE6-CF3F-8CE5BCA06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054" y="2615554"/>
            <a:ext cx="1494692" cy="646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00121C3-74D9-9EE8-064E-F136CC241B92}"/>
                  </a:ext>
                </a:extLst>
              </p:cNvPr>
              <p:cNvSpPr txBox="1"/>
              <p:nvPr/>
            </p:nvSpPr>
            <p:spPr>
              <a:xfrm>
                <a:off x="1028698" y="3262068"/>
                <a:ext cx="516987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</a:rPr>
                  <a:t>dove          è la media della risposta dentro la </a:t>
                </a:r>
                <a14:m>
                  <m:oMath xmlns:m="http://schemas.openxmlformats.org/officeDocument/2006/math">
                    <m:r>
                      <a:rPr lang="it-IT" sz="1300" dirty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Muli"/>
                        <a:cs typeface="Muli"/>
                      </a:rPr>
                      <m:t>𝑗</m:t>
                    </m:r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</a:rPr>
                  <a:t>-esima regione.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100121C3-74D9-9EE8-064E-F136CC241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8" y="3262068"/>
                <a:ext cx="5169879" cy="292388"/>
              </a:xfrm>
              <a:prstGeom prst="rect">
                <a:avLst/>
              </a:prstGeom>
              <a:blipFill>
                <a:blip r:embed="rId6"/>
                <a:stretch>
                  <a:fillRect l="-245"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BE49A997-533C-4DE9-A348-9EDA4E422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4071" y="3323807"/>
            <a:ext cx="295519" cy="23064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BAE6EC-F143-1DCC-09F0-F25BBEAD662F}"/>
              </a:ext>
            </a:extLst>
          </p:cNvPr>
          <p:cNvSpPr txBox="1"/>
          <p:nvPr/>
        </p:nvSpPr>
        <p:spPr>
          <a:xfrm>
            <a:off x="699700" y="3925158"/>
            <a:ext cx="759655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L approccio seguito è un approccio </a:t>
            </a:r>
            <a:r>
              <a:rPr lang="it-IT" sz="1300" b="1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top-down</a:t>
            </a:r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, per cui gli alberi hanno il difetto di decidere in maniera </a:t>
            </a:r>
            <a:r>
              <a:rPr lang="it-IT" sz="1300" b="1" dirty="0" err="1">
                <a:solidFill>
                  <a:schemeClr val="dk1"/>
                </a:solidFill>
                <a:uFill>
                  <a:noFill/>
                </a:uFill>
                <a:latin typeface="Muli"/>
              </a:rPr>
              <a:t>greedy</a:t>
            </a:r>
            <a:r>
              <a:rPr lang="it-IT" sz="1300" b="1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, </a:t>
            </a:r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ovvero che lo split migliore viene fatto a quel particolare step e non viene considerato quello che accade negli step successivi.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5953947"/>
      </p:ext>
    </p:extLst>
  </p:cSld>
  <p:clrMapOvr>
    <a:masterClrMapping/>
  </p:clrMapOvr>
  <p:transition spd="med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p43"/>
          <p:cNvSpPr/>
          <p:nvPr/>
        </p:nvSpPr>
        <p:spPr>
          <a:xfrm>
            <a:off x="5778784" y="1491434"/>
            <a:ext cx="525394" cy="781024"/>
          </a:xfrm>
          <a:custGeom>
            <a:avLst/>
            <a:gdLst/>
            <a:ahLst/>
            <a:cxnLst/>
            <a:rect l="l" t="t" r="r" b="b"/>
            <a:pathLst>
              <a:path w="18364" h="27299" extrusionOk="0">
                <a:moveTo>
                  <a:pt x="865" y="0"/>
                </a:moveTo>
                <a:cubicBezTo>
                  <a:pt x="371" y="0"/>
                  <a:pt x="28" y="392"/>
                  <a:pt x="28" y="1069"/>
                </a:cubicBezTo>
                <a:lnTo>
                  <a:pt x="1" y="11784"/>
                </a:lnTo>
                <a:cubicBezTo>
                  <a:pt x="1" y="12740"/>
                  <a:pt x="667" y="13908"/>
                  <a:pt x="1502" y="14383"/>
                </a:cubicBezTo>
                <a:lnTo>
                  <a:pt x="12741" y="20879"/>
                </a:lnTo>
                <a:lnTo>
                  <a:pt x="16290" y="27298"/>
                </a:lnTo>
                <a:lnTo>
                  <a:pt x="16306" y="22931"/>
                </a:lnTo>
                <a:lnTo>
                  <a:pt x="16825" y="23231"/>
                </a:lnTo>
                <a:cubicBezTo>
                  <a:pt x="17066" y="23371"/>
                  <a:pt x="17296" y="23438"/>
                  <a:pt x="17499" y="23438"/>
                </a:cubicBezTo>
                <a:cubicBezTo>
                  <a:pt x="17994" y="23438"/>
                  <a:pt x="18337" y="23046"/>
                  <a:pt x="18337" y="22369"/>
                </a:cubicBezTo>
                <a:lnTo>
                  <a:pt x="18364" y="11653"/>
                </a:lnTo>
                <a:cubicBezTo>
                  <a:pt x="18364" y="10698"/>
                  <a:pt x="17698" y="9530"/>
                  <a:pt x="16863" y="9055"/>
                </a:cubicBezTo>
                <a:lnTo>
                  <a:pt x="1540" y="206"/>
                </a:lnTo>
                <a:cubicBezTo>
                  <a:pt x="1298" y="66"/>
                  <a:pt x="1069" y="0"/>
                  <a:pt x="865" y="0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7" name="Google Shape;4237;p43"/>
          <p:cNvSpPr txBox="1">
            <a:spLocks noGrp="1"/>
          </p:cNvSpPr>
          <p:nvPr>
            <p:ph type="ctrTitle"/>
          </p:nvPr>
        </p:nvSpPr>
        <p:spPr>
          <a:xfrm>
            <a:off x="592985" y="28454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AVVIENE LO SPLIT?</a:t>
            </a:r>
            <a:endParaRPr dirty="0"/>
          </a:p>
        </p:txBody>
      </p:sp>
      <p:sp>
        <p:nvSpPr>
          <p:cNvPr id="4241" name="Google Shape;4241;p43"/>
          <p:cNvSpPr/>
          <p:nvPr/>
        </p:nvSpPr>
        <p:spPr>
          <a:xfrm>
            <a:off x="718845" y="3578650"/>
            <a:ext cx="753900" cy="753900"/>
          </a:xfrm>
          <a:prstGeom prst="rect">
            <a:avLst/>
          </a:prstGeom>
          <a:solidFill>
            <a:srgbClr val="FF0000">
              <a:alpha val="6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43" name="Google Shape;4243;p4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614276" y="859028"/>
                <a:ext cx="6141977" cy="815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dirty="0"/>
                  <a:t>Lo split avviene sul set di </a:t>
                </a:r>
                <a:r>
                  <a:rPr lang="it-IT" dirty="0" err="1"/>
                  <a:t>predittori</a:t>
                </a:r>
                <a:r>
                  <a:rPr lang="it-IT" dirty="0"/>
                  <a:t>, che sono scelti sulla base della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it-IT" dirty="0"/>
                  <a:t> ed è quello che garantisce la più alta riduzione di RSS</a:t>
                </a:r>
                <a:endParaRPr dirty="0"/>
              </a:p>
            </p:txBody>
          </p:sp>
        </mc:Choice>
        <mc:Fallback xmlns="">
          <p:sp>
            <p:nvSpPr>
              <p:cNvPr id="4243" name="Google Shape;4243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614276" y="859028"/>
                <a:ext cx="6141977" cy="815400"/>
              </a:xfrm>
              <a:prstGeom prst="rect">
                <a:avLst/>
              </a:prstGeom>
              <a:blipFill>
                <a:blip r:embed="rId3"/>
                <a:stretch>
                  <a:fillRect l="-4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46" name="Google Shape;4246;p43"/>
          <p:cNvSpPr txBox="1">
            <a:spLocks noGrp="1"/>
          </p:cNvSpPr>
          <p:nvPr>
            <p:ph type="subTitle" idx="5"/>
          </p:nvPr>
        </p:nvSpPr>
        <p:spPr>
          <a:xfrm>
            <a:off x="1446367" y="4237939"/>
            <a:ext cx="4471943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>
                <a:cs typeface="Arial"/>
                <a:sym typeface="Arial"/>
              </a:rPr>
              <a:t>Gli alberi di regressione tendono ad andare in </a:t>
            </a:r>
            <a:r>
              <a:rPr lang="it-IT" dirty="0" err="1">
                <a:cs typeface="Arial"/>
                <a:sym typeface="Arial"/>
              </a:rPr>
              <a:t>overfitting</a:t>
            </a:r>
            <a:endParaRPr lang="it-IT" dirty="0">
              <a:cs typeface="Arial"/>
              <a:sym typeface="Arial"/>
            </a:endParaRPr>
          </a:p>
          <a:p>
            <a:r>
              <a:rPr lang="it-IT" dirty="0">
                <a:cs typeface="Arial"/>
                <a:sym typeface="Arial"/>
              </a:rPr>
              <a:t>molto rapidamente, per cui si può:</a:t>
            </a:r>
          </a:p>
        </p:txBody>
      </p:sp>
      <p:sp>
        <p:nvSpPr>
          <p:cNvPr id="4247" name="Google Shape;4247;p43"/>
          <p:cNvSpPr txBox="1">
            <a:spLocks noGrp="1"/>
          </p:cNvSpPr>
          <p:nvPr>
            <p:ph type="ctrTitle" idx="6"/>
          </p:nvPr>
        </p:nvSpPr>
        <p:spPr>
          <a:xfrm>
            <a:off x="1580514" y="3844479"/>
            <a:ext cx="269646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chemeClr val="accent1"/>
                </a:solidFill>
              </a:rPr>
              <a:t>DIFETTI</a:t>
            </a:r>
            <a:endParaRPr sz="300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4250" name="Google Shape;4250;p43"/>
          <p:cNvSpPr txBox="1">
            <a:spLocks noGrp="1"/>
          </p:cNvSpPr>
          <p:nvPr>
            <p:ph type="ctrTitle" idx="3"/>
          </p:nvPr>
        </p:nvSpPr>
        <p:spPr>
          <a:xfrm>
            <a:off x="720001" y="3749701"/>
            <a:ext cx="7539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tx2">
                    <a:lumMod val="10000"/>
                  </a:schemeClr>
                </a:solidFill>
              </a:rPr>
              <a:t>02</a:t>
            </a:r>
            <a:endParaRPr sz="30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4251" name="Google Shape;4251;p43"/>
          <p:cNvSpPr/>
          <p:nvPr/>
        </p:nvSpPr>
        <p:spPr>
          <a:xfrm>
            <a:off x="5196716" y="2163478"/>
            <a:ext cx="80101" cy="46246"/>
          </a:xfrm>
          <a:custGeom>
            <a:avLst/>
            <a:gdLst/>
            <a:ahLst/>
            <a:cxnLst/>
            <a:rect l="l" t="t" r="r" b="b"/>
            <a:pathLst>
              <a:path w="4758" h="2747" extrusionOk="0">
                <a:moveTo>
                  <a:pt x="1066" y="0"/>
                </a:moveTo>
                <a:lnTo>
                  <a:pt x="0" y="541"/>
                </a:lnTo>
                <a:lnTo>
                  <a:pt x="3782" y="2747"/>
                </a:lnTo>
                <a:lnTo>
                  <a:pt x="4758" y="2177"/>
                </a:lnTo>
                <a:lnTo>
                  <a:pt x="10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2" name="Google Shape;4252;p43"/>
          <p:cNvSpPr/>
          <p:nvPr/>
        </p:nvSpPr>
        <p:spPr>
          <a:xfrm>
            <a:off x="5186346" y="2184201"/>
            <a:ext cx="68249" cy="38923"/>
          </a:xfrm>
          <a:custGeom>
            <a:avLst/>
            <a:gdLst/>
            <a:ahLst/>
            <a:cxnLst/>
            <a:rect l="l" t="t" r="r" b="b"/>
            <a:pathLst>
              <a:path w="4054" h="2312" extrusionOk="0">
                <a:moveTo>
                  <a:pt x="1096" y="0"/>
                </a:moveTo>
                <a:lnTo>
                  <a:pt x="1" y="555"/>
                </a:lnTo>
                <a:lnTo>
                  <a:pt x="3017" y="2311"/>
                </a:lnTo>
                <a:lnTo>
                  <a:pt x="4053" y="1711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43"/>
          <p:cNvSpPr/>
          <p:nvPr/>
        </p:nvSpPr>
        <p:spPr>
          <a:xfrm>
            <a:off x="5175235" y="2205161"/>
            <a:ext cx="55859" cy="31852"/>
          </a:xfrm>
          <a:custGeom>
            <a:avLst/>
            <a:gdLst/>
            <a:ahLst/>
            <a:cxnLst/>
            <a:rect l="l" t="t" r="r" b="b"/>
            <a:pathLst>
              <a:path w="3318" h="1892" extrusionOk="0">
                <a:moveTo>
                  <a:pt x="1111" y="1"/>
                </a:moveTo>
                <a:lnTo>
                  <a:pt x="0" y="601"/>
                </a:lnTo>
                <a:lnTo>
                  <a:pt x="2237" y="1892"/>
                </a:lnTo>
                <a:lnTo>
                  <a:pt x="3317" y="1276"/>
                </a:lnTo>
                <a:lnTo>
                  <a:pt x="1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43"/>
          <p:cNvSpPr/>
          <p:nvPr/>
        </p:nvSpPr>
        <p:spPr>
          <a:xfrm>
            <a:off x="5165117" y="2228158"/>
            <a:ext cx="41465" cy="23518"/>
          </a:xfrm>
          <a:custGeom>
            <a:avLst/>
            <a:gdLst/>
            <a:ahLst/>
            <a:cxnLst/>
            <a:rect l="l" t="t" r="r" b="b"/>
            <a:pathLst>
              <a:path w="2463" h="1397" extrusionOk="0">
                <a:moveTo>
                  <a:pt x="1157" y="1"/>
                </a:moveTo>
                <a:lnTo>
                  <a:pt x="1" y="646"/>
                </a:lnTo>
                <a:lnTo>
                  <a:pt x="1322" y="1396"/>
                </a:lnTo>
                <a:lnTo>
                  <a:pt x="2462" y="751"/>
                </a:lnTo>
                <a:lnTo>
                  <a:pt x="11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5" name="Google Shape;4255;p43"/>
          <p:cNvSpPr/>
          <p:nvPr/>
        </p:nvSpPr>
        <p:spPr>
          <a:xfrm>
            <a:off x="5301060" y="2141811"/>
            <a:ext cx="43232" cy="28350"/>
          </a:xfrm>
          <a:custGeom>
            <a:avLst/>
            <a:gdLst/>
            <a:ahLst/>
            <a:cxnLst/>
            <a:rect l="l" t="t" r="r" b="b"/>
            <a:pathLst>
              <a:path w="2568" h="1684" extrusionOk="0">
                <a:moveTo>
                  <a:pt x="854" y="188"/>
                </a:moveTo>
                <a:cubicBezTo>
                  <a:pt x="1048" y="188"/>
                  <a:pt x="1281" y="302"/>
                  <a:pt x="1622" y="582"/>
                </a:cubicBezTo>
                <a:cubicBezTo>
                  <a:pt x="2132" y="1002"/>
                  <a:pt x="2192" y="1227"/>
                  <a:pt x="1907" y="1377"/>
                </a:cubicBezTo>
                <a:cubicBezTo>
                  <a:pt x="1821" y="1430"/>
                  <a:pt x="1730" y="1458"/>
                  <a:pt x="1631" y="1458"/>
                </a:cubicBezTo>
                <a:cubicBezTo>
                  <a:pt x="1418" y="1458"/>
                  <a:pt x="1164" y="1329"/>
                  <a:pt x="826" y="1032"/>
                </a:cubicBezTo>
                <a:cubicBezTo>
                  <a:pt x="361" y="627"/>
                  <a:pt x="331" y="417"/>
                  <a:pt x="586" y="267"/>
                </a:cubicBezTo>
                <a:cubicBezTo>
                  <a:pt x="671" y="217"/>
                  <a:pt x="758" y="188"/>
                  <a:pt x="854" y="188"/>
                </a:cubicBezTo>
                <a:close/>
                <a:moveTo>
                  <a:pt x="965" y="1"/>
                </a:moveTo>
                <a:cubicBezTo>
                  <a:pt x="782" y="1"/>
                  <a:pt x="607" y="50"/>
                  <a:pt x="436" y="147"/>
                </a:cubicBezTo>
                <a:cubicBezTo>
                  <a:pt x="1" y="417"/>
                  <a:pt x="1" y="747"/>
                  <a:pt x="526" y="1212"/>
                </a:cubicBezTo>
                <a:cubicBezTo>
                  <a:pt x="869" y="1527"/>
                  <a:pt x="1206" y="1684"/>
                  <a:pt x="1529" y="1684"/>
                </a:cubicBezTo>
                <a:cubicBezTo>
                  <a:pt x="1715" y="1684"/>
                  <a:pt x="1896" y="1632"/>
                  <a:pt x="2072" y="1527"/>
                </a:cubicBezTo>
                <a:cubicBezTo>
                  <a:pt x="2567" y="1242"/>
                  <a:pt x="2522" y="867"/>
                  <a:pt x="1937" y="402"/>
                </a:cubicBezTo>
                <a:cubicBezTo>
                  <a:pt x="1583" y="132"/>
                  <a:pt x="1264" y="1"/>
                  <a:pt x="9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6" name="Google Shape;4256;p43"/>
          <p:cNvSpPr/>
          <p:nvPr/>
        </p:nvSpPr>
        <p:spPr>
          <a:xfrm>
            <a:off x="5329107" y="2124538"/>
            <a:ext cx="47525" cy="28569"/>
          </a:xfrm>
          <a:custGeom>
            <a:avLst/>
            <a:gdLst/>
            <a:ahLst/>
            <a:cxnLst/>
            <a:rect l="l" t="t" r="r" b="b"/>
            <a:pathLst>
              <a:path w="2823" h="1697" extrusionOk="0">
                <a:moveTo>
                  <a:pt x="939" y="186"/>
                </a:moveTo>
                <a:cubicBezTo>
                  <a:pt x="1047" y="186"/>
                  <a:pt x="1156" y="220"/>
                  <a:pt x="1246" y="287"/>
                </a:cubicBezTo>
                <a:cubicBezTo>
                  <a:pt x="1396" y="392"/>
                  <a:pt x="1411" y="497"/>
                  <a:pt x="1306" y="677"/>
                </a:cubicBezTo>
                <a:lnTo>
                  <a:pt x="1216" y="707"/>
                </a:lnTo>
                <a:cubicBezTo>
                  <a:pt x="1059" y="752"/>
                  <a:pt x="935" y="779"/>
                  <a:pt x="830" y="779"/>
                </a:cubicBezTo>
                <a:cubicBezTo>
                  <a:pt x="725" y="779"/>
                  <a:pt x="638" y="752"/>
                  <a:pt x="556" y="692"/>
                </a:cubicBezTo>
                <a:cubicBezTo>
                  <a:pt x="361" y="557"/>
                  <a:pt x="421" y="422"/>
                  <a:pt x="631" y="287"/>
                </a:cubicBezTo>
                <a:cubicBezTo>
                  <a:pt x="721" y="220"/>
                  <a:pt x="830" y="186"/>
                  <a:pt x="939" y="186"/>
                </a:cubicBezTo>
                <a:close/>
                <a:moveTo>
                  <a:pt x="1862" y="749"/>
                </a:moveTo>
                <a:cubicBezTo>
                  <a:pt x="1993" y="749"/>
                  <a:pt x="2094" y="782"/>
                  <a:pt x="2192" y="857"/>
                </a:cubicBezTo>
                <a:lnTo>
                  <a:pt x="2192" y="873"/>
                </a:lnTo>
                <a:cubicBezTo>
                  <a:pt x="2432" y="1023"/>
                  <a:pt x="2372" y="1203"/>
                  <a:pt x="2087" y="1368"/>
                </a:cubicBezTo>
                <a:cubicBezTo>
                  <a:pt x="1974" y="1443"/>
                  <a:pt x="1839" y="1480"/>
                  <a:pt x="1704" y="1480"/>
                </a:cubicBezTo>
                <a:cubicBezTo>
                  <a:pt x="1569" y="1480"/>
                  <a:pt x="1434" y="1443"/>
                  <a:pt x="1321" y="1368"/>
                </a:cubicBezTo>
                <a:cubicBezTo>
                  <a:pt x="1126" y="1263"/>
                  <a:pt x="1096" y="1008"/>
                  <a:pt x="1246" y="873"/>
                </a:cubicBezTo>
                <a:lnTo>
                  <a:pt x="1351" y="842"/>
                </a:lnTo>
                <a:cubicBezTo>
                  <a:pt x="1569" y="782"/>
                  <a:pt x="1730" y="749"/>
                  <a:pt x="1862" y="749"/>
                </a:cubicBezTo>
                <a:close/>
                <a:moveTo>
                  <a:pt x="1125" y="1"/>
                </a:moveTo>
                <a:cubicBezTo>
                  <a:pt x="911" y="1"/>
                  <a:pt x="682" y="76"/>
                  <a:pt x="496" y="182"/>
                </a:cubicBezTo>
                <a:cubicBezTo>
                  <a:pt x="166" y="362"/>
                  <a:pt x="1" y="632"/>
                  <a:pt x="271" y="842"/>
                </a:cubicBezTo>
                <a:cubicBezTo>
                  <a:pt x="387" y="929"/>
                  <a:pt x="515" y="973"/>
                  <a:pt x="687" y="973"/>
                </a:cubicBezTo>
                <a:cubicBezTo>
                  <a:pt x="783" y="973"/>
                  <a:pt x="893" y="959"/>
                  <a:pt x="1021" y="933"/>
                </a:cubicBezTo>
                <a:lnTo>
                  <a:pt x="1021" y="933"/>
                </a:lnTo>
                <a:cubicBezTo>
                  <a:pt x="811" y="1158"/>
                  <a:pt x="796" y="1368"/>
                  <a:pt x="1021" y="1533"/>
                </a:cubicBezTo>
                <a:cubicBezTo>
                  <a:pt x="1157" y="1640"/>
                  <a:pt x="1341" y="1696"/>
                  <a:pt x="1547" y="1696"/>
                </a:cubicBezTo>
                <a:cubicBezTo>
                  <a:pt x="1772" y="1696"/>
                  <a:pt x="2024" y="1629"/>
                  <a:pt x="2267" y="1488"/>
                </a:cubicBezTo>
                <a:cubicBezTo>
                  <a:pt x="2732" y="1218"/>
                  <a:pt x="2822" y="903"/>
                  <a:pt x="2507" y="677"/>
                </a:cubicBezTo>
                <a:cubicBezTo>
                  <a:pt x="2369" y="591"/>
                  <a:pt x="2212" y="550"/>
                  <a:pt x="2020" y="550"/>
                </a:cubicBezTo>
                <a:cubicBezTo>
                  <a:pt x="1878" y="550"/>
                  <a:pt x="1717" y="573"/>
                  <a:pt x="1531" y="617"/>
                </a:cubicBezTo>
                <a:cubicBezTo>
                  <a:pt x="1712" y="392"/>
                  <a:pt x="1712" y="242"/>
                  <a:pt x="1531" y="122"/>
                </a:cubicBezTo>
                <a:cubicBezTo>
                  <a:pt x="1415" y="36"/>
                  <a:pt x="1274" y="1"/>
                  <a:pt x="11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7" name="Google Shape;4257;p43"/>
          <p:cNvSpPr/>
          <p:nvPr/>
        </p:nvSpPr>
        <p:spPr>
          <a:xfrm>
            <a:off x="5363719" y="2120397"/>
            <a:ext cx="28316" cy="17542"/>
          </a:xfrm>
          <a:custGeom>
            <a:avLst/>
            <a:gdLst/>
            <a:ahLst/>
            <a:cxnLst/>
            <a:rect l="l" t="t" r="r" b="b"/>
            <a:pathLst>
              <a:path w="1682" h="1042" extrusionOk="0">
                <a:moveTo>
                  <a:pt x="364" y="1"/>
                </a:moveTo>
                <a:cubicBezTo>
                  <a:pt x="286" y="1"/>
                  <a:pt x="206" y="24"/>
                  <a:pt x="136" y="68"/>
                </a:cubicBezTo>
                <a:cubicBezTo>
                  <a:pt x="1" y="143"/>
                  <a:pt x="1" y="248"/>
                  <a:pt x="76" y="293"/>
                </a:cubicBezTo>
                <a:cubicBezTo>
                  <a:pt x="137" y="327"/>
                  <a:pt x="198" y="342"/>
                  <a:pt x="257" y="342"/>
                </a:cubicBezTo>
                <a:cubicBezTo>
                  <a:pt x="330" y="342"/>
                  <a:pt x="400" y="319"/>
                  <a:pt x="466" y="278"/>
                </a:cubicBezTo>
                <a:cubicBezTo>
                  <a:pt x="601" y="203"/>
                  <a:pt x="616" y="98"/>
                  <a:pt x="526" y="38"/>
                </a:cubicBezTo>
                <a:cubicBezTo>
                  <a:pt x="476" y="13"/>
                  <a:pt x="421" y="1"/>
                  <a:pt x="364" y="1"/>
                </a:cubicBezTo>
                <a:close/>
                <a:moveTo>
                  <a:pt x="1382" y="687"/>
                </a:moveTo>
                <a:cubicBezTo>
                  <a:pt x="1310" y="687"/>
                  <a:pt x="1239" y="706"/>
                  <a:pt x="1171" y="743"/>
                </a:cubicBezTo>
                <a:cubicBezTo>
                  <a:pt x="1036" y="818"/>
                  <a:pt x="1021" y="923"/>
                  <a:pt x="1126" y="998"/>
                </a:cubicBezTo>
                <a:cubicBezTo>
                  <a:pt x="1183" y="1027"/>
                  <a:pt x="1250" y="1042"/>
                  <a:pt x="1317" y="1042"/>
                </a:cubicBezTo>
                <a:cubicBezTo>
                  <a:pt x="1392" y="1042"/>
                  <a:pt x="1468" y="1023"/>
                  <a:pt x="1532" y="983"/>
                </a:cubicBezTo>
                <a:cubicBezTo>
                  <a:pt x="1682" y="893"/>
                  <a:pt x="1682" y="788"/>
                  <a:pt x="1592" y="728"/>
                </a:cubicBezTo>
                <a:lnTo>
                  <a:pt x="1592" y="728"/>
                </a:lnTo>
                <a:lnTo>
                  <a:pt x="1592" y="743"/>
                </a:lnTo>
                <a:cubicBezTo>
                  <a:pt x="1524" y="706"/>
                  <a:pt x="1453" y="687"/>
                  <a:pt x="1382" y="6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8" name="Google Shape;4258;p43"/>
          <p:cNvSpPr/>
          <p:nvPr/>
        </p:nvSpPr>
        <p:spPr>
          <a:xfrm>
            <a:off x="5368770" y="2102518"/>
            <a:ext cx="48030" cy="27205"/>
          </a:xfrm>
          <a:custGeom>
            <a:avLst/>
            <a:gdLst/>
            <a:ahLst/>
            <a:cxnLst/>
            <a:rect l="l" t="t" r="r" b="b"/>
            <a:pathLst>
              <a:path w="2853" h="1616" extrusionOk="0">
                <a:moveTo>
                  <a:pt x="1023" y="1"/>
                </a:moveTo>
                <a:cubicBezTo>
                  <a:pt x="805" y="1"/>
                  <a:pt x="590" y="62"/>
                  <a:pt x="406" y="184"/>
                </a:cubicBezTo>
                <a:cubicBezTo>
                  <a:pt x="211" y="274"/>
                  <a:pt x="61" y="455"/>
                  <a:pt x="1" y="665"/>
                </a:cubicBezTo>
                <a:lnTo>
                  <a:pt x="286" y="635"/>
                </a:lnTo>
                <a:cubicBezTo>
                  <a:pt x="316" y="485"/>
                  <a:pt x="406" y="364"/>
                  <a:pt x="556" y="304"/>
                </a:cubicBezTo>
                <a:cubicBezTo>
                  <a:pt x="662" y="231"/>
                  <a:pt x="786" y="193"/>
                  <a:pt x="911" y="193"/>
                </a:cubicBezTo>
                <a:cubicBezTo>
                  <a:pt x="1016" y="193"/>
                  <a:pt x="1121" y="220"/>
                  <a:pt x="1217" y="274"/>
                </a:cubicBezTo>
                <a:cubicBezTo>
                  <a:pt x="1457" y="409"/>
                  <a:pt x="1382" y="590"/>
                  <a:pt x="1142" y="725"/>
                </a:cubicBezTo>
                <a:lnTo>
                  <a:pt x="1052" y="785"/>
                </a:lnTo>
                <a:lnTo>
                  <a:pt x="1187" y="905"/>
                </a:lnTo>
                <a:lnTo>
                  <a:pt x="1337" y="815"/>
                </a:lnTo>
                <a:cubicBezTo>
                  <a:pt x="1476" y="716"/>
                  <a:pt x="1633" y="667"/>
                  <a:pt x="1791" y="667"/>
                </a:cubicBezTo>
                <a:cubicBezTo>
                  <a:pt x="1922" y="667"/>
                  <a:pt x="2054" y="701"/>
                  <a:pt x="2177" y="770"/>
                </a:cubicBezTo>
                <a:cubicBezTo>
                  <a:pt x="2447" y="935"/>
                  <a:pt x="2432" y="1115"/>
                  <a:pt x="2162" y="1280"/>
                </a:cubicBezTo>
                <a:cubicBezTo>
                  <a:pt x="1974" y="1374"/>
                  <a:pt x="1773" y="1432"/>
                  <a:pt x="1560" y="1432"/>
                </a:cubicBezTo>
                <a:cubicBezTo>
                  <a:pt x="1536" y="1432"/>
                  <a:pt x="1511" y="1432"/>
                  <a:pt x="1487" y="1430"/>
                </a:cubicBezTo>
                <a:lnTo>
                  <a:pt x="1412" y="1610"/>
                </a:lnTo>
                <a:cubicBezTo>
                  <a:pt x="1456" y="1614"/>
                  <a:pt x="1501" y="1616"/>
                  <a:pt x="1545" y="1616"/>
                </a:cubicBezTo>
                <a:cubicBezTo>
                  <a:pt x="1842" y="1616"/>
                  <a:pt x="2124" y="1531"/>
                  <a:pt x="2372" y="1400"/>
                </a:cubicBezTo>
                <a:cubicBezTo>
                  <a:pt x="2838" y="1130"/>
                  <a:pt x="2853" y="800"/>
                  <a:pt x="2492" y="590"/>
                </a:cubicBezTo>
                <a:cubicBezTo>
                  <a:pt x="2342" y="518"/>
                  <a:pt x="2174" y="481"/>
                  <a:pt x="2006" y="481"/>
                </a:cubicBezTo>
                <a:cubicBezTo>
                  <a:pt x="1822" y="481"/>
                  <a:pt x="1637" y="525"/>
                  <a:pt x="1472" y="620"/>
                </a:cubicBezTo>
                <a:cubicBezTo>
                  <a:pt x="1697" y="425"/>
                  <a:pt x="1742" y="244"/>
                  <a:pt x="1487" y="94"/>
                </a:cubicBezTo>
                <a:cubicBezTo>
                  <a:pt x="1337" y="32"/>
                  <a:pt x="1179" y="1"/>
                  <a:pt x="10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9" name="Google Shape;4259;p43"/>
          <p:cNvSpPr/>
          <p:nvPr/>
        </p:nvSpPr>
        <p:spPr>
          <a:xfrm>
            <a:off x="5397070" y="2085666"/>
            <a:ext cx="52576" cy="24916"/>
          </a:xfrm>
          <a:custGeom>
            <a:avLst/>
            <a:gdLst/>
            <a:ahLst/>
            <a:cxnLst/>
            <a:rect l="l" t="t" r="r" b="b"/>
            <a:pathLst>
              <a:path w="3123" h="1480" extrusionOk="0">
                <a:moveTo>
                  <a:pt x="981" y="179"/>
                </a:moveTo>
                <a:cubicBezTo>
                  <a:pt x="1195" y="179"/>
                  <a:pt x="1474" y="267"/>
                  <a:pt x="1892" y="480"/>
                </a:cubicBezTo>
                <a:cubicBezTo>
                  <a:pt x="2582" y="810"/>
                  <a:pt x="2672" y="1020"/>
                  <a:pt x="2387" y="1185"/>
                </a:cubicBezTo>
                <a:cubicBezTo>
                  <a:pt x="2290" y="1245"/>
                  <a:pt x="2179" y="1277"/>
                  <a:pt x="2046" y="1277"/>
                </a:cubicBezTo>
                <a:cubicBezTo>
                  <a:pt x="1810" y="1277"/>
                  <a:pt x="1504" y="1176"/>
                  <a:pt x="1082" y="945"/>
                </a:cubicBezTo>
                <a:cubicBezTo>
                  <a:pt x="466" y="615"/>
                  <a:pt x="376" y="420"/>
                  <a:pt x="646" y="270"/>
                </a:cubicBezTo>
                <a:cubicBezTo>
                  <a:pt x="744" y="213"/>
                  <a:pt x="850" y="179"/>
                  <a:pt x="981" y="179"/>
                </a:cubicBezTo>
                <a:close/>
                <a:moveTo>
                  <a:pt x="1141" y="0"/>
                </a:moveTo>
                <a:cubicBezTo>
                  <a:pt x="893" y="0"/>
                  <a:pt x="671" y="61"/>
                  <a:pt x="466" y="180"/>
                </a:cubicBezTo>
                <a:cubicBezTo>
                  <a:pt x="1" y="450"/>
                  <a:pt x="76" y="750"/>
                  <a:pt x="766" y="1125"/>
                </a:cubicBezTo>
                <a:cubicBezTo>
                  <a:pt x="1184" y="1360"/>
                  <a:pt x="1571" y="1479"/>
                  <a:pt x="1920" y="1479"/>
                </a:cubicBezTo>
                <a:cubicBezTo>
                  <a:pt x="2172" y="1479"/>
                  <a:pt x="2404" y="1417"/>
                  <a:pt x="2612" y="1290"/>
                </a:cubicBezTo>
                <a:cubicBezTo>
                  <a:pt x="3123" y="1005"/>
                  <a:pt x="2988" y="675"/>
                  <a:pt x="2222" y="300"/>
                </a:cubicBezTo>
                <a:cubicBezTo>
                  <a:pt x="1811" y="98"/>
                  <a:pt x="1455" y="0"/>
                  <a:pt x="11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9" name="Google Shape;4279;p43"/>
          <p:cNvSpPr/>
          <p:nvPr/>
        </p:nvSpPr>
        <p:spPr>
          <a:xfrm>
            <a:off x="668976" y="581898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1F682B-EF3D-457F-E03E-577143132065}"/>
              </a:ext>
            </a:extLst>
          </p:cNvPr>
          <p:cNvSpPr txBox="1"/>
          <p:nvPr/>
        </p:nvSpPr>
        <p:spPr>
          <a:xfrm>
            <a:off x="1580514" y="2100084"/>
            <a:ext cx="7012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dk1"/>
                </a:solidFill>
                <a:latin typeface="Muli"/>
                <a:ea typeface="Calibri" panose="020F0502020204030204" pitchFamily="34" charset="0"/>
                <a:cs typeface="Times New Roman" panose="02020603050405020304" pitchFamily="18" charset="0"/>
                <a:sym typeface="Muli"/>
              </a:rPr>
              <a:t>per cui l’obiettivo è minimizzare:</a:t>
            </a:r>
            <a:endParaRPr lang="it-IT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>
              <a:solidFill>
                <a:schemeClr val="dk1"/>
              </a:solidFill>
              <a:latin typeface="Muli"/>
              <a:sym typeface="Muli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ECF54E7-17FC-8EC1-DF03-3622A8770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322" y="1444388"/>
            <a:ext cx="4779355" cy="457283"/>
          </a:xfrm>
          <a:prstGeom prst="rect">
            <a:avLst/>
          </a:prstGeom>
        </p:spPr>
      </p:pic>
      <p:pic>
        <p:nvPicPr>
          <p:cNvPr id="6" name="Immagine 5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2475F9D2-16CC-B47B-929D-152876E09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116" y="2487684"/>
            <a:ext cx="3162296" cy="493762"/>
          </a:xfrm>
          <a:prstGeom prst="rect">
            <a:avLst/>
          </a:prstGeom>
        </p:spPr>
      </p:pic>
      <p:grpSp>
        <p:nvGrpSpPr>
          <p:cNvPr id="10" name="Google Shape;9596;p60">
            <a:extLst>
              <a:ext uri="{FF2B5EF4-FFF2-40B4-BE49-F238E27FC236}">
                <a16:creationId xmlns:a16="http://schemas.microsoft.com/office/drawing/2014/main" id="{7B4E667E-EAEB-6A3D-1614-EA013D3DBC5E}"/>
              </a:ext>
            </a:extLst>
          </p:cNvPr>
          <p:cNvGrpSpPr/>
          <p:nvPr/>
        </p:nvGrpSpPr>
        <p:grpSpPr>
          <a:xfrm rot="5400000">
            <a:off x="5663478" y="3866102"/>
            <a:ext cx="1623053" cy="341654"/>
            <a:chOff x="4404545" y="3301592"/>
            <a:chExt cx="782403" cy="129272"/>
          </a:xfrm>
        </p:grpSpPr>
        <p:sp>
          <p:nvSpPr>
            <p:cNvPr id="11" name="Google Shape;9597;p60">
              <a:extLst>
                <a:ext uri="{FF2B5EF4-FFF2-40B4-BE49-F238E27FC236}">
                  <a16:creationId xmlns:a16="http://schemas.microsoft.com/office/drawing/2014/main" id="{849C536E-7EC9-A576-2363-DA040619BCEC}"/>
                </a:ext>
              </a:extLst>
            </p:cNvPr>
            <p:cNvSpPr/>
            <p:nvPr/>
          </p:nvSpPr>
          <p:spPr>
            <a:xfrm>
              <a:off x="4404545" y="3301592"/>
              <a:ext cx="782403" cy="129272"/>
            </a:xfrm>
            <a:custGeom>
              <a:avLst/>
              <a:gdLst/>
              <a:ahLst/>
              <a:cxnLst/>
              <a:rect l="l" t="t" r="r" b="b"/>
              <a:pathLst>
                <a:path w="17328" h="2863" extrusionOk="0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FF0000">
                <a:alpha val="1633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9598;p60">
              <a:extLst>
                <a:ext uri="{FF2B5EF4-FFF2-40B4-BE49-F238E27FC236}">
                  <a16:creationId xmlns:a16="http://schemas.microsoft.com/office/drawing/2014/main" id="{FDD24677-DF65-07F2-49E3-DDF6BB11474B}"/>
                </a:ext>
              </a:extLst>
            </p:cNvPr>
            <p:cNvSpPr/>
            <p:nvPr/>
          </p:nvSpPr>
          <p:spPr>
            <a:xfrm>
              <a:off x="4416034" y="3308320"/>
              <a:ext cx="120286" cy="115726"/>
            </a:xfrm>
            <a:custGeom>
              <a:avLst/>
              <a:gdLst/>
              <a:ahLst/>
              <a:cxnLst/>
              <a:rect l="l" t="t" r="r" b="b"/>
              <a:pathLst>
                <a:path w="2664" h="2563" extrusionOk="0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E924A0E-584C-423F-127F-3ABDD89CB24A}"/>
              </a:ext>
            </a:extLst>
          </p:cNvPr>
          <p:cNvSpPr txBox="1"/>
          <p:nvPr/>
        </p:nvSpPr>
        <p:spPr>
          <a:xfrm>
            <a:off x="6322197" y="3511890"/>
            <a:ext cx="25932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uli"/>
                <a:sym typeface="Muli"/>
              </a:rPr>
              <a:t>Fissare soglia al decremento dell’RSS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uli"/>
              <a:sym typeface="Mul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uli"/>
                <a:sym typeface="Muli"/>
              </a:rPr>
              <a:t>Fermarsi ad un numero minimo di nodi terminali</a:t>
            </a:r>
          </a:p>
        </p:txBody>
      </p:sp>
    </p:spTree>
    <p:extLst>
      <p:ext uri="{BB962C8B-B14F-4D97-AF65-F5344CB8AC3E}">
        <p14:creationId xmlns:p14="http://schemas.microsoft.com/office/powerpoint/2010/main" val="3274277198"/>
      </p:ext>
    </p:extLst>
  </p:cSld>
  <p:clrMapOvr>
    <a:masterClrMapping/>
  </p:clrMapOvr>
  <p:transition spd="med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p43"/>
          <p:cNvSpPr/>
          <p:nvPr/>
        </p:nvSpPr>
        <p:spPr>
          <a:xfrm>
            <a:off x="5778784" y="1491434"/>
            <a:ext cx="525394" cy="781024"/>
          </a:xfrm>
          <a:custGeom>
            <a:avLst/>
            <a:gdLst/>
            <a:ahLst/>
            <a:cxnLst/>
            <a:rect l="l" t="t" r="r" b="b"/>
            <a:pathLst>
              <a:path w="18364" h="27299" extrusionOk="0">
                <a:moveTo>
                  <a:pt x="865" y="0"/>
                </a:moveTo>
                <a:cubicBezTo>
                  <a:pt x="371" y="0"/>
                  <a:pt x="28" y="392"/>
                  <a:pt x="28" y="1069"/>
                </a:cubicBezTo>
                <a:lnTo>
                  <a:pt x="1" y="11784"/>
                </a:lnTo>
                <a:cubicBezTo>
                  <a:pt x="1" y="12740"/>
                  <a:pt x="667" y="13908"/>
                  <a:pt x="1502" y="14383"/>
                </a:cubicBezTo>
                <a:lnTo>
                  <a:pt x="12741" y="20879"/>
                </a:lnTo>
                <a:lnTo>
                  <a:pt x="16290" y="27298"/>
                </a:lnTo>
                <a:lnTo>
                  <a:pt x="16306" y="22931"/>
                </a:lnTo>
                <a:lnTo>
                  <a:pt x="16825" y="23231"/>
                </a:lnTo>
                <a:cubicBezTo>
                  <a:pt x="17066" y="23371"/>
                  <a:pt x="17296" y="23438"/>
                  <a:pt x="17499" y="23438"/>
                </a:cubicBezTo>
                <a:cubicBezTo>
                  <a:pt x="17994" y="23438"/>
                  <a:pt x="18337" y="23046"/>
                  <a:pt x="18337" y="22369"/>
                </a:cubicBezTo>
                <a:lnTo>
                  <a:pt x="18364" y="11653"/>
                </a:lnTo>
                <a:cubicBezTo>
                  <a:pt x="18364" y="10698"/>
                  <a:pt x="17698" y="9530"/>
                  <a:pt x="16863" y="9055"/>
                </a:cubicBezTo>
                <a:lnTo>
                  <a:pt x="1540" y="206"/>
                </a:lnTo>
                <a:cubicBezTo>
                  <a:pt x="1298" y="66"/>
                  <a:pt x="1069" y="0"/>
                  <a:pt x="865" y="0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37" name="Google Shape;4237;p43"/>
          <p:cNvSpPr txBox="1">
            <a:spLocks noGrp="1"/>
          </p:cNvSpPr>
          <p:nvPr>
            <p:ph type="ctrTitle"/>
          </p:nvPr>
        </p:nvSpPr>
        <p:spPr>
          <a:xfrm>
            <a:off x="592985" y="28454"/>
            <a:ext cx="64470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SCELTA MIGLIORE?</a:t>
            </a:r>
            <a:endParaRPr dirty="0"/>
          </a:p>
        </p:txBody>
      </p:sp>
      <p:sp>
        <p:nvSpPr>
          <p:cNvPr id="4243" name="Google Shape;4243;p43"/>
          <p:cNvSpPr txBox="1">
            <a:spLocks noGrp="1"/>
          </p:cNvSpPr>
          <p:nvPr>
            <p:ph type="subTitle" idx="1"/>
          </p:nvPr>
        </p:nvSpPr>
        <p:spPr>
          <a:xfrm>
            <a:off x="1614276" y="753195"/>
            <a:ext cx="6712039" cy="1046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/>
              <a:t>La scelta migliore è di partire da un albero “grande” e potarlo (</a:t>
            </a:r>
            <a:r>
              <a:rPr lang="it-IT" b="1" dirty="0"/>
              <a:t>prune</a:t>
            </a:r>
            <a:r>
              <a:rPr lang="it-IT" dirty="0"/>
              <a:t>) per ottenere un </a:t>
            </a:r>
          </a:p>
          <a:p>
            <a:r>
              <a:rPr lang="it-IT" dirty="0"/>
              <a:t>sotto albero più piccolo.</a:t>
            </a:r>
          </a:p>
          <a:p>
            <a:r>
              <a:rPr lang="it-IT" dirty="0"/>
              <a:t>La potatura avviene considerando il </a:t>
            </a:r>
            <a:r>
              <a:rPr lang="it-IT" i="1" dirty="0"/>
              <a:t>test </a:t>
            </a:r>
            <a:r>
              <a:rPr lang="it-IT" i="1" dirty="0" err="1"/>
              <a:t>error</a:t>
            </a:r>
            <a:r>
              <a:rPr lang="it-IT" i="1" dirty="0"/>
              <a:t> rate </a:t>
            </a:r>
            <a:r>
              <a:rPr lang="it-IT" dirty="0"/>
              <a:t>più basso e ciò avviene grazie al </a:t>
            </a:r>
            <a:r>
              <a:rPr lang="it-IT" b="1" dirty="0"/>
              <a:t>cost</a:t>
            </a:r>
          </a:p>
          <a:p>
            <a:r>
              <a:rPr lang="it-IT" b="1" dirty="0" err="1"/>
              <a:t>complexity</a:t>
            </a:r>
            <a:r>
              <a:rPr lang="it-IT" b="1" dirty="0"/>
              <a:t> </a:t>
            </a:r>
            <a:r>
              <a:rPr lang="it-IT" b="1" dirty="0" err="1"/>
              <a:t>pruning</a:t>
            </a:r>
            <a:r>
              <a:rPr lang="it-IT" b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46" name="Google Shape;4246;p43"/>
              <p:cNvSpPr txBox="1">
                <a:spLocks noGrp="1"/>
              </p:cNvSpPr>
              <p:nvPr>
                <p:ph type="subTitle" idx="5"/>
              </p:nvPr>
            </p:nvSpPr>
            <p:spPr>
              <a:xfrm>
                <a:off x="1719912" y="2523578"/>
                <a:ext cx="7162296" cy="41030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it-IT" dirty="0"/>
                  <a:t>dove applichiamo una penalità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/>
                  <a:t> che consente di compensare l’utilizzo di alberi più grandi.</a:t>
                </a:r>
              </a:p>
            </p:txBody>
          </p:sp>
        </mc:Choice>
        <mc:Fallback xmlns="">
          <p:sp>
            <p:nvSpPr>
              <p:cNvPr id="4246" name="Google Shape;4246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5"/>
              </p:nvPr>
            </p:nvSpPr>
            <p:spPr>
              <a:xfrm>
                <a:off x="1719912" y="2523578"/>
                <a:ext cx="7162296" cy="410302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51" name="Google Shape;4251;p43"/>
          <p:cNvSpPr/>
          <p:nvPr/>
        </p:nvSpPr>
        <p:spPr>
          <a:xfrm>
            <a:off x="5196716" y="2163478"/>
            <a:ext cx="80101" cy="46246"/>
          </a:xfrm>
          <a:custGeom>
            <a:avLst/>
            <a:gdLst/>
            <a:ahLst/>
            <a:cxnLst/>
            <a:rect l="l" t="t" r="r" b="b"/>
            <a:pathLst>
              <a:path w="4758" h="2747" extrusionOk="0">
                <a:moveTo>
                  <a:pt x="1066" y="0"/>
                </a:moveTo>
                <a:lnTo>
                  <a:pt x="0" y="541"/>
                </a:lnTo>
                <a:lnTo>
                  <a:pt x="3782" y="2747"/>
                </a:lnTo>
                <a:lnTo>
                  <a:pt x="4758" y="2177"/>
                </a:lnTo>
                <a:lnTo>
                  <a:pt x="10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2" name="Google Shape;4252;p43"/>
          <p:cNvSpPr/>
          <p:nvPr/>
        </p:nvSpPr>
        <p:spPr>
          <a:xfrm>
            <a:off x="5186346" y="2184201"/>
            <a:ext cx="68249" cy="38923"/>
          </a:xfrm>
          <a:custGeom>
            <a:avLst/>
            <a:gdLst/>
            <a:ahLst/>
            <a:cxnLst/>
            <a:rect l="l" t="t" r="r" b="b"/>
            <a:pathLst>
              <a:path w="4054" h="2312" extrusionOk="0">
                <a:moveTo>
                  <a:pt x="1096" y="0"/>
                </a:moveTo>
                <a:lnTo>
                  <a:pt x="1" y="555"/>
                </a:lnTo>
                <a:lnTo>
                  <a:pt x="3017" y="2311"/>
                </a:lnTo>
                <a:lnTo>
                  <a:pt x="4053" y="1711"/>
                </a:lnTo>
                <a:lnTo>
                  <a:pt x="10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43"/>
          <p:cNvSpPr/>
          <p:nvPr/>
        </p:nvSpPr>
        <p:spPr>
          <a:xfrm>
            <a:off x="5175235" y="2205161"/>
            <a:ext cx="55859" cy="31852"/>
          </a:xfrm>
          <a:custGeom>
            <a:avLst/>
            <a:gdLst/>
            <a:ahLst/>
            <a:cxnLst/>
            <a:rect l="l" t="t" r="r" b="b"/>
            <a:pathLst>
              <a:path w="3318" h="1892" extrusionOk="0">
                <a:moveTo>
                  <a:pt x="1111" y="1"/>
                </a:moveTo>
                <a:lnTo>
                  <a:pt x="0" y="601"/>
                </a:lnTo>
                <a:lnTo>
                  <a:pt x="2237" y="1892"/>
                </a:lnTo>
                <a:lnTo>
                  <a:pt x="3317" y="1276"/>
                </a:lnTo>
                <a:lnTo>
                  <a:pt x="111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43"/>
          <p:cNvSpPr/>
          <p:nvPr/>
        </p:nvSpPr>
        <p:spPr>
          <a:xfrm>
            <a:off x="5165117" y="2228158"/>
            <a:ext cx="41465" cy="23518"/>
          </a:xfrm>
          <a:custGeom>
            <a:avLst/>
            <a:gdLst/>
            <a:ahLst/>
            <a:cxnLst/>
            <a:rect l="l" t="t" r="r" b="b"/>
            <a:pathLst>
              <a:path w="2463" h="1397" extrusionOk="0">
                <a:moveTo>
                  <a:pt x="1157" y="1"/>
                </a:moveTo>
                <a:lnTo>
                  <a:pt x="1" y="646"/>
                </a:lnTo>
                <a:lnTo>
                  <a:pt x="1322" y="1396"/>
                </a:lnTo>
                <a:lnTo>
                  <a:pt x="2462" y="751"/>
                </a:lnTo>
                <a:lnTo>
                  <a:pt x="115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5" name="Google Shape;4255;p43"/>
          <p:cNvSpPr/>
          <p:nvPr/>
        </p:nvSpPr>
        <p:spPr>
          <a:xfrm>
            <a:off x="5301060" y="2141811"/>
            <a:ext cx="43232" cy="28350"/>
          </a:xfrm>
          <a:custGeom>
            <a:avLst/>
            <a:gdLst/>
            <a:ahLst/>
            <a:cxnLst/>
            <a:rect l="l" t="t" r="r" b="b"/>
            <a:pathLst>
              <a:path w="2568" h="1684" extrusionOk="0">
                <a:moveTo>
                  <a:pt x="854" y="188"/>
                </a:moveTo>
                <a:cubicBezTo>
                  <a:pt x="1048" y="188"/>
                  <a:pt x="1281" y="302"/>
                  <a:pt x="1622" y="582"/>
                </a:cubicBezTo>
                <a:cubicBezTo>
                  <a:pt x="2132" y="1002"/>
                  <a:pt x="2192" y="1227"/>
                  <a:pt x="1907" y="1377"/>
                </a:cubicBezTo>
                <a:cubicBezTo>
                  <a:pt x="1821" y="1430"/>
                  <a:pt x="1730" y="1458"/>
                  <a:pt x="1631" y="1458"/>
                </a:cubicBezTo>
                <a:cubicBezTo>
                  <a:pt x="1418" y="1458"/>
                  <a:pt x="1164" y="1329"/>
                  <a:pt x="826" y="1032"/>
                </a:cubicBezTo>
                <a:cubicBezTo>
                  <a:pt x="361" y="627"/>
                  <a:pt x="331" y="417"/>
                  <a:pt x="586" y="267"/>
                </a:cubicBezTo>
                <a:cubicBezTo>
                  <a:pt x="671" y="217"/>
                  <a:pt x="758" y="188"/>
                  <a:pt x="854" y="188"/>
                </a:cubicBezTo>
                <a:close/>
                <a:moveTo>
                  <a:pt x="965" y="1"/>
                </a:moveTo>
                <a:cubicBezTo>
                  <a:pt x="782" y="1"/>
                  <a:pt x="607" y="50"/>
                  <a:pt x="436" y="147"/>
                </a:cubicBezTo>
                <a:cubicBezTo>
                  <a:pt x="1" y="417"/>
                  <a:pt x="1" y="747"/>
                  <a:pt x="526" y="1212"/>
                </a:cubicBezTo>
                <a:cubicBezTo>
                  <a:pt x="869" y="1527"/>
                  <a:pt x="1206" y="1684"/>
                  <a:pt x="1529" y="1684"/>
                </a:cubicBezTo>
                <a:cubicBezTo>
                  <a:pt x="1715" y="1684"/>
                  <a:pt x="1896" y="1632"/>
                  <a:pt x="2072" y="1527"/>
                </a:cubicBezTo>
                <a:cubicBezTo>
                  <a:pt x="2567" y="1242"/>
                  <a:pt x="2522" y="867"/>
                  <a:pt x="1937" y="402"/>
                </a:cubicBezTo>
                <a:cubicBezTo>
                  <a:pt x="1583" y="132"/>
                  <a:pt x="1264" y="1"/>
                  <a:pt x="9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6" name="Google Shape;4256;p43"/>
          <p:cNvSpPr/>
          <p:nvPr/>
        </p:nvSpPr>
        <p:spPr>
          <a:xfrm>
            <a:off x="5329107" y="2124538"/>
            <a:ext cx="47525" cy="28569"/>
          </a:xfrm>
          <a:custGeom>
            <a:avLst/>
            <a:gdLst/>
            <a:ahLst/>
            <a:cxnLst/>
            <a:rect l="l" t="t" r="r" b="b"/>
            <a:pathLst>
              <a:path w="2823" h="1697" extrusionOk="0">
                <a:moveTo>
                  <a:pt x="939" y="186"/>
                </a:moveTo>
                <a:cubicBezTo>
                  <a:pt x="1047" y="186"/>
                  <a:pt x="1156" y="220"/>
                  <a:pt x="1246" y="287"/>
                </a:cubicBezTo>
                <a:cubicBezTo>
                  <a:pt x="1396" y="392"/>
                  <a:pt x="1411" y="497"/>
                  <a:pt x="1306" y="677"/>
                </a:cubicBezTo>
                <a:lnTo>
                  <a:pt x="1216" y="707"/>
                </a:lnTo>
                <a:cubicBezTo>
                  <a:pt x="1059" y="752"/>
                  <a:pt x="935" y="779"/>
                  <a:pt x="830" y="779"/>
                </a:cubicBezTo>
                <a:cubicBezTo>
                  <a:pt x="725" y="779"/>
                  <a:pt x="638" y="752"/>
                  <a:pt x="556" y="692"/>
                </a:cubicBezTo>
                <a:cubicBezTo>
                  <a:pt x="361" y="557"/>
                  <a:pt x="421" y="422"/>
                  <a:pt x="631" y="287"/>
                </a:cubicBezTo>
                <a:cubicBezTo>
                  <a:pt x="721" y="220"/>
                  <a:pt x="830" y="186"/>
                  <a:pt x="939" y="186"/>
                </a:cubicBezTo>
                <a:close/>
                <a:moveTo>
                  <a:pt x="1862" y="749"/>
                </a:moveTo>
                <a:cubicBezTo>
                  <a:pt x="1993" y="749"/>
                  <a:pt x="2094" y="782"/>
                  <a:pt x="2192" y="857"/>
                </a:cubicBezTo>
                <a:lnTo>
                  <a:pt x="2192" y="873"/>
                </a:lnTo>
                <a:cubicBezTo>
                  <a:pt x="2432" y="1023"/>
                  <a:pt x="2372" y="1203"/>
                  <a:pt x="2087" y="1368"/>
                </a:cubicBezTo>
                <a:cubicBezTo>
                  <a:pt x="1974" y="1443"/>
                  <a:pt x="1839" y="1480"/>
                  <a:pt x="1704" y="1480"/>
                </a:cubicBezTo>
                <a:cubicBezTo>
                  <a:pt x="1569" y="1480"/>
                  <a:pt x="1434" y="1443"/>
                  <a:pt x="1321" y="1368"/>
                </a:cubicBezTo>
                <a:cubicBezTo>
                  <a:pt x="1126" y="1263"/>
                  <a:pt x="1096" y="1008"/>
                  <a:pt x="1246" y="873"/>
                </a:cubicBezTo>
                <a:lnTo>
                  <a:pt x="1351" y="842"/>
                </a:lnTo>
                <a:cubicBezTo>
                  <a:pt x="1569" y="782"/>
                  <a:pt x="1730" y="749"/>
                  <a:pt x="1862" y="749"/>
                </a:cubicBezTo>
                <a:close/>
                <a:moveTo>
                  <a:pt x="1125" y="1"/>
                </a:moveTo>
                <a:cubicBezTo>
                  <a:pt x="911" y="1"/>
                  <a:pt x="682" y="76"/>
                  <a:pt x="496" y="182"/>
                </a:cubicBezTo>
                <a:cubicBezTo>
                  <a:pt x="166" y="362"/>
                  <a:pt x="1" y="632"/>
                  <a:pt x="271" y="842"/>
                </a:cubicBezTo>
                <a:cubicBezTo>
                  <a:pt x="387" y="929"/>
                  <a:pt x="515" y="973"/>
                  <a:pt x="687" y="973"/>
                </a:cubicBezTo>
                <a:cubicBezTo>
                  <a:pt x="783" y="973"/>
                  <a:pt x="893" y="959"/>
                  <a:pt x="1021" y="933"/>
                </a:cubicBezTo>
                <a:lnTo>
                  <a:pt x="1021" y="933"/>
                </a:lnTo>
                <a:cubicBezTo>
                  <a:pt x="811" y="1158"/>
                  <a:pt x="796" y="1368"/>
                  <a:pt x="1021" y="1533"/>
                </a:cubicBezTo>
                <a:cubicBezTo>
                  <a:pt x="1157" y="1640"/>
                  <a:pt x="1341" y="1696"/>
                  <a:pt x="1547" y="1696"/>
                </a:cubicBezTo>
                <a:cubicBezTo>
                  <a:pt x="1772" y="1696"/>
                  <a:pt x="2024" y="1629"/>
                  <a:pt x="2267" y="1488"/>
                </a:cubicBezTo>
                <a:cubicBezTo>
                  <a:pt x="2732" y="1218"/>
                  <a:pt x="2822" y="903"/>
                  <a:pt x="2507" y="677"/>
                </a:cubicBezTo>
                <a:cubicBezTo>
                  <a:pt x="2369" y="591"/>
                  <a:pt x="2212" y="550"/>
                  <a:pt x="2020" y="550"/>
                </a:cubicBezTo>
                <a:cubicBezTo>
                  <a:pt x="1878" y="550"/>
                  <a:pt x="1717" y="573"/>
                  <a:pt x="1531" y="617"/>
                </a:cubicBezTo>
                <a:cubicBezTo>
                  <a:pt x="1712" y="392"/>
                  <a:pt x="1712" y="242"/>
                  <a:pt x="1531" y="122"/>
                </a:cubicBezTo>
                <a:cubicBezTo>
                  <a:pt x="1415" y="36"/>
                  <a:pt x="1274" y="1"/>
                  <a:pt x="11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7" name="Google Shape;4257;p43"/>
          <p:cNvSpPr/>
          <p:nvPr/>
        </p:nvSpPr>
        <p:spPr>
          <a:xfrm>
            <a:off x="5363719" y="2120397"/>
            <a:ext cx="28316" cy="17542"/>
          </a:xfrm>
          <a:custGeom>
            <a:avLst/>
            <a:gdLst/>
            <a:ahLst/>
            <a:cxnLst/>
            <a:rect l="l" t="t" r="r" b="b"/>
            <a:pathLst>
              <a:path w="1682" h="1042" extrusionOk="0">
                <a:moveTo>
                  <a:pt x="364" y="1"/>
                </a:moveTo>
                <a:cubicBezTo>
                  <a:pt x="286" y="1"/>
                  <a:pt x="206" y="24"/>
                  <a:pt x="136" y="68"/>
                </a:cubicBezTo>
                <a:cubicBezTo>
                  <a:pt x="1" y="143"/>
                  <a:pt x="1" y="248"/>
                  <a:pt x="76" y="293"/>
                </a:cubicBezTo>
                <a:cubicBezTo>
                  <a:pt x="137" y="327"/>
                  <a:pt x="198" y="342"/>
                  <a:pt x="257" y="342"/>
                </a:cubicBezTo>
                <a:cubicBezTo>
                  <a:pt x="330" y="342"/>
                  <a:pt x="400" y="319"/>
                  <a:pt x="466" y="278"/>
                </a:cubicBezTo>
                <a:cubicBezTo>
                  <a:pt x="601" y="203"/>
                  <a:pt x="616" y="98"/>
                  <a:pt x="526" y="38"/>
                </a:cubicBezTo>
                <a:cubicBezTo>
                  <a:pt x="476" y="13"/>
                  <a:pt x="421" y="1"/>
                  <a:pt x="364" y="1"/>
                </a:cubicBezTo>
                <a:close/>
                <a:moveTo>
                  <a:pt x="1382" y="687"/>
                </a:moveTo>
                <a:cubicBezTo>
                  <a:pt x="1310" y="687"/>
                  <a:pt x="1239" y="706"/>
                  <a:pt x="1171" y="743"/>
                </a:cubicBezTo>
                <a:cubicBezTo>
                  <a:pt x="1036" y="818"/>
                  <a:pt x="1021" y="923"/>
                  <a:pt x="1126" y="998"/>
                </a:cubicBezTo>
                <a:cubicBezTo>
                  <a:pt x="1183" y="1027"/>
                  <a:pt x="1250" y="1042"/>
                  <a:pt x="1317" y="1042"/>
                </a:cubicBezTo>
                <a:cubicBezTo>
                  <a:pt x="1392" y="1042"/>
                  <a:pt x="1468" y="1023"/>
                  <a:pt x="1532" y="983"/>
                </a:cubicBezTo>
                <a:cubicBezTo>
                  <a:pt x="1682" y="893"/>
                  <a:pt x="1682" y="788"/>
                  <a:pt x="1592" y="728"/>
                </a:cubicBezTo>
                <a:lnTo>
                  <a:pt x="1592" y="728"/>
                </a:lnTo>
                <a:lnTo>
                  <a:pt x="1592" y="743"/>
                </a:lnTo>
                <a:cubicBezTo>
                  <a:pt x="1524" y="706"/>
                  <a:pt x="1453" y="687"/>
                  <a:pt x="1382" y="6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8" name="Google Shape;4258;p43"/>
          <p:cNvSpPr/>
          <p:nvPr/>
        </p:nvSpPr>
        <p:spPr>
          <a:xfrm>
            <a:off x="5368770" y="2102518"/>
            <a:ext cx="48030" cy="27205"/>
          </a:xfrm>
          <a:custGeom>
            <a:avLst/>
            <a:gdLst/>
            <a:ahLst/>
            <a:cxnLst/>
            <a:rect l="l" t="t" r="r" b="b"/>
            <a:pathLst>
              <a:path w="2853" h="1616" extrusionOk="0">
                <a:moveTo>
                  <a:pt x="1023" y="1"/>
                </a:moveTo>
                <a:cubicBezTo>
                  <a:pt x="805" y="1"/>
                  <a:pt x="590" y="62"/>
                  <a:pt x="406" y="184"/>
                </a:cubicBezTo>
                <a:cubicBezTo>
                  <a:pt x="211" y="274"/>
                  <a:pt x="61" y="455"/>
                  <a:pt x="1" y="665"/>
                </a:cubicBezTo>
                <a:lnTo>
                  <a:pt x="286" y="635"/>
                </a:lnTo>
                <a:cubicBezTo>
                  <a:pt x="316" y="485"/>
                  <a:pt x="406" y="364"/>
                  <a:pt x="556" y="304"/>
                </a:cubicBezTo>
                <a:cubicBezTo>
                  <a:pt x="662" y="231"/>
                  <a:pt x="786" y="193"/>
                  <a:pt x="911" y="193"/>
                </a:cubicBezTo>
                <a:cubicBezTo>
                  <a:pt x="1016" y="193"/>
                  <a:pt x="1121" y="220"/>
                  <a:pt x="1217" y="274"/>
                </a:cubicBezTo>
                <a:cubicBezTo>
                  <a:pt x="1457" y="409"/>
                  <a:pt x="1382" y="590"/>
                  <a:pt x="1142" y="725"/>
                </a:cubicBezTo>
                <a:lnTo>
                  <a:pt x="1052" y="785"/>
                </a:lnTo>
                <a:lnTo>
                  <a:pt x="1187" y="905"/>
                </a:lnTo>
                <a:lnTo>
                  <a:pt x="1337" y="815"/>
                </a:lnTo>
                <a:cubicBezTo>
                  <a:pt x="1476" y="716"/>
                  <a:pt x="1633" y="667"/>
                  <a:pt x="1791" y="667"/>
                </a:cubicBezTo>
                <a:cubicBezTo>
                  <a:pt x="1922" y="667"/>
                  <a:pt x="2054" y="701"/>
                  <a:pt x="2177" y="770"/>
                </a:cubicBezTo>
                <a:cubicBezTo>
                  <a:pt x="2447" y="935"/>
                  <a:pt x="2432" y="1115"/>
                  <a:pt x="2162" y="1280"/>
                </a:cubicBezTo>
                <a:cubicBezTo>
                  <a:pt x="1974" y="1374"/>
                  <a:pt x="1773" y="1432"/>
                  <a:pt x="1560" y="1432"/>
                </a:cubicBezTo>
                <a:cubicBezTo>
                  <a:pt x="1536" y="1432"/>
                  <a:pt x="1511" y="1432"/>
                  <a:pt x="1487" y="1430"/>
                </a:cubicBezTo>
                <a:lnTo>
                  <a:pt x="1412" y="1610"/>
                </a:lnTo>
                <a:cubicBezTo>
                  <a:pt x="1456" y="1614"/>
                  <a:pt x="1501" y="1616"/>
                  <a:pt x="1545" y="1616"/>
                </a:cubicBezTo>
                <a:cubicBezTo>
                  <a:pt x="1842" y="1616"/>
                  <a:pt x="2124" y="1531"/>
                  <a:pt x="2372" y="1400"/>
                </a:cubicBezTo>
                <a:cubicBezTo>
                  <a:pt x="2838" y="1130"/>
                  <a:pt x="2853" y="800"/>
                  <a:pt x="2492" y="590"/>
                </a:cubicBezTo>
                <a:cubicBezTo>
                  <a:pt x="2342" y="518"/>
                  <a:pt x="2174" y="481"/>
                  <a:pt x="2006" y="481"/>
                </a:cubicBezTo>
                <a:cubicBezTo>
                  <a:pt x="1822" y="481"/>
                  <a:pt x="1637" y="525"/>
                  <a:pt x="1472" y="620"/>
                </a:cubicBezTo>
                <a:cubicBezTo>
                  <a:pt x="1697" y="425"/>
                  <a:pt x="1742" y="244"/>
                  <a:pt x="1487" y="94"/>
                </a:cubicBezTo>
                <a:cubicBezTo>
                  <a:pt x="1337" y="32"/>
                  <a:pt x="1179" y="1"/>
                  <a:pt x="10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9" name="Google Shape;4259;p43"/>
          <p:cNvSpPr/>
          <p:nvPr/>
        </p:nvSpPr>
        <p:spPr>
          <a:xfrm>
            <a:off x="5397070" y="2085666"/>
            <a:ext cx="52576" cy="24916"/>
          </a:xfrm>
          <a:custGeom>
            <a:avLst/>
            <a:gdLst/>
            <a:ahLst/>
            <a:cxnLst/>
            <a:rect l="l" t="t" r="r" b="b"/>
            <a:pathLst>
              <a:path w="3123" h="1480" extrusionOk="0">
                <a:moveTo>
                  <a:pt x="981" y="179"/>
                </a:moveTo>
                <a:cubicBezTo>
                  <a:pt x="1195" y="179"/>
                  <a:pt x="1474" y="267"/>
                  <a:pt x="1892" y="480"/>
                </a:cubicBezTo>
                <a:cubicBezTo>
                  <a:pt x="2582" y="810"/>
                  <a:pt x="2672" y="1020"/>
                  <a:pt x="2387" y="1185"/>
                </a:cubicBezTo>
                <a:cubicBezTo>
                  <a:pt x="2290" y="1245"/>
                  <a:pt x="2179" y="1277"/>
                  <a:pt x="2046" y="1277"/>
                </a:cubicBezTo>
                <a:cubicBezTo>
                  <a:pt x="1810" y="1277"/>
                  <a:pt x="1504" y="1176"/>
                  <a:pt x="1082" y="945"/>
                </a:cubicBezTo>
                <a:cubicBezTo>
                  <a:pt x="466" y="615"/>
                  <a:pt x="376" y="420"/>
                  <a:pt x="646" y="270"/>
                </a:cubicBezTo>
                <a:cubicBezTo>
                  <a:pt x="744" y="213"/>
                  <a:pt x="850" y="179"/>
                  <a:pt x="981" y="179"/>
                </a:cubicBezTo>
                <a:close/>
                <a:moveTo>
                  <a:pt x="1141" y="0"/>
                </a:moveTo>
                <a:cubicBezTo>
                  <a:pt x="893" y="0"/>
                  <a:pt x="671" y="61"/>
                  <a:pt x="466" y="180"/>
                </a:cubicBezTo>
                <a:cubicBezTo>
                  <a:pt x="1" y="450"/>
                  <a:pt x="76" y="750"/>
                  <a:pt x="766" y="1125"/>
                </a:cubicBezTo>
                <a:cubicBezTo>
                  <a:pt x="1184" y="1360"/>
                  <a:pt x="1571" y="1479"/>
                  <a:pt x="1920" y="1479"/>
                </a:cubicBezTo>
                <a:cubicBezTo>
                  <a:pt x="2172" y="1479"/>
                  <a:pt x="2404" y="1417"/>
                  <a:pt x="2612" y="1290"/>
                </a:cubicBezTo>
                <a:cubicBezTo>
                  <a:pt x="3123" y="1005"/>
                  <a:pt x="2988" y="675"/>
                  <a:pt x="2222" y="300"/>
                </a:cubicBezTo>
                <a:cubicBezTo>
                  <a:pt x="1811" y="98"/>
                  <a:pt x="1455" y="0"/>
                  <a:pt x="11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9" name="Google Shape;4279;p43"/>
          <p:cNvSpPr/>
          <p:nvPr/>
        </p:nvSpPr>
        <p:spPr>
          <a:xfrm>
            <a:off x="668976" y="581898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magine 3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52D85EB8-7EFD-4AC2-7936-2998217D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354" y="1720420"/>
            <a:ext cx="2777881" cy="799801"/>
          </a:xfrm>
          <a:prstGeom prst="rect">
            <a:avLst/>
          </a:prstGeom>
        </p:spPr>
      </p:pic>
      <p:sp>
        <p:nvSpPr>
          <p:cNvPr id="5" name="Google Shape;4237;p43">
            <a:extLst>
              <a:ext uri="{FF2B5EF4-FFF2-40B4-BE49-F238E27FC236}">
                <a16:creationId xmlns:a16="http://schemas.microsoft.com/office/drawing/2014/main" id="{0FC54FDB-E960-E4B5-98B2-2C50705F5AA8}"/>
              </a:ext>
            </a:extLst>
          </p:cNvPr>
          <p:cNvSpPr txBox="1">
            <a:spLocks/>
          </p:cNvSpPr>
          <p:nvPr/>
        </p:nvSpPr>
        <p:spPr>
          <a:xfrm>
            <a:off x="668976" y="2932797"/>
            <a:ext cx="6447000" cy="63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it-IT" dirty="0"/>
              <a:t>PERCHE’ USARE GLI ALBERI?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B4BB0D-269A-9C44-2D2B-144AB82F65FE}"/>
              </a:ext>
            </a:extLst>
          </p:cNvPr>
          <p:cNvSpPr txBox="1"/>
          <p:nvPr/>
        </p:nvSpPr>
        <p:spPr>
          <a:xfrm>
            <a:off x="668976" y="3510833"/>
            <a:ext cx="7162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dk1"/>
                </a:solidFill>
                <a:latin typeface="Muli"/>
                <a:sym typeface="Muli"/>
              </a:rPr>
              <a:t>Interpretabilità, possono essere presentati graficamente, possono gestire </a:t>
            </a:r>
            <a:r>
              <a:rPr lang="it-IT" dirty="0" err="1">
                <a:solidFill>
                  <a:schemeClr val="dk1"/>
                </a:solidFill>
                <a:latin typeface="Muli"/>
                <a:sym typeface="Muli"/>
              </a:rPr>
              <a:t>predittori</a:t>
            </a:r>
            <a:r>
              <a:rPr lang="it-IT" dirty="0">
                <a:solidFill>
                  <a:schemeClr val="dk1"/>
                </a:solidFill>
                <a:latin typeface="Muli"/>
                <a:sym typeface="Muli"/>
              </a:rPr>
              <a:t> quantitativi. </a:t>
            </a:r>
          </a:p>
        </p:txBody>
      </p:sp>
      <p:sp>
        <p:nvSpPr>
          <p:cNvPr id="8" name="Google Shape;4237;p43">
            <a:extLst>
              <a:ext uri="{FF2B5EF4-FFF2-40B4-BE49-F238E27FC236}">
                <a16:creationId xmlns:a16="http://schemas.microsoft.com/office/drawing/2014/main" id="{D7EC559E-2084-F7E3-883B-5C751391D187}"/>
              </a:ext>
            </a:extLst>
          </p:cNvPr>
          <p:cNvSpPr txBox="1">
            <a:spLocks/>
          </p:cNvSpPr>
          <p:nvPr/>
        </p:nvSpPr>
        <p:spPr>
          <a:xfrm>
            <a:off x="668976" y="3808815"/>
            <a:ext cx="7050670" cy="63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it-IT" dirty="0"/>
              <a:t>PERCHE’ NON USARE GLI ALBERI?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BEBD5BB-985E-2057-F35B-500E204908ED}"/>
              </a:ext>
            </a:extLst>
          </p:cNvPr>
          <p:cNvSpPr txBox="1"/>
          <p:nvPr/>
        </p:nvSpPr>
        <p:spPr>
          <a:xfrm>
            <a:off x="668976" y="4363954"/>
            <a:ext cx="8009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dk1"/>
                </a:solidFill>
                <a:latin typeface="Muli"/>
                <a:sym typeface="Muli"/>
              </a:rPr>
              <a:t>Non sono robusti (basta un piccolo cambiamento nei dati per causare un grosso cambiamento sulle stime finali), </a:t>
            </a:r>
            <a:r>
              <a:rPr lang="it-IT" dirty="0" err="1">
                <a:solidFill>
                  <a:schemeClr val="dk1"/>
                </a:solidFill>
                <a:latin typeface="Muli"/>
                <a:sym typeface="Muli"/>
              </a:rPr>
              <a:t>overfitting</a:t>
            </a:r>
            <a:endParaRPr lang="it-IT" dirty="0">
              <a:solidFill>
                <a:schemeClr val="dk1"/>
              </a:solidFill>
              <a:latin typeface="Muli"/>
              <a:sym typeface="Muli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1428306"/>
      </p:ext>
    </p:extLst>
  </p:cSld>
  <p:clrMapOvr>
    <a:masterClrMapping/>
  </p:clrMapOvr>
  <p:transition spd="med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609056" y="1645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TUNING DELL’IPERPARAMETRO</a:t>
            </a:r>
            <a:endParaRPr lang="en-US"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body" idx="1"/>
          </p:nvPr>
        </p:nvSpPr>
        <p:spPr>
          <a:xfrm>
            <a:off x="609056" y="492635"/>
            <a:ext cx="8154618" cy="905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3180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it-IT" sz="1600" dirty="0"/>
              <a:t>L’</a:t>
            </a:r>
            <a:r>
              <a:rPr lang="it-IT" sz="1600" dirty="0" err="1"/>
              <a:t>iperparametro</a:t>
            </a:r>
            <a:r>
              <a:rPr lang="it-IT" sz="1600" dirty="0"/>
              <a:t> da </a:t>
            </a:r>
            <a:r>
              <a:rPr lang="it-IT" sz="1600" dirty="0" err="1"/>
              <a:t>tunare</a:t>
            </a:r>
            <a:r>
              <a:rPr lang="it-IT" sz="1600" dirty="0"/>
              <a:t> in questo caso è il costo complessità, ed il modello ci suggerisce di applicare un costo complessità pari a 0, quindi non applicare nessuna potatura.</a:t>
            </a:r>
          </a:p>
        </p:txBody>
      </p:sp>
      <p:sp>
        <p:nvSpPr>
          <p:cNvPr id="350" name="Google Shape;350;p28"/>
          <p:cNvSpPr/>
          <p:nvPr/>
        </p:nvSpPr>
        <p:spPr>
          <a:xfrm>
            <a:off x="673574" y="668801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diagramma, linea, testo, Diagramma&#10;&#10;Descrizione generata automaticamente">
            <a:extLst>
              <a:ext uri="{FF2B5EF4-FFF2-40B4-BE49-F238E27FC236}">
                <a16:creationId xmlns:a16="http://schemas.microsoft.com/office/drawing/2014/main" id="{058C957C-8E63-5D1B-F9DD-3422CA81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096" y="1546977"/>
            <a:ext cx="5409807" cy="33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74691"/>
      </p:ext>
    </p:extLst>
  </p:cSld>
  <p:clrMapOvr>
    <a:masterClrMapping/>
  </p:clrMapOvr>
  <p:transition spd="med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3" name="Google Shape;1993;p35"/>
          <p:cNvCxnSpPr/>
          <p:nvPr/>
        </p:nvCxnSpPr>
        <p:spPr>
          <a:xfrm>
            <a:off x="5583000" y="764283"/>
            <a:ext cx="3561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7" name="Google Shape;2047;p35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522868" y="884325"/>
                <a:ext cx="8622926" cy="5726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None/>
                </a:pPr>
                <a:r>
                  <a:rPr lang="it-IT" sz="1300" dirty="0">
                    <a:uFill>
                      <a:noFill/>
                    </a:uFill>
                  </a:rPr>
                  <a:t>Con gli ensemble ci riferiamo ad un approccio </a:t>
                </a:r>
                <a:r>
                  <a:rPr lang="it-IT" sz="1300" b="1" dirty="0">
                    <a:uFill>
                      <a:noFill/>
                    </a:uFill>
                  </a:rPr>
                  <a:t>building </a:t>
                </a:r>
                <a:r>
                  <a:rPr lang="it-IT" sz="1300" b="1" dirty="0" err="1">
                    <a:uFill>
                      <a:noFill/>
                    </a:uFill>
                  </a:rPr>
                  <a:t>blocks</a:t>
                </a:r>
                <a:r>
                  <a:rPr lang="it-IT" sz="1300" b="1" dirty="0">
                    <a:uFill>
                      <a:noFill/>
                    </a:uFill>
                  </a:rPr>
                  <a:t>, </a:t>
                </a:r>
                <a:r>
                  <a:rPr lang="it-IT" sz="1300" dirty="0">
                    <a:uFill>
                      <a:noFill/>
                    </a:uFill>
                  </a:rPr>
                  <a:t>ovvero si basa sulla combinazione di più alberi di regressione</a:t>
                </a:r>
                <a:r>
                  <a:rPr lang="it-IT" sz="1800" dirty="0">
                    <a:solidFill>
                      <a:srgbClr val="D1D5DB"/>
                    </a:solidFill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None/>
                </a:pPr>
                <a:br>
                  <a:rPr lang="it-IT" sz="1300" dirty="0">
                    <a:uFill>
                      <a:noFill/>
                    </a:uFill>
                  </a:rPr>
                </a:br>
                <a:endParaRPr lang="it-IT" sz="1300" dirty="0">
                  <a:uFill>
                    <a:noFill/>
                  </a:uFill>
                </a:endParaRPr>
              </a:p>
              <a:p>
                <a:r>
                  <a:rPr lang="it-IT" sz="1300" dirty="0">
                    <a:uFill>
                      <a:noFill/>
                    </a:uFill>
                  </a:rPr>
                  <a:t>Si pone come soluzione ai problemi di alta variabilità degli alberi, quindi sono una procedura il cui scopo è quello di ridurre la variabilità.</a:t>
                </a:r>
              </a:p>
              <a:p>
                <a:r>
                  <a:rPr lang="it-IT" sz="1300" dirty="0">
                    <a:uFill>
                      <a:noFill/>
                    </a:uFill>
                  </a:rPr>
                  <a:t>Un modo per ridurre la varianza è quello di prendere</a:t>
                </a:r>
                <a:r>
                  <a:rPr lang="it-IT" sz="1300" b="1" dirty="0">
                    <a:uFill>
                      <a:noFill/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300" b="1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it-IT" sz="1300" b="1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training set dalla popolazione, stimare un modello per ogni training set ed infine fare un media:</a:t>
                </a:r>
              </a:p>
            </p:txBody>
          </p:sp>
        </mc:Choice>
        <mc:Fallback xmlns="">
          <p:sp>
            <p:nvSpPr>
              <p:cNvPr id="2047" name="Google Shape;2047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522868" y="884325"/>
                <a:ext cx="8622926" cy="572697"/>
              </a:xfrm>
              <a:prstGeom prst="rect">
                <a:avLst/>
              </a:prstGeom>
              <a:blipFill>
                <a:blip r:embed="rId3"/>
                <a:stretch>
                  <a:fillRect l="-147" b="-2739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" name="Google Shape;2048;p35"/>
          <p:cNvSpPr txBox="1">
            <a:spLocks noGrp="1"/>
          </p:cNvSpPr>
          <p:nvPr>
            <p:ph type="title"/>
          </p:nvPr>
        </p:nvSpPr>
        <p:spPr>
          <a:xfrm>
            <a:off x="521074" y="951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ENSEMBLE METHODS</a:t>
            </a:r>
            <a:endParaRPr dirty="0"/>
          </a:p>
        </p:txBody>
      </p:sp>
      <p:sp>
        <p:nvSpPr>
          <p:cNvPr id="2049" name="Google Shape;2049;p35"/>
          <p:cNvSpPr/>
          <p:nvPr/>
        </p:nvSpPr>
        <p:spPr>
          <a:xfrm>
            <a:off x="648740" y="647671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048;p35">
            <a:extLst>
              <a:ext uri="{FF2B5EF4-FFF2-40B4-BE49-F238E27FC236}">
                <a16:creationId xmlns:a16="http://schemas.microsoft.com/office/drawing/2014/main" id="{D4BF7A6C-F523-43A1-0712-8695C4DAB7D0}"/>
              </a:ext>
            </a:extLst>
          </p:cNvPr>
          <p:cNvSpPr txBox="1">
            <a:spLocks/>
          </p:cNvSpPr>
          <p:nvPr/>
        </p:nvSpPr>
        <p:spPr>
          <a:xfrm>
            <a:off x="521074" y="137743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it-IT" dirty="0"/>
              <a:t>BAGGING</a:t>
            </a:r>
          </a:p>
        </p:txBody>
      </p:sp>
      <p:pic>
        <p:nvPicPr>
          <p:cNvPr id="8" name="Immagine 7" descr="Immagine che contiene Carattere, bianco, calligrafia, simbolo&#10;&#10;Descrizione generata automaticamente">
            <a:extLst>
              <a:ext uri="{FF2B5EF4-FFF2-40B4-BE49-F238E27FC236}">
                <a16:creationId xmlns:a16="http://schemas.microsoft.com/office/drawing/2014/main" id="{D6505A94-85DF-1BCC-7F9B-0BE9AC3D1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851" y="2909733"/>
            <a:ext cx="2050549" cy="73081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7466FC3-F6DE-0C69-AA47-1E6288E4439D}"/>
              </a:ext>
            </a:extLst>
          </p:cNvPr>
          <p:cNvSpPr txBox="1"/>
          <p:nvPr/>
        </p:nvSpPr>
        <p:spPr>
          <a:xfrm>
            <a:off x="1121390" y="3640552"/>
            <a:ext cx="6752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Questo però è poco fattibile, in quanto spesso non si è in possesso di tanti training set, quindi generiamo B repliche </a:t>
            </a:r>
            <a:r>
              <a:rPr lang="it-IT" sz="1300" b="1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bootstrap</a:t>
            </a:r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 e possiamo fare la media ottenendo:</a:t>
            </a:r>
          </a:p>
        </p:txBody>
      </p:sp>
      <p:pic>
        <p:nvPicPr>
          <p:cNvPr id="13" name="Immagine 12" descr="Immagine che contiene Carattere, calligrafia, bianco, testo&#10;&#10;Descrizione generata automaticamente">
            <a:extLst>
              <a:ext uri="{FF2B5EF4-FFF2-40B4-BE49-F238E27FC236}">
                <a16:creationId xmlns:a16="http://schemas.microsoft.com/office/drawing/2014/main" id="{8FD16A92-6281-A6A2-545F-90BD2809B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37" y="4295059"/>
            <a:ext cx="2133125" cy="7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3373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609056" y="1645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ANALISI DEL DATASET</a:t>
            </a:r>
            <a:endParaRPr lang="en-US"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body" idx="1"/>
          </p:nvPr>
        </p:nvSpPr>
        <p:spPr>
          <a:xfrm>
            <a:off x="609056" y="653502"/>
            <a:ext cx="7796700" cy="17774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Il </a:t>
            </a:r>
            <a:r>
              <a:rPr lang="it-IT" dirty="0"/>
              <a:t>dataset </a:t>
            </a:r>
            <a:r>
              <a:rPr lang="it-IT" sz="1400" b="1" dirty="0" err="1"/>
              <a:t>AmesHousing</a:t>
            </a:r>
            <a:r>
              <a:rPr lang="it-IT" dirty="0"/>
              <a:t> sul quale si intende condurre l'analisi è composto da 2930 osservazioni e 82 variabili, sia di tipo quantitativo che qualitativo.</a:t>
            </a:r>
          </a:p>
          <a:p>
            <a:r>
              <a:rPr lang="it-IT" dirty="0">
                <a:uFill>
                  <a:noFill/>
                </a:uFill>
              </a:rPr>
              <a:t>La variabile dipendente è </a:t>
            </a:r>
            <a:r>
              <a:rPr lang="it-IT" sz="1600" b="1" dirty="0" err="1">
                <a:uFill>
                  <a:noFill/>
                </a:uFill>
              </a:rPr>
              <a:t>sale_price</a:t>
            </a:r>
            <a:r>
              <a:rPr lang="it-IT" dirty="0">
                <a:uFill>
                  <a:noFill/>
                </a:uFill>
              </a:rPr>
              <a:t>, che rappresenta il prezzo delle case situate nella città di Ames negli USA. Il task utilizzato è quindi un task di </a:t>
            </a:r>
            <a:r>
              <a:rPr lang="it-IT" b="1" u="sng" dirty="0">
                <a:uFill>
                  <a:noFill/>
                </a:uFill>
              </a:rPr>
              <a:t>regressione</a:t>
            </a:r>
            <a:r>
              <a:rPr lang="it-IT" dirty="0">
                <a:uFill>
                  <a:noFill/>
                </a:uFill>
              </a:rPr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-IT" dirty="0">
                <a:uFill>
                  <a:noFill/>
                </a:uFill>
              </a:rPr>
              <a:t>Gli algoritmi utilizzati (sia di tipo lineare che non lineare) sono stati valutati utilizzando la metrica del </a:t>
            </a:r>
            <a:r>
              <a:rPr lang="it-IT" b="1" dirty="0" err="1">
                <a:uFill>
                  <a:noFill/>
                </a:uFill>
              </a:rPr>
              <a:t>rmse</a:t>
            </a:r>
            <a:r>
              <a:rPr lang="it-IT" b="1" dirty="0">
                <a:uFill>
                  <a:noFill/>
                </a:uFill>
              </a:rPr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t-IT" dirty="0"/>
              <a:t>A causa della presenza di molteplici dati mancanti, è stato utilizzato un dataset precedente processato dalla libreria </a:t>
            </a:r>
            <a:r>
              <a:rPr lang="it-IT" b="1" dirty="0" err="1"/>
              <a:t>AmesHousing</a:t>
            </a:r>
            <a:r>
              <a:rPr lang="it-IT" dirty="0"/>
              <a:t> presente in </a:t>
            </a:r>
            <a:r>
              <a:rPr lang="it-IT" dirty="0" err="1"/>
              <a:t>R</a:t>
            </a:r>
            <a:r>
              <a:rPr lang="it-IT" dirty="0"/>
              <a:t>.</a:t>
            </a:r>
          </a:p>
        </p:txBody>
      </p:sp>
      <p:sp>
        <p:nvSpPr>
          <p:cNvPr id="350" name="Google Shape;350;p28"/>
          <p:cNvSpPr/>
          <p:nvPr/>
        </p:nvSpPr>
        <p:spPr>
          <a:xfrm>
            <a:off x="673574" y="668801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77B7FFD-779D-FEDE-BE3B-74C3568BC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99" y="2571750"/>
            <a:ext cx="4085687" cy="252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31101"/>
      </p:ext>
    </p:extLst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623400" y="122153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COME SI STIMA L’ERRORE TEST?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Google Shape;349;p2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24104" y="383203"/>
                <a:ext cx="7888375" cy="65763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27000" indent="0">
                  <a:buNone/>
                </a:pPr>
                <a:r>
                  <a:rPr lang="it-IT" dirty="0">
                    <a:uFill>
                      <a:noFill/>
                    </a:uFill>
                  </a:rPr>
                  <a:t>Quindi costruiamo </a:t>
                </a:r>
                <a14:m>
                  <m:oMath xmlns:m="http://schemas.openxmlformats.org/officeDocument/2006/math">
                    <m:r>
                      <a:rPr lang="it-IT" sz="1300" b="1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it-IT" dirty="0">
                    <a:uFill>
                      <a:noFill/>
                    </a:uFill>
                  </a:rPr>
                  <a:t> alberi di </a:t>
                </a:r>
                <a:r>
                  <a:rPr lang="it-IT" dirty="0" err="1">
                    <a:uFill>
                      <a:noFill/>
                    </a:uFill>
                  </a:rPr>
                  <a:t>decisoni</a:t>
                </a:r>
                <a:r>
                  <a:rPr lang="it-IT" dirty="0">
                    <a:uFill>
                      <a:noFill/>
                    </a:uFill>
                  </a:rPr>
                  <a:t> usando i </a:t>
                </a:r>
                <a14:m>
                  <m:oMath xmlns:m="http://schemas.openxmlformats.org/officeDocument/2006/math">
                    <m:r>
                      <a:rPr lang="it-IT" b="1" i="1" dirty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it-IT" dirty="0">
                    <a:uFill>
                      <a:noFill/>
                    </a:uFill>
                  </a:rPr>
                  <a:t> training set generati con il bootstrap, e dato che applichiamo</a:t>
                </a:r>
              </a:p>
              <a:p>
                <a:pPr marL="127000" indent="0">
                  <a:buNone/>
                </a:pPr>
                <a:r>
                  <a:rPr lang="it-IT" dirty="0">
                    <a:uFill>
                      <a:noFill/>
                    </a:uFill>
                  </a:rPr>
                  <a:t>la media non è necessario nemmeno il </a:t>
                </a:r>
                <a:r>
                  <a:rPr lang="it-IT" dirty="0" err="1">
                    <a:uFill>
                      <a:noFill/>
                    </a:uFill>
                  </a:rPr>
                  <a:t>pruning</a:t>
                </a:r>
                <a:r>
                  <a:rPr lang="it-IT" dirty="0">
                    <a:uFill>
                      <a:noFill/>
                    </a:uFill>
                  </a:rPr>
                  <a:t>, in quanto in questo modo viene ridotta la varianza</a:t>
                </a:r>
                <a:r>
                  <a:rPr lang="it-IT" sz="1800" dirty="0">
                    <a:solidFill>
                      <a:srgbClr val="D1D5DB"/>
                    </a:solidFill>
                    <a:effectLst/>
                    <a:latin typeface="Segoe UI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it-IT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9" name="Google Shape;349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4104" y="383203"/>
                <a:ext cx="7888375" cy="657637"/>
              </a:xfrm>
              <a:prstGeom prst="rect">
                <a:avLst/>
              </a:prstGeom>
              <a:blipFill>
                <a:blip r:embed="rId3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Google Shape;350;p28"/>
          <p:cNvSpPr/>
          <p:nvPr/>
        </p:nvSpPr>
        <p:spPr>
          <a:xfrm>
            <a:off x="717536" y="1794231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231B009-3EDD-7C53-94F9-2D3652D6EAC6}"/>
                  </a:ext>
                </a:extLst>
              </p:cNvPr>
              <p:cNvSpPr txBox="1"/>
              <p:nvPr/>
            </p:nvSpPr>
            <p:spPr>
              <a:xfrm>
                <a:off x="717536" y="2065999"/>
                <a:ext cx="75119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Ogni albero usa circa i 2/3 delle osservazioni, il restante 1/3 sono chiamate osservazioni </a:t>
                </a:r>
                <a:r>
                  <a:rPr lang="it-IT" b="1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OOB (Out-of-</a:t>
                </a:r>
                <a:r>
                  <a:rPr lang="it-IT" b="1" dirty="0" err="1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Bag</a:t>
                </a:r>
                <a:r>
                  <a:rPr lang="it-IT" b="1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 </a:t>
                </a:r>
                <a:r>
                  <a:rPr lang="it-IT" b="1" dirty="0" err="1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Observations</a:t>
                </a:r>
                <a:r>
                  <a:rPr lang="it-IT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), che sono usate per predire la risposta della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sym typeface="Muli"/>
                      </a:rPr>
                      <m:t> </m:t>
                    </m:r>
                    <m:r>
                      <a:rPr lang="it-IT" i="1" dirty="0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sym typeface="Muli"/>
                      </a:rPr>
                      <m:t>𝑖</m:t>
                    </m:r>
                  </m:oMath>
                </a14:m>
                <a:r>
                  <a:rPr lang="it-IT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-esima osservazione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231B009-3EDD-7C53-94F9-2D3652D6E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36" y="2065999"/>
                <a:ext cx="7511913" cy="738664"/>
              </a:xfrm>
              <a:prstGeom prst="rect">
                <a:avLst/>
              </a:prstGeom>
              <a:blipFill>
                <a:blip r:embed="rId4"/>
                <a:stretch>
                  <a:fillRect l="-338" t="-16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48;p28">
            <a:extLst>
              <a:ext uri="{FF2B5EF4-FFF2-40B4-BE49-F238E27FC236}">
                <a16:creationId xmlns:a16="http://schemas.microsoft.com/office/drawing/2014/main" id="{501622B6-577F-C971-4B70-FA00309DB96C}"/>
              </a:ext>
            </a:extLst>
          </p:cNvPr>
          <p:cNvSpPr txBox="1">
            <a:spLocks/>
          </p:cNvSpPr>
          <p:nvPr/>
        </p:nvSpPr>
        <p:spPr>
          <a:xfrm>
            <a:off x="623400" y="27216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en" dirty="0"/>
              <a:t>DIFETTI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E166BB-7AAA-83E2-780A-47B0635B82D1}"/>
              </a:ext>
            </a:extLst>
          </p:cNvPr>
          <p:cNvSpPr txBox="1"/>
          <p:nvPr/>
        </p:nvSpPr>
        <p:spPr>
          <a:xfrm>
            <a:off x="623400" y="3420512"/>
            <a:ext cx="6787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Difficoltà nell’interpretazione, compensata da un errore del modello più basso</a:t>
            </a:r>
          </a:p>
        </p:txBody>
      </p:sp>
    </p:spTree>
    <p:extLst>
      <p:ext uri="{BB962C8B-B14F-4D97-AF65-F5344CB8AC3E}">
        <p14:creationId xmlns:p14="http://schemas.microsoft.com/office/powerpoint/2010/main" val="1866589067"/>
      </p:ext>
    </p:extLst>
  </p:cSld>
  <p:clrMapOvr>
    <a:masterClrMapping/>
  </p:clrMapOvr>
  <p:transition spd="med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3" name="Google Shape;1993;p35"/>
          <p:cNvCxnSpPr/>
          <p:nvPr/>
        </p:nvCxnSpPr>
        <p:spPr>
          <a:xfrm>
            <a:off x="5583000" y="764283"/>
            <a:ext cx="3561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7" name="Google Shape;2047;p35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595691" y="1170672"/>
                <a:ext cx="7495417" cy="57269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>
                  <a:buNone/>
                </a:pPr>
                <a:r>
                  <a:rPr lang="it-IT" sz="1300" dirty="0">
                    <a:uFill>
                      <a:noFill/>
                    </a:uFill>
                  </a:rPr>
                  <a:t>La Random </a:t>
                </a:r>
                <a:r>
                  <a:rPr lang="it-IT" sz="1300" dirty="0" err="1">
                    <a:uFill>
                      <a:noFill/>
                    </a:uFill>
                  </a:rPr>
                  <a:t>Forest</a:t>
                </a:r>
                <a:r>
                  <a:rPr lang="it-IT" sz="1300" dirty="0">
                    <a:uFill>
                      <a:noFill/>
                    </a:uFill>
                  </a:rPr>
                  <a:t> è un algoritmo che combina più alberi di regressione indipendenti, utilizza appunto una »foresta».</a:t>
                </a:r>
              </a:p>
              <a:p>
                <a:pPr marL="114300" indent="0">
                  <a:buNone/>
                </a:pPr>
                <a:endParaRPr lang="it-IT" sz="1300" dirty="0">
                  <a:uFill>
                    <a:noFill/>
                  </a:uFill>
                </a:endParaRPr>
              </a:p>
              <a:p>
                <a:r>
                  <a:rPr lang="it-IT" sz="1300" dirty="0">
                    <a:uFill>
                      <a:noFill/>
                    </a:uFill>
                  </a:rPr>
                  <a:t>La particolarità sta nel fatto che solo (in maniera casuale) un subset di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 </a:t>
                </a:r>
                <a:r>
                  <a:rPr lang="it-IT" sz="1300" dirty="0" err="1">
                    <a:uFill>
                      <a:noFill/>
                    </a:uFill>
                  </a:rPr>
                  <a:t>predittori</a:t>
                </a:r>
                <a:r>
                  <a:rPr lang="it-IT" sz="1300" dirty="0">
                    <a:uFill>
                      <a:noFill/>
                    </a:uFill>
                  </a:rPr>
                  <a:t> rispetto ai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 disponibili è candidato allo split. Ciò significa che l’algoritmo non considera la maggioranza dei </a:t>
                </a:r>
                <a:r>
                  <a:rPr lang="it-IT" sz="1300" dirty="0" err="1">
                    <a:uFill>
                      <a:noFill/>
                    </a:uFill>
                  </a:rPr>
                  <a:t>predittori</a:t>
                </a:r>
                <a:r>
                  <a:rPr lang="it-IT" sz="1300" dirty="0">
                    <a:uFill>
                      <a:noFill/>
                    </a:uFill>
                  </a:rPr>
                  <a:t> presenti.</a:t>
                </a:r>
              </a:p>
              <a:p>
                <a:endParaRPr lang="it-IT" sz="1300" dirty="0">
                  <a:uFill>
                    <a:noFill/>
                  </a:uFill>
                </a:endParaRPr>
              </a:p>
              <a:p>
                <a:endParaRPr lang="it-IT" sz="1300" dirty="0">
                  <a:uFill>
                    <a:noFill/>
                  </a:uFill>
                </a:endParaRPr>
              </a:p>
              <a:p>
                <a:endParaRPr lang="it-IT" sz="1300" dirty="0">
                  <a:uFill>
                    <a:noFill/>
                  </a:uFill>
                </a:endParaRPr>
              </a:p>
              <a:p>
                <a:endParaRPr lang="it-IT" sz="1300" dirty="0">
                  <a:uFill>
                    <a:noFill/>
                  </a:uFill>
                </a:endParaRPr>
              </a:p>
              <a:p>
                <a:endParaRPr lang="it-IT" sz="1300" dirty="0">
                  <a:uFill>
                    <a:noFill/>
                  </a:uFill>
                </a:endParaRPr>
              </a:p>
              <a:p>
                <a:r>
                  <a:rPr lang="it-IT" sz="1300" dirty="0">
                    <a:uFill>
                      <a:noFill/>
                    </a:uFill>
                  </a:rPr>
                  <a:t>Questo per evitare che tutti gli alberi usino lo stesso </a:t>
                </a:r>
                <a:r>
                  <a:rPr lang="it-IT" sz="1300" dirty="0" err="1">
                    <a:uFill>
                      <a:noFill/>
                    </a:uFill>
                  </a:rPr>
                  <a:t>predittore</a:t>
                </a:r>
                <a:r>
                  <a:rPr lang="it-IT" sz="1300" dirty="0">
                    <a:uFill>
                      <a:noFill/>
                    </a:uFill>
                  </a:rPr>
                  <a:t> nello split iniziale e che quindi siano tutti simili, ed evitare di conseguenza che le predizioni siano tutte altamente correlate.</a:t>
                </a:r>
              </a:p>
              <a:p>
                <a:r>
                  <a:rPr lang="it-IT" sz="1300" dirty="0">
                    <a:uFill>
                      <a:noFill/>
                    </a:uFill>
                  </a:rPr>
                  <a:t>In media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, (</m:t>
                    </m:r>
                    <m:r>
                      <a:rPr lang="it-IT" sz="1300" i="1" dirty="0" err="1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300" i="1" dirty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300" i="1" dirty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1300" i="1" dirty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)/</m:t>
                    </m:r>
                    <m:r>
                      <a:rPr lang="it-IT" sz="1300" i="1" dirty="0" err="1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300" i="1" dirty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300" dirty="0" err="1">
                    <a:uFill>
                      <a:noFill/>
                    </a:uFill>
                  </a:rPr>
                  <a:t>predittori</a:t>
                </a:r>
                <a:r>
                  <a:rPr lang="it-IT" sz="1300" dirty="0">
                    <a:uFill>
                      <a:noFill/>
                    </a:uFill>
                  </a:rPr>
                  <a:t> non saranno considerati come </a:t>
                </a:r>
                <a:r>
                  <a:rPr lang="it-IT" sz="1300" dirty="0" err="1">
                    <a:uFill>
                      <a:noFill/>
                    </a:uFill>
                  </a:rPr>
                  <a:t>predittore</a:t>
                </a:r>
                <a:r>
                  <a:rPr lang="it-IT" sz="1300" dirty="0">
                    <a:uFill>
                      <a:noFill/>
                    </a:uFill>
                  </a:rPr>
                  <a:t> candidato allo split principale. </a:t>
                </a:r>
              </a:p>
              <a:p>
                <a:endParaRPr lang="it-IT" sz="1300" dirty="0">
                  <a:uFill>
                    <a:noFill/>
                  </a:uFill>
                </a:endParaRPr>
              </a:p>
            </p:txBody>
          </p:sp>
        </mc:Choice>
        <mc:Fallback xmlns="">
          <p:sp>
            <p:nvSpPr>
              <p:cNvPr id="2047" name="Google Shape;2047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595691" y="1170672"/>
                <a:ext cx="7495417" cy="572697"/>
              </a:xfrm>
              <a:prstGeom prst="rect">
                <a:avLst/>
              </a:prstGeom>
              <a:blipFill>
                <a:blip r:embed="rId3"/>
                <a:stretch>
                  <a:fillRect b="-5173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" name="Google Shape;2048;p35"/>
          <p:cNvSpPr txBox="1">
            <a:spLocks noGrp="1"/>
          </p:cNvSpPr>
          <p:nvPr>
            <p:ph type="title"/>
          </p:nvPr>
        </p:nvSpPr>
        <p:spPr>
          <a:xfrm>
            <a:off x="699700" y="11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RANDOM FOREST</a:t>
            </a:r>
            <a:endParaRPr dirty="0"/>
          </a:p>
        </p:txBody>
      </p:sp>
      <p:sp>
        <p:nvSpPr>
          <p:cNvPr id="2049" name="Google Shape;2049;p35"/>
          <p:cNvSpPr/>
          <p:nvPr/>
        </p:nvSpPr>
        <p:spPr>
          <a:xfrm>
            <a:off x="778078" y="695883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 descr="Immagine che contiene albero&#10;&#10;Descrizione generata automaticamente">
            <a:extLst>
              <a:ext uri="{FF2B5EF4-FFF2-40B4-BE49-F238E27FC236}">
                <a16:creationId xmlns:a16="http://schemas.microsoft.com/office/drawing/2014/main" id="{27C7531B-5490-2CA8-FF55-AC2EC609D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226" y="-27213"/>
            <a:ext cx="3683774" cy="1277249"/>
          </a:xfrm>
          <a:prstGeom prst="rect">
            <a:avLst/>
          </a:prstGeom>
        </p:spPr>
      </p:pic>
      <p:sp>
        <p:nvSpPr>
          <p:cNvPr id="9" name="Google Shape;2048;p35">
            <a:extLst>
              <a:ext uri="{FF2B5EF4-FFF2-40B4-BE49-F238E27FC236}">
                <a16:creationId xmlns:a16="http://schemas.microsoft.com/office/drawing/2014/main" id="{26D0315A-3805-BE4A-EC1B-3E84F9E1AFE5}"/>
              </a:ext>
            </a:extLst>
          </p:cNvPr>
          <p:cNvSpPr txBox="1">
            <a:spLocks/>
          </p:cNvSpPr>
          <p:nvPr/>
        </p:nvSpPr>
        <p:spPr>
          <a:xfrm>
            <a:off x="778078" y="30103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it-IT" dirty="0"/>
              <a:t>PERCHE’?</a:t>
            </a:r>
          </a:p>
        </p:txBody>
      </p:sp>
    </p:spTree>
    <p:extLst>
      <p:ext uri="{BB962C8B-B14F-4D97-AF65-F5344CB8AC3E}">
        <p14:creationId xmlns:p14="http://schemas.microsoft.com/office/powerpoint/2010/main" val="4172589510"/>
      </p:ext>
    </p:extLst>
  </p:cSld>
  <p:clrMapOvr>
    <a:masterClrMapping/>
  </p:clrMapOvr>
  <p:transition spd="med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3" name="Google Shape;1993;p35"/>
          <p:cNvCxnSpPr/>
          <p:nvPr/>
        </p:nvCxnSpPr>
        <p:spPr>
          <a:xfrm>
            <a:off x="5583000" y="764283"/>
            <a:ext cx="3561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2047" name="Google Shape;2047;p35"/>
          <p:cNvSpPr txBox="1">
            <a:spLocks noGrp="1"/>
          </p:cNvSpPr>
          <p:nvPr>
            <p:ph type="subTitle" idx="4294967295"/>
          </p:nvPr>
        </p:nvSpPr>
        <p:spPr>
          <a:xfrm>
            <a:off x="597374" y="796762"/>
            <a:ext cx="7495417" cy="572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it-IT" sz="1300" dirty="0">
                <a:uFill>
                  <a:noFill/>
                </a:uFill>
              </a:rPr>
              <a:t>L’approccio che segue il </a:t>
            </a:r>
            <a:r>
              <a:rPr lang="it-IT" sz="1300" b="1" dirty="0" err="1">
                <a:uFill>
                  <a:noFill/>
                </a:uFill>
              </a:rPr>
              <a:t>boosting</a:t>
            </a:r>
            <a:r>
              <a:rPr lang="it-IT" sz="1300" dirty="0">
                <a:uFill>
                  <a:noFill/>
                </a:uFill>
              </a:rPr>
              <a:t> è simile a quello del </a:t>
            </a:r>
            <a:r>
              <a:rPr lang="it-IT" sz="1300" dirty="0" err="1">
                <a:uFill>
                  <a:noFill/>
                </a:uFill>
              </a:rPr>
              <a:t>bagging</a:t>
            </a:r>
            <a:r>
              <a:rPr lang="it-IT" sz="1300" dirty="0">
                <a:uFill>
                  <a:noFill/>
                </a:uFill>
              </a:rPr>
              <a:t>, con la differenza che gli alberi crescono in maniera sequenziale, ovvero ogni albero usa l’informazione dell’albero precedente</a:t>
            </a:r>
            <a:r>
              <a:rPr lang="it-IT" sz="1800" dirty="0">
                <a:solidFill>
                  <a:srgbClr val="D1D5DB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. </a:t>
            </a:r>
            <a:endParaRPr lang="it-IT" dirty="0">
              <a:solidFill>
                <a:srgbClr val="D1D5DB"/>
              </a:solidFill>
              <a:uFill>
                <a:noFill/>
              </a:uFill>
              <a:latin typeface="Segoe UI" panose="020B0502040204020203" pitchFamily="34" charset="0"/>
            </a:endParaRPr>
          </a:p>
          <a:p>
            <a:r>
              <a:rPr lang="it-IT" sz="1300" dirty="0">
                <a:uFill>
                  <a:noFill/>
                </a:uFill>
              </a:rPr>
              <a:t>Data la modalità sequenziale, il </a:t>
            </a:r>
            <a:r>
              <a:rPr lang="it-IT" sz="1300" dirty="0" err="1">
                <a:uFill>
                  <a:noFill/>
                </a:uFill>
              </a:rPr>
              <a:t>boosting</a:t>
            </a:r>
            <a:r>
              <a:rPr lang="it-IT" sz="1300" dirty="0">
                <a:uFill>
                  <a:noFill/>
                </a:uFill>
              </a:rPr>
              <a:t> impara «lentamente», in quanto viene fittato ogni volta un nuovo albero con i residui dell’albero precedente.</a:t>
            </a:r>
          </a:p>
          <a:p>
            <a:r>
              <a:rPr lang="it-IT" sz="1300" dirty="0">
                <a:uFill>
                  <a:noFill/>
                </a:uFill>
              </a:rPr>
              <a:t>Il vantaggio è che ogni albero risulta essere più piccolo, essendo caratterizzato da meno nodi terminali. </a:t>
            </a:r>
          </a:p>
        </p:txBody>
      </p:sp>
      <p:sp>
        <p:nvSpPr>
          <p:cNvPr id="2048" name="Google Shape;2048;p35"/>
          <p:cNvSpPr txBox="1">
            <a:spLocks noGrp="1"/>
          </p:cNvSpPr>
          <p:nvPr>
            <p:ph type="title"/>
          </p:nvPr>
        </p:nvSpPr>
        <p:spPr>
          <a:xfrm>
            <a:off x="699700" y="11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BOOSTING</a:t>
            </a:r>
            <a:endParaRPr dirty="0"/>
          </a:p>
        </p:txBody>
      </p:sp>
      <p:sp>
        <p:nvSpPr>
          <p:cNvPr id="2049" name="Google Shape;2049;p35"/>
          <p:cNvSpPr/>
          <p:nvPr/>
        </p:nvSpPr>
        <p:spPr>
          <a:xfrm>
            <a:off x="778078" y="695883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59B54D-217E-0D87-7B47-068B320923F1}"/>
              </a:ext>
            </a:extLst>
          </p:cNvPr>
          <p:cNvSpPr txBox="1"/>
          <p:nvPr/>
        </p:nvSpPr>
        <p:spPr>
          <a:xfrm>
            <a:off x="699700" y="3438629"/>
            <a:ext cx="7112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Numero di alberi.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solidFill>
                <a:schemeClr val="dk1"/>
              </a:solidFill>
              <a:uFill>
                <a:noFill/>
              </a:uFill>
              <a:latin typeface="Muli"/>
              <a:sym typeface="Muli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Learning rate o anche chiamato parametro di </a:t>
            </a:r>
            <a:r>
              <a:rPr lang="it-IT" dirty="0" err="1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shrinkage</a:t>
            </a:r>
            <a:r>
              <a:rPr lang="it-IT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, ovvero il tasso che permette all’algoritmo di apprendere.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solidFill>
                <a:schemeClr val="dk1"/>
              </a:solidFill>
              <a:uFill>
                <a:noFill/>
              </a:uFill>
              <a:latin typeface="Muli"/>
              <a:sym typeface="Muli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Numero di split, ovvero profondità dell’albero.</a:t>
            </a:r>
          </a:p>
        </p:txBody>
      </p:sp>
      <p:sp>
        <p:nvSpPr>
          <p:cNvPr id="4" name="Google Shape;2048;p35">
            <a:extLst>
              <a:ext uri="{FF2B5EF4-FFF2-40B4-BE49-F238E27FC236}">
                <a16:creationId xmlns:a16="http://schemas.microsoft.com/office/drawing/2014/main" id="{FDBD047D-A950-CE17-D226-25BD193A68F2}"/>
              </a:ext>
            </a:extLst>
          </p:cNvPr>
          <p:cNvSpPr txBox="1">
            <a:spLocks/>
          </p:cNvSpPr>
          <p:nvPr/>
        </p:nvSpPr>
        <p:spPr>
          <a:xfrm>
            <a:off x="778078" y="26341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r>
              <a:rPr lang="it-IT" dirty="0"/>
              <a:t>QUALI SONO I PARAMETRI DI TUNING?</a:t>
            </a:r>
          </a:p>
        </p:txBody>
      </p:sp>
    </p:spTree>
    <p:extLst>
      <p:ext uri="{BB962C8B-B14F-4D97-AF65-F5344CB8AC3E}">
        <p14:creationId xmlns:p14="http://schemas.microsoft.com/office/powerpoint/2010/main" val="3355838797"/>
      </p:ext>
    </p:extLst>
  </p:cSld>
  <p:clrMapOvr>
    <a:masterClrMapping/>
  </p:clrMapOvr>
  <p:transition spd="med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3" name="Google Shape;1993;p35"/>
          <p:cNvCxnSpPr/>
          <p:nvPr/>
        </p:nvCxnSpPr>
        <p:spPr>
          <a:xfrm>
            <a:off x="5583000" y="764283"/>
            <a:ext cx="3561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7" name="Google Shape;2047;p35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597374" y="796763"/>
                <a:ext cx="7495417" cy="80221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None/>
                </a:pPr>
                <a:r>
                  <a:rPr lang="it-IT" sz="1300" dirty="0">
                    <a:uFill>
                      <a:noFill/>
                    </a:uFill>
                  </a:rPr>
                  <a:t>I BART (</a:t>
                </a:r>
                <a:r>
                  <a:rPr lang="it-IT" sz="1300" b="1" dirty="0" err="1">
                    <a:uFill>
                      <a:noFill/>
                    </a:uFill>
                  </a:rPr>
                  <a:t>Bayesian</a:t>
                </a:r>
                <a:r>
                  <a:rPr lang="it-IT" sz="1300" b="1" dirty="0">
                    <a:uFill>
                      <a:noFill/>
                    </a:uFill>
                  </a:rPr>
                  <a:t> Additive </a:t>
                </a:r>
                <a:r>
                  <a:rPr lang="it-IT" sz="1300" b="1" dirty="0" err="1">
                    <a:uFill>
                      <a:noFill/>
                    </a:uFill>
                  </a:rPr>
                  <a:t>Regression</a:t>
                </a:r>
                <a:r>
                  <a:rPr lang="it-IT" sz="1300" b="1" dirty="0">
                    <a:uFill>
                      <a:noFill/>
                    </a:uFill>
                  </a:rPr>
                  <a:t> </a:t>
                </a:r>
                <a:r>
                  <a:rPr lang="it-IT" sz="1300" b="1" dirty="0" err="1">
                    <a:uFill>
                      <a:noFill/>
                    </a:uFill>
                  </a:rPr>
                  <a:t>Trees</a:t>
                </a:r>
                <a:r>
                  <a:rPr lang="it-IT" sz="1300" dirty="0">
                    <a:uFill>
                      <a:noFill/>
                    </a:uFill>
                  </a:rPr>
                  <a:t>) combinano gli approcci di </a:t>
                </a:r>
                <a:r>
                  <a:rPr lang="it-IT" sz="1300" dirty="0" err="1">
                    <a:uFill>
                      <a:noFill/>
                    </a:uFill>
                  </a:rPr>
                  <a:t>bagging</a:t>
                </a:r>
                <a:r>
                  <a:rPr lang="it-IT" sz="1300" dirty="0">
                    <a:uFill>
                      <a:noFill/>
                    </a:uFill>
                  </a:rPr>
                  <a:t>/random </a:t>
                </a:r>
                <a:r>
                  <a:rPr lang="it-IT" sz="1300" dirty="0" err="1">
                    <a:uFill>
                      <a:noFill/>
                    </a:uFill>
                  </a:rPr>
                  <a:t>forest</a:t>
                </a:r>
                <a:r>
                  <a:rPr lang="it-IT" sz="1300" dirty="0">
                    <a:uFill>
                      <a:noFill/>
                    </a:uFill>
                  </a:rPr>
                  <a:t> e </a:t>
                </a:r>
                <a:r>
                  <a:rPr lang="it-IT" sz="1300" dirty="0" err="1">
                    <a:uFill>
                      <a:noFill/>
                    </a:uFill>
                  </a:rPr>
                  <a:t>boosting</a:t>
                </a:r>
                <a:r>
                  <a:rPr lang="it-IT" sz="1300" dirty="0">
                    <a:uFill>
                      <a:noFill/>
                    </a:uFill>
                  </a:rPr>
                  <a:t>: ogni albero è costruito in maniera casuale, come </a:t>
                </a:r>
                <a:r>
                  <a:rPr lang="it-IT" sz="1300" dirty="0" err="1">
                    <a:uFill>
                      <a:noFill/>
                    </a:uFill>
                  </a:rPr>
                  <a:t>bagging</a:t>
                </a:r>
                <a:r>
                  <a:rPr lang="it-IT" sz="1300" dirty="0">
                    <a:uFill>
                      <a:noFill/>
                    </a:uFill>
                  </a:rPr>
                  <a:t> e random </a:t>
                </a:r>
                <a:r>
                  <a:rPr lang="it-IT" sz="1300" dirty="0" err="1">
                    <a:uFill>
                      <a:noFill/>
                    </a:uFill>
                  </a:rPr>
                  <a:t>forest</a:t>
                </a:r>
                <a:r>
                  <a:rPr lang="it-IT" sz="1300" dirty="0">
                    <a:uFill>
                      <a:noFill/>
                    </a:uFill>
                  </a:rPr>
                  <a:t>, cerca di catturare segnale non ancora considerato nel modello corrente come accade nel </a:t>
                </a:r>
                <a:r>
                  <a:rPr lang="it-IT" sz="1300" dirty="0" err="1">
                    <a:uFill>
                      <a:noFill/>
                    </a:uFill>
                  </a:rPr>
                  <a:t>boosting</a:t>
                </a:r>
                <a:r>
                  <a:rPr lang="it-IT" sz="1300" dirty="0">
                    <a:uFill>
                      <a:noFill/>
                    </a:uFill>
                  </a:rPr>
                  <a:t>.</a:t>
                </a:r>
              </a:p>
              <a:p>
                <a:r>
                  <a:rPr lang="it-IT" sz="1300" dirty="0">
                    <a:uFill>
                      <a:noFill/>
                    </a:uFill>
                  </a:rPr>
                  <a:t>Alla prima iterazione, tutti gli alberi sono inizializzati ad avere stesso nodo radice</a:t>
                </a:r>
              </a:p>
              <a:p>
                <a:r>
                  <a:rPr lang="it-IT" sz="1300" dirty="0">
                    <a:uFill>
                      <a:noFill/>
                    </a:uFill>
                  </a:rPr>
                  <a:t>Dopo la prima iterazione, l’algoritmo aggiorna ciascuno dei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 alberi, uno alla volta.</a:t>
                </a:r>
              </a:p>
              <a:p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Nella </a:t>
                </a:r>
                <a14:m>
                  <m:oMath xmlns:m="http://schemas.openxmlformats.org/officeDocument/2006/math">
                    <m:r>
                      <a:rPr lang="it-IT" sz="1300" i="1" dirty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-esima </a:t>
                </a: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iterazione, per aggiornare il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-esimo albero, si sottraggono da ogni valore di risposta le previsioni di tutti gli alberi tranne il </a:t>
                </a:r>
                <a14:m>
                  <m:oMath xmlns:m="http://schemas.openxmlformats.org/officeDocument/2006/math">
                    <m:r>
                      <a:rPr lang="it-IT" sz="1300" i="1" dirty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-esimo, in modo</a:t>
                </a: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 </a:t>
                </a:r>
                <a:r>
                  <a:rPr lang="it-IT" sz="1300" dirty="0">
                    <a:uFill>
                      <a:noFill/>
                    </a:uFill>
                  </a:rPr>
                  <a:t>da</a:t>
                </a: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 ottenere un </a:t>
                </a:r>
                <a:r>
                  <a:rPr lang="it-IT" sz="1300" b="1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sym typeface="Muli"/>
                  </a:rPr>
                  <a:t>residuo parziale</a:t>
                </a:r>
                <a:r>
                  <a:rPr lang="it-IT" sz="1300" dirty="0">
                    <a:uFill>
                      <a:noFill/>
                    </a:uFill>
                  </a:rPr>
                  <a:t>:</a:t>
                </a:r>
                <a:endParaRPr lang="it-IT" sz="1300" dirty="0">
                  <a:solidFill>
                    <a:schemeClr val="dk1"/>
                  </a:solidFill>
                  <a:uFill>
                    <a:noFill/>
                  </a:uFill>
                  <a:latin typeface="Muli"/>
                  <a:sym typeface="Muli"/>
                </a:endParaRPr>
              </a:p>
            </p:txBody>
          </p:sp>
        </mc:Choice>
        <mc:Fallback xmlns="">
          <p:sp>
            <p:nvSpPr>
              <p:cNvPr id="2047" name="Google Shape;2047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597374" y="796763"/>
                <a:ext cx="7495417" cy="802210"/>
              </a:xfrm>
              <a:prstGeom prst="rect">
                <a:avLst/>
              </a:prstGeom>
              <a:blipFill>
                <a:blip r:embed="rId3"/>
                <a:stretch>
                  <a:fillRect l="-169" b="-134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" name="Google Shape;2048;p35"/>
          <p:cNvSpPr txBox="1">
            <a:spLocks noGrp="1"/>
          </p:cNvSpPr>
          <p:nvPr>
            <p:ph type="title"/>
          </p:nvPr>
        </p:nvSpPr>
        <p:spPr>
          <a:xfrm>
            <a:off x="699700" y="11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BART</a:t>
            </a:r>
            <a:endParaRPr dirty="0"/>
          </a:p>
        </p:txBody>
      </p:sp>
      <p:sp>
        <p:nvSpPr>
          <p:cNvPr id="2049" name="Google Shape;2049;p35"/>
          <p:cNvSpPr/>
          <p:nvPr/>
        </p:nvSpPr>
        <p:spPr>
          <a:xfrm>
            <a:off x="778078" y="695883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cartone animato, Cartoni animati, disegno, Animazione&#10;&#10;Descrizione generata automaticamente">
            <a:extLst>
              <a:ext uri="{FF2B5EF4-FFF2-40B4-BE49-F238E27FC236}">
                <a16:creationId xmlns:a16="http://schemas.microsoft.com/office/drawing/2014/main" id="{8814B8C2-62DF-07DF-6D2D-E2AFAA4517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7874000" y="3262068"/>
            <a:ext cx="1270000" cy="1892300"/>
          </a:xfrm>
          <a:prstGeom prst="rect">
            <a:avLst/>
          </a:prstGeom>
        </p:spPr>
      </p:pic>
      <p:pic>
        <p:nvPicPr>
          <p:cNvPr id="8" name="Immagine 7" descr="Immagine che contiene Carattere, bianco, calligrafia, simbolo&#10;&#10;Descrizione generata automaticamente">
            <a:extLst>
              <a:ext uri="{FF2B5EF4-FFF2-40B4-BE49-F238E27FC236}">
                <a16:creationId xmlns:a16="http://schemas.microsoft.com/office/drawing/2014/main" id="{C9BB7414-24E2-1396-06C4-0C77A7D82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78" y="3426146"/>
            <a:ext cx="495300" cy="3111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83333F5-57BF-7450-A519-596B66F7A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1730" y="4491030"/>
            <a:ext cx="3586703" cy="309866"/>
          </a:xfrm>
          <a:prstGeom prst="rect">
            <a:avLst/>
          </a:prstGeom>
        </p:spPr>
      </p:pic>
      <p:pic>
        <p:nvPicPr>
          <p:cNvPr id="14" name="Immagine 13" descr="Immagine che contiene Carattere, bianco, calligrafia, testo&#10;&#10;Descrizione generata automaticamente">
            <a:extLst>
              <a:ext uri="{FF2B5EF4-FFF2-40B4-BE49-F238E27FC236}">
                <a16:creationId xmlns:a16="http://schemas.microsoft.com/office/drawing/2014/main" id="{7208925B-F68B-BA90-B966-ED9CBDBA5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004" y="1679644"/>
            <a:ext cx="1526992" cy="258414"/>
          </a:xfrm>
          <a:prstGeom prst="rect">
            <a:avLst/>
          </a:prstGeom>
        </p:spPr>
      </p:pic>
      <p:pic>
        <p:nvPicPr>
          <p:cNvPr id="16" name="Immagine 15" descr="Immagine che contiene Carattere, testo, calligrafia, bianco&#10;&#10;Descrizione generata automaticamente">
            <a:extLst>
              <a:ext uri="{FF2B5EF4-FFF2-40B4-BE49-F238E27FC236}">
                <a16:creationId xmlns:a16="http://schemas.microsoft.com/office/drawing/2014/main" id="{6E34DD8F-10CD-5C29-02D6-137A48370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1569" y="2748103"/>
            <a:ext cx="3387688" cy="593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F1435C9-290F-C831-5CC7-A4A60E340018}"/>
                  </a:ext>
                </a:extLst>
              </p:cNvPr>
              <p:cNvSpPr txBox="1"/>
              <p:nvPr/>
            </p:nvSpPr>
            <p:spPr>
              <a:xfrm>
                <a:off x="778078" y="3429792"/>
                <a:ext cx="6476163" cy="892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None/>
                </a:pP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dove              è la previsione per il </a:t>
                </a:r>
                <a14:m>
                  <m:oMath xmlns:m="http://schemas.openxmlformats.org/officeDocument/2006/math">
                    <m:r>
                      <a:rPr lang="it-IT" sz="1300" dirty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Muli"/>
                        <a:cs typeface="Muli"/>
                        <a:sym typeface="Muli"/>
                      </a:rPr>
                      <m:t>𝑘</m:t>
                    </m:r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-esimo albero di regressione utilizzato alla </a:t>
                </a:r>
                <a14:m>
                  <m:oMath xmlns:m="http://schemas.openxmlformats.org/officeDocument/2006/math">
                    <m:r>
                      <a:rPr lang="it-IT" sz="1300" dirty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Muli"/>
                        <a:cs typeface="Muli"/>
                        <a:sym typeface="Muli"/>
                      </a:rPr>
                      <m:t>𝑏</m:t>
                    </m:r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-esima iterazione.</a:t>
                </a:r>
                <a:b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</a:br>
                <a:b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</a:br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Alla fine di ogni </a:t>
                </a:r>
                <a14:m>
                  <m:oMath xmlns:m="http://schemas.openxmlformats.org/officeDocument/2006/math">
                    <m:r>
                      <a:rPr lang="it-IT" sz="1300" dirty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Muli"/>
                        <a:cs typeface="Muli"/>
                        <a:sym typeface="Muli"/>
                      </a:rPr>
                      <m:t>𝑏</m:t>
                    </m:r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-esima iterazione, i </a:t>
                </a:r>
                <a14:m>
                  <m:oMath xmlns:m="http://schemas.openxmlformats.org/officeDocument/2006/math">
                    <m:r>
                      <a:rPr lang="it-IT" sz="1300" dirty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Muli"/>
                        <a:cs typeface="Muli"/>
                        <a:sym typeface="Muli"/>
                      </a:rPr>
                      <m:t>𝐾</m:t>
                    </m:r>
                  </m:oMath>
                </a14:m>
                <a:r>
                  <a:rPr lang="it-IT" sz="1300" dirty="0">
                    <a:solidFill>
                      <a:schemeClr val="dk1"/>
                    </a:solidFill>
                    <a:uFill>
                      <a:noFill/>
                    </a:uFill>
                    <a:latin typeface="Muli"/>
                    <a:ea typeface="Muli"/>
                    <a:cs typeface="Muli"/>
                    <a:sym typeface="Muli"/>
                  </a:rPr>
                  <a:t> alberi verranno così sommati:</a:t>
                </a: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AF1435C9-290F-C831-5CC7-A4A60E340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78" y="3429792"/>
                <a:ext cx="6476163" cy="892552"/>
              </a:xfrm>
              <a:prstGeom prst="rect">
                <a:avLst/>
              </a:prstGeom>
              <a:blipFill>
                <a:blip r:embed="rId9"/>
                <a:stretch>
                  <a:fillRect l="-196" t="-1408" b="-42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168614"/>
      </p:ext>
    </p:extLst>
  </p:cSld>
  <p:clrMapOvr>
    <a:masterClrMapping/>
  </p:clrMapOvr>
  <p:transition spd="med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35"/>
          <p:cNvSpPr txBox="1">
            <a:spLocks noGrp="1"/>
          </p:cNvSpPr>
          <p:nvPr>
            <p:ph type="subTitle" idx="4294967295"/>
          </p:nvPr>
        </p:nvSpPr>
        <p:spPr>
          <a:xfrm>
            <a:off x="699700" y="681062"/>
            <a:ext cx="7495417" cy="20161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it-IT" sz="1300" dirty="0">
                <a:uFill>
                  <a:noFill/>
                </a:uFill>
                <a:cs typeface="Arial"/>
                <a:sym typeface="Arial"/>
              </a:rPr>
              <a:t>Al posto di adattare nuovo albero su questo residuo (come il </a:t>
            </a:r>
            <a:r>
              <a:rPr lang="it-IT" sz="1300" dirty="0" err="1">
                <a:uFill>
                  <a:noFill/>
                </a:uFill>
                <a:cs typeface="Arial"/>
                <a:sym typeface="Arial"/>
              </a:rPr>
              <a:t>boosting</a:t>
            </a:r>
            <a:r>
              <a:rPr lang="it-IT" sz="1300" dirty="0">
                <a:uFill>
                  <a:noFill/>
                </a:uFill>
                <a:cs typeface="Arial"/>
                <a:sym typeface="Arial"/>
              </a:rPr>
              <a:t>), BART sceglie in maniera casuale una perturbazione dall’iterazione           da un insieme di perturbazioni, privilegiando quelle che migliorano l’adattamento al residuo parziale.</a:t>
            </a:r>
          </a:p>
          <a:p>
            <a:endParaRPr lang="it-IT" sz="1300" dirty="0">
              <a:uFill>
                <a:noFill/>
              </a:uFill>
              <a:cs typeface="Arial"/>
              <a:sym typeface="Arial"/>
            </a:endParaRPr>
          </a:p>
          <a:p>
            <a:pPr marL="114300" indent="0">
              <a:buNone/>
            </a:pPr>
            <a:r>
              <a:rPr lang="it-IT" sz="1300" dirty="0">
                <a:uFill>
                  <a:noFill/>
                </a:uFill>
                <a:cs typeface="Arial"/>
                <a:sym typeface="Arial"/>
              </a:rPr>
              <a:t>La </a:t>
            </a:r>
            <a:r>
              <a:rPr lang="it-IT" sz="1300" dirty="0" err="1">
                <a:uFill>
                  <a:noFill/>
                </a:uFill>
                <a:cs typeface="Arial"/>
                <a:sym typeface="Arial"/>
              </a:rPr>
              <a:t>pertubazione</a:t>
            </a:r>
            <a:r>
              <a:rPr lang="it-IT" sz="1300" dirty="0">
                <a:uFill>
                  <a:noFill/>
                </a:uFill>
                <a:cs typeface="Arial"/>
                <a:sym typeface="Arial"/>
              </a:rPr>
              <a:t> è composta da 2 componenti:</a:t>
            </a:r>
            <a:br>
              <a:rPr lang="it-IT" sz="1300" dirty="0">
                <a:uFill>
                  <a:noFill/>
                </a:uFill>
                <a:cs typeface="Arial"/>
                <a:sym typeface="Arial"/>
              </a:rPr>
            </a:br>
            <a:endParaRPr lang="it-IT" sz="1300" dirty="0">
              <a:uFill>
                <a:noFill/>
              </a:uFill>
              <a:cs typeface="Arial"/>
              <a:sym typeface="Arial"/>
            </a:endParaRPr>
          </a:p>
          <a:p>
            <a:r>
              <a:rPr lang="it-IT" sz="1300" dirty="0">
                <a:uFill>
                  <a:noFill/>
                </a:uFill>
                <a:cs typeface="Arial"/>
              </a:rPr>
              <a:t>Aggiungendo o potando l’albero</a:t>
            </a:r>
          </a:p>
          <a:p>
            <a:r>
              <a:rPr lang="it-IT" sz="1300" dirty="0">
                <a:uFill>
                  <a:noFill/>
                </a:uFill>
                <a:cs typeface="Arial"/>
              </a:rPr>
              <a:t>Cambiando predizione di ogni nodo terminale</a:t>
            </a:r>
          </a:p>
          <a:p>
            <a:endParaRPr lang="it-IT" sz="1300" dirty="0">
              <a:uFill>
                <a:noFill/>
              </a:uFill>
              <a:cs typeface="Arial"/>
              <a:sym typeface="Arial"/>
            </a:endParaRPr>
          </a:p>
        </p:txBody>
      </p:sp>
      <p:pic>
        <p:nvPicPr>
          <p:cNvPr id="12" name="Immagine 11" descr="Immagine che contiene Carattere, tipografia, simbolo, numero&#10;&#10;Descrizione generata automaticamente">
            <a:extLst>
              <a:ext uri="{FF2B5EF4-FFF2-40B4-BE49-F238E27FC236}">
                <a16:creationId xmlns:a16="http://schemas.microsoft.com/office/drawing/2014/main" id="{ABB5D728-B74F-6477-0497-0F51173F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280" y="986994"/>
            <a:ext cx="362297" cy="288609"/>
          </a:xfrm>
          <a:prstGeom prst="rect">
            <a:avLst/>
          </a:prstGeom>
        </p:spPr>
      </p:pic>
      <p:pic>
        <p:nvPicPr>
          <p:cNvPr id="14" name="Immagine 13" descr="Immagine che contiene cartone animato, Cartoni animati, disegno, Animazione&#10;&#10;Descrizione generata automaticamente">
            <a:extLst>
              <a:ext uri="{FF2B5EF4-FFF2-40B4-BE49-F238E27FC236}">
                <a16:creationId xmlns:a16="http://schemas.microsoft.com/office/drawing/2014/main" id="{0BE179C7-7782-D961-A7C1-49DF6309A59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7874000" y="3262068"/>
            <a:ext cx="1270000" cy="1892300"/>
          </a:xfrm>
          <a:prstGeom prst="rect">
            <a:avLst/>
          </a:prstGeom>
        </p:spPr>
      </p:pic>
      <p:sp>
        <p:nvSpPr>
          <p:cNvPr id="15" name="Google Shape;2048;p35">
            <a:extLst>
              <a:ext uri="{FF2B5EF4-FFF2-40B4-BE49-F238E27FC236}">
                <a16:creationId xmlns:a16="http://schemas.microsoft.com/office/drawing/2014/main" id="{3D3D868C-CA2B-B656-35DE-F5F56DDC35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9700" y="11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MECCANISMO DI PERTURBAZIONE</a:t>
            </a:r>
            <a:endParaRPr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4430ED5-AE82-4FE0-E514-43D6A993CD3B}"/>
              </a:ext>
            </a:extLst>
          </p:cNvPr>
          <p:cNvSpPr txBox="1"/>
          <p:nvPr/>
        </p:nvSpPr>
        <p:spPr>
          <a:xfrm>
            <a:off x="699699" y="2697169"/>
            <a:ext cx="71743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In generale non vengono utilizzate le mie predizione perché tendono a fornire risultati non accurati (</a:t>
            </a:r>
            <a:r>
              <a:rPr lang="it-IT" sz="1300" b="1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periodo di burn-in</a:t>
            </a:r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).</a:t>
            </a:r>
          </a:p>
          <a:p>
            <a:endParaRPr lang="it-IT" sz="1300" dirty="0">
              <a:solidFill>
                <a:schemeClr val="dk1"/>
              </a:solidFill>
              <a:uFill>
                <a:noFill/>
              </a:uFill>
              <a:latin typeface="Muli"/>
              <a:sym typeface="Muli"/>
            </a:endParaRPr>
          </a:p>
          <a:p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Per ottenere predizione, si applica la media dopo le iterazione del periodo di burn-in:</a:t>
            </a:r>
          </a:p>
          <a:p>
            <a:endParaRPr lang="it-IT" sz="1300" dirty="0">
              <a:solidFill>
                <a:schemeClr val="dk1"/>
              </a:solidFill>
              <a:uFill>
                <a:noFill/>
              </a:uFill>
              <a:latin typeface="Muli"/>
              <a:sym typeface="Muli"/>
            </a:endParaRP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6525CF45-3C06-23BF-B634-B8A903764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355" y="3670784"/>
            <a:ext cx="3180987" cy="351333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0B9124B-76AF-7B08-755A-1DF3BCB885DA}"/>
              </a:ext>
            </a:extLst>
          </p:cNvPr>
          <p:cNvSpPr txBox="1"/>
          <p:nvPr/>
        </p:nvSpPr>
        <p:spPr>
          <a:xfrm>
            <a:off x="699699" y="4138130"/>
            <a:ext cx="794221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La </a:t>
            </a:r>
            <a:r>
              <a:rPr lang="it-IT" sz="1300" dirty="0" err="1">
                <a:solidFill>
                  <a:schemeClr val="dk1"/>
                </a:solidFill>
                <a:uFill>
                  <a:noFill/>
                </a:uFill>
                <a:latin typeface="Muli"/>
              </a:rPr>
              <a:t>pertubazione</a:t>
            </a:r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 evita così </a:t>
            </a:r>
            <a:r>
              <a:rPr lang="it-IT" sz="1300" dirty="0" err="1">
                <a:solidFill>
                  <a:schemeClr val="dk1"/>
                </a:solidFill>
                <a:uFill>
                  <a:noFill/>
                </a:uFill>
                <a:latin typeface="Muli"/>
              </a:rPr>
              <a:t>overfitting</a:t>
            </a:r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, considerando anche alberi di dimensioni ridotte.</a:t>
            </a:r>
            <a:b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</a:br>
            <a:endParaRPr lang="it-IT" sz="1300" dirty="0">
              <a:solidFill>
                <a:schemeClr val="dk1"/>
              </a:solidFill>
              <a:uFill>
                <a:noFill/>
              </a:uFill>
              <a:latin typeface="Muli"/>
            </a:endParaRPr>
          </a:p>
          <a:p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I BART </a:t>
            </a:r>
            <a:r>
              <a:rPr lang="it-IT" sz="1300" dirty="0" err="1">
                <a:solidFill>
                  <a:schemeClr val="dk1"/>
                </a:solidFill>
                <a:uFill>
                  <a:noFill/>
                </a:uFill>
                <a:latin typeface="Muli"/>
              </a:rPr>
              <a:t>possno</a:t>
            </a:r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 essere </a:t>
            </a:r>
            <a:r>
              <a:rPr lang="it-IT" sz="1300" dirty="0" err="1">
                <a:solidFill>
                  <a:schemeClr val="dk1"/>
                </a:solidFill>
                <a:uFill>
                  <a:noFill/>
                </a:uFill>
                <a:latin typeface="Muli"/>
              </a:rPr>
              <a:t>visticome</a:t>
            </a:r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 un approccio </a:t>
            </a:r>
            <a:r>
              <a:rPr lang="it-IT" sz="1300" dirty="0" err="1">
                <a:solidFill>
                  <a:schemeClr val="dk1"/>
                </a:solidFill>
                <a:uFill>
                  <a:noFill/>
                </a:uFill>
                <a:latin typeface="Muli"/>
              </a:rPr>
              <a:t>bayesiano</a:t>
            </a:r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 in quanto stiamo costruendo un nuovo albero da una distribuzione a posteriori.</a:t>
            </a:r>
          </a:p>
          <a:p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0592463"/>
      </p:ext>
    </p:extLst>
  </p:cSld>
  <p:clrMapOvr>
    <a:masterClrMapping/>
  </p:clrMapOvr>
  <p:transition spd="med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609056" y="1645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TUNING DEGLI IPERPARAMETRI</a:t>
            </a:r>
            <a:endParaRPr lang="en-US"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body" idx="1"/>
          </p:nvPr>
        </p:nvSpPr>
        <p:spPr>
          <a:xfrm>
            <a:off x="609056" y="450851"/>
            <a:ext cx="7796700" cy="3901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indent="0" algn="l" rtl="0"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lang="it-IT" sz="1600" dirty="0"/>
          </a:p>
          <a:p>
            <a:pPr marL="43180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it-IT" sz="1600" dirty="0"/>
              <a:t>Per la Random </a:t>
            </a:r>
            <a:r>
              <a:rPr lang="it-IT" sz="1600" dirty="0" err="1"/>
              <a:t>Forest</a:t>
            </a:r>
            <a:r>
              <a:rPr lang="it-IT" sz="1600" dirty="0"/>
              <a:t>, è stato effettuato il tuning di </a:t>
            </a:r>
            <a:r>
              <a:rPr lang="it-IT" sz="1600" b="1" dirty="0" err="1"/>
              <a:t>mtry</a:t>
            </a:r>
            <a:r>
              <a:rPr lang="it-IT" sz="1600" dirty="0"/>
              <a:t> (numero di </a:t>
            </a:r>
            <a:r>
              <a:rPr lang="it-IT" sz="1600" dirty="0" err="1"/>
              <a:t>predittori</a:t>
            </a:r>
            <a:r>
              <a:rPr lang="it-IT" sz="1600" dirty="0"/>
              <a:t> scelti casualmente ad ogni split) e </a:t>
            </a:r>
            <a:r>
              <a:rPr lang="it-IT" sz="1600" b="1" dirty="0" err="1"/>
              <a:t>min_n</a:t>
            </a:r>
            <a:r>
              <a:rPr lang="it-IT" sz="1600" b="1" dirty="0"/>
              <a:t> </a:t>
            </a:r>
            <a:r>
              <a:rPr lang="it-IT" sz="1600" dirty="0"/>
              <a:t>(numero min di </a:t>
            </a:r>
            <a:r>
              <a:rPr lang="it-IT" sz="1600" dirty="0" err="1"/>
              <a:t>datapoints</a:t>
            </a:r>
            <a:r>
              <a:rPr lang="it-IT" sz="1600" dirty="0"/>
              <a:t> nel nodo per poter essere splittato ancora)</a:t>
            </a:r>
          </a:p>
          <a:p>
            <a:pPr marL="43180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43180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it-IT" sz="1600" dirty="0"/>
              <a:t>Per il </a:t>
            </a:r>
            <a:r>
              <a:rPr lang="it-IT" sz="1600" dirty="0" err="1"/>
              <a:t>Boosting</a:t>
            </a:r>
            <a:r>
              <a:rPr lang="it-IT" sz="1600" dirty="0"/>
              <a:t>, è stato un valore fisso per </a:t>
            </a:r>
            <a:r>
              <a:rPr lang="it-IT" sz="1600" b="1" dirty="0" err="1"/>
              <a:t>trees</a:t>
            </a:r>
            <a:r>
              <a:rPr lang="it-IT" sz="1600" dirty="0"/>
              <a:t> (100) e parametri come </a:t>
            </a:r>
            <a:r>
              <a:rPr lang="it-IT" sz="1600" b="1" dirty="0" err="1"/>
              <a:t>min_n</a:t>
            </a:r>
            <a:r>
              <a:rPr lang="it-IT" sz="1600" dirty="0"/>
              <a:t>, </a:t>
            </a:r>
            <a:r>
              <a:rPr lang="it-IT" sz="1600" b="1" dirty="0" err="1"/>
              <a:t>tree_depth</a:t>
            </a:r>
            <a:r>
              <a:rPr lang="it-IT" sz="1600" dirty="0"/>
              <a:t>, </a:t>
            </a:r>
            <a:r>
              <a:rPr lang="it-IT" sz="1600" b="1" dirty="0" err="1"/>
              <a:t>learn_rate</a:t>
            </a:r>
            <a:r>
              <a:rPr lang="it-IT" sz="1600" b="1" dirty="0"/>
              <a:t> </a:t>
            </a:r>
            <a:r>
              <a:rPr lang="it-IT" sz="1600" dirty="0"/>
              <a:t>sono stati sottoposti a tuning.</a:t>
            </a:r>
          </a:p>
          <a:p>
            <a:pPr marL="43180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43180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it-IT" sz="1600" dirty="0"/>
              <a:t>Per i BART, dato che il tuning degli </a:t>
            </a:r>
            <a:r>
              <a:rPr lang="it-IT" sz="1600" dirty="0" err="1"/>
              <a:t>iperparametri</a:t>
            </a:r>
            <a:r>
              <a:rPr lang="it-IT" sz="1600" dirty="0"/>
              <a:t> richiedeva un costo computazionale eccessivamente elevato, non è stato effettuato alcun tuning degli </a:t>
            </a:r>
            <a:r>
              <a:rPr lang="it-IT" sz="1600" dirty="0" err="1"/>
              <a:t>iperparametri</a:t>
            </a:r>
            <a:r>
              <a:rPr lang="it-IT" sz="1600" dirty="0"/>
              <a:t> e sono stati impostati i valori di default per </a:t>
            </a:r>
            <a:r>
              <a:rPr lang="it-IT" sz="1600" b="1" dirty="0" err="1"/>
              <a:t>trees</a:t>
            </a:r>
            <a:r>
              <a:rPr lang="it-IT" sz="1600" dirty="0"/>
              <a:t> (200), </a:t>
            </a:r>
            <a:r>
              <a:rPr lang="it-IT" sz="1600" b="1" dirty="0" err="1"/>
              <a:t>prior_terminal_node_coef</a:t>
            </a:r>
            <a:r>
              <a:rPr lang="it-IT" sz="1600" b="1" dirty="0"/>
              <a:t> </a:t>
            </a:r>
            <a:r>
              <a:rPr lang="it-IT" sz="1600" dirty="0"/>
              <a:t>e </a:t>
            </a:r>
            <a:r>
              <a:rPr lang="it-IT" sz="1600" b="1" dirty="0" err="1"/>
              <a:t>prior_terminal_node_expo</a:t>
            </a:r>
            <a:r>
              <a:rPr lang="it-IT" sz="1600" dirty="0"/>
              <a:t>.</a:t>
            </a:r>
          </a:p>
        </p:txBody>
      </p:sp>
      <p:sp>
        <p:nvSpPr>
          <p:cNvPr id="350" name="Google Shape;350;p28"/>
          <p:cNvSpPr/>
          <p:nvPr/>
        </p:nvSpPr>
        <p:spPr>
          <a:xfrm>
            <a:off x="673574" y="668801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065997"/>
      </p:ext>
    </p:extLst>
  </p:cSld>
  <p:clrMapOvr>
    <a:masterClrMapping/>
  </p:clrMapOvr>
  <p:transition spd="med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4"/>
          <p:cNvGrpSpPr/>
          <p:nvPr/>
        </p:nvGrpSpPr>
        <p:grpSpPr>
          <a:xfrm flipH="1">
            <a:off x="484400" y="647492"/>
            <a:ext cx="4223974" cy="3785488"/>
            <a:chOff x="4177618" y="768600"/>
            <a:chExt cx="3053107" cy="2025300"/>
          </a:xfrm>
        </p:grpSpPr>
        <p:sp>
          <p:nvSpPr>
            <p:cNvPr id="1984" name="Google Shape;1984;p34"/>
            <p:cNvSpPr/>
            <p:nvPr/>
          </p:nvSpPr>
          <p:spPr>
            <a:xfrm>
              <a:off x="4861325" y="768600"/>
              <a:ext cx="2369400" cy="2025300"/>
            </a:xfrm>
            <a:prstGeom prst="rect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 rot="10800000">
              <a:off x="4177618" y="2286676"/>
              <a:ext cx="683700" cy="309000"/>
            </a:xfrm>
            <a:prstGeom prst="rtTriangle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6" name="Google Shape;1986;p34"/>
          <p:cNvSpPr txBox="1">
            <a:spLocks noGrp="1"/>
          </p:cNvSpPr>
          <p:nvPr>
            <p:ph type="ctrTitle"/>
          </p:nvPr>
        </p:nvSpPr>
        <p:spPr>
          <a:xfrm flipH="1">
            <a:off x="3899581" y="647492"/>
            <a:ext cx="5320936" cy="19242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NEURAL NETWORK</a:t>
            </a:r>
            <a:endParaRPr dirty="0"/>
          </a:p>
        </p:txBody>
      </p:sp>
      <p:sp>
        <p:nvSpPr>
          <p:cNvPr id="1987" name="Google Shape;1987;p34"/>
          <p:cNvSpPr txBox="1">
            <a:spLocks noGrp="1"/>
          </p:cNvSpPr>
          <p:nvPr>
            <p:ph type="subTitle" idx="1"/>
          </p:nvPr>
        </p:nvSpPr>
        <p:spPr>
          <a:xfrm flipH="1">
            <a:off x="3996883" y="2080338"/>
            <a:ext cx="4425228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Single Neural Network</a:t>
            </a:r>
          </a:p>
        </p:txBody>
      </p:sp>
      <p:sp>
        <p:nvSpPr>
          <p:cNvPr id="1988" name="Google Shape;1988;p34"/>
          <p:cNvSpPr txBox="1">
            <a:spLocks noGrp="1"/>
          </p:cNvSpPr>
          <p:nvPr>
            <p:ph type="title" idx="2"/>
          </p:nvPr>
        </p:nvSpPr>
        <p:spPr>
          <a:xfrm flipH="1">
            <a:off x="989423" y="2155338"/>
            <a:ext cx="22683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/>
              <a:t>06</a:t>
            </a:r>
            <a:endParaRPr sz="12000" dirty="0"/>
          </a:p>
        </p:txBody>
      </p:sp>
    </p:spTree>
    <p:extLst>
      <p:ext uri="{BB962C8B-B14F-4D97-AF65-F5344CB8AC3E}">
        <p14:creationId xmlns:p14="http://schemas.microsoft.com/office/powerpoint/2010/main" val="2950926012"/>
      </p:ext>
    </p:extLst>
  </p:cSld>
  <p:clrMapOvr>
    <a:masterClrMapping/>
  </p:clrMapOvr>
  <p:transition spd="med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9" name="Google Shape;7049;p52"/>
          <p:cNvSpPr txBox="1">
            <a:spLocks noGrp="1"/>
          </p:cNvSpPr>
          <p:nvPr>
            <p:ph type="title"/>
          </p:nvPr>
        </p:nvSpPr>
        <p:spPr>
          <a:xfrm>
            <a:off x="307371" y="327396"/>
            <a:ext cx="41581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NEURAL NETWORK</a:t>
            </a:r>
            <a:endParaRPr sz="3000" dirty="0"/>
          </a:p>
        </p:txBody>
      </p:sp>
      <p:sp>
        <p:nvSpPr>
          <p:cNvPr id="7050" name="Google Shape;7050;p52"/>
          <p:cNvSpPr/>
          <p:nvPr/>
        </p:nvSpPr>
        <p:spPr>
          <a:xfrm>
            <a:off x="3897388" y="4058271"/>
            <a:ext cx="727" cy="699"/>
          </a:xfrm>
          <a:custGeom>
            <a:avLst/>
            <a:gdLst/>
            <a:ahLst/>
            <a:cxnLst/>
            <a:rect l="l" t="t" r="r" b="b"/>
            <a:pathLst>
              <a:path w="26" h="25" extrusionOk="0">
                <a:moveTo>
                  <a:pt x="25" y="0"/>
                </a:moveTo>
                <a:lnTo>
                  <a:pt x="1" y="21"/>
                </a:lnTo>
                <a:lnTo>
                  <a:pt x="5" y="25"/>
                </a:lnTo>
                <a:lnTo>
                  <a:pt x="25" y="0"/>
                </a:lnTo>
                <a:close/>
              </a:path>
            </a:pathLst>
          </a:custGeom>
          <a:solidFill>
            <a:srgbClr val="EC6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1" name="Google Shape;7051;p52"/>
          <p:cNvSpPr/>
          <p:nvPr/>
        </p:nvSpPr>
        <p:spPr>
          <a:xfrm>
            <a:off x="442573" y="881540"/>
            <a:ext cx="945300" cy="67333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3" name="Google Shape;7053;p52"/>
          <p:cNvSpPr txBox="1">
            <a:spLocks noGrp="1"/>
          </p:cNvSpPr>
          <p:nvPr>
            <p:ph type="subTitle" idx="4294967295"/>
          </p:nvPr>
        </p:nvSpPr>
        <p:spPr>
          <a:xfrm>
            <a:off x="1191622" y="4017665"/>
            <a:ext cx="1812429" cy="792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cs typeface="Arial"/>
                <a:sym typeface="Arial"/>
              </a:rPr>
              <a:t>Le connessioni tra i neuroni presenti nei </a:t>
            </a:r>
            <a:r>
              <a:rPr lang="it-IT" sz="1400" dirty="0" err="1">
                <a:cs typeface="Arial"/>
                <a:sym typeface="Arial"/>
              </a:rPr>
              <a:t>layer</a:t>
            </a:r>
            <a:r>
              <a:rPr lang="it-IT" sz="1400" dirty="0">
                <a:cs typeface="Arial"/>
                <a:sym typeface="Arial"/>
              </a:rPr>
              <a:t> sono pesate.</a:t>
            </a:r>
            <a:endParaRPr sz="1400" dirty="0">
              <a:cs typeface="Arial"/>
              <a:sym typeface="Arial"/>
            </a:endParaRPr>
          </a:p>
        </p:txBody>
      </p:sp>
      <p:sp>
        <p:nvSpPr>
          <p:cNvPr id="7057" name="Google Shape;7057;p52"/>
          <p:cNvSpPr txBox="1">
            <a:spLocks noGrp="1"/>
          </p:cNvSpPr>
          <p:nvPr>
            <p:ph type="subTitle" idx="4294967295"/>
          </p:nvPr>
        </p:nvSpPr>
        <p:spPr>
          <a:xfrm>
            <a:off x="6144125" y="773941"/>
            <a:ext cx="2796523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Le </a:t>
            </a:r>
            <a:r>
              <a:rPr lang="en" sz="1400" b="1" dirty="0" err="1"/>
              <a:t>reti</a:t>
            </a:r>
            <a:r>
              <a:rPr lang="en" sz="1400" b="1" dirty="0"/>
              <a:t> </a:t>
            </a:r>
            <a:r>
              <a:rPr lang="en" sz="1400" b="1" dirty="0" err="1"/>
              <a:t>neurali</a:t>
            </a:r>
            <a:r>
              <a:rPr lang="en" sz="1400" b="1" dirty="0"/>
              <a:t> </a:t>
            </a:r>
            <a:r>
              <a:rPr lang="en" sz="1400" dirty="0" err="1"/>
              <a:t>sono</a:t>
            </a:r>
            <a:r>
              <a:rPr lang="en" sz="1400" dirty="0"/>
              <a:t> </a:t>
            </a:r>
            <a:r>
              <a:rPr lang="en" sz="1400" dirty="0" err="1"/>
              <a:t>dei</a:t>
            </a:r>
            <a:r>
              <a:rPr lang="en" sz="1400" dirty="0"/>
              <a:t> </a:t>
            </a:r>
            <a:r>
              <a:rPr lang="en" sz="1400" dirty="0" err="1"/>
              <a:t>modelli</a:t>
            </a:r>
            <a:r>
              <a:rPr lang="en" sz="1400" dirty="0"/>
              <a:t> </a:t>
            </a:r>
            <a:r>
              <a:rPr lang="en" sz="1400" dirty="0" err="1"/>
              <a:t>matematici</a:t>
            </a:r>
            <a:r>
              <a:rPr lang="en" sz="1400" dirty="0"/>
              <a:t> </a:t>
            </a:r>
            <a:r>
              <a:rPr lang="en" sz="1400" dirty="0" err="1"/>
              <a:t>ispirati</a:t>
            </a:r>
            <a:r>
              <a:rPr lang="en" sz="1400" dirty="0"/>
              <a:t> al </a:t>
            </a:r>
            <a:r>
              <a:rPr lang="en" sz="1400" dirty="0" err="1"/>
              <a:t>funzionamento</a:t>
            </a:r>
            <a:r>
              <a:rPr lang="en" sz="1400" dirty="0"/>
              <a:t> del </a:t>
            </a:r>
            <a:r>
              <a:rPr lang="en" sz="1400" dirty="0" err="1"/>
              <a:t>cervello</a:t>
            </a:r>
            <a:r>
              <a:rPr lang="en" sz="1400" dirty="0"/>
              <a:t> </a:t>
            </a:r>
            <a:r>
              <a:rPr lang="en" sz="1400" dirty="0" err="1"/>
              <a:t>umano</a:t>
            </a:r>
            <a:r>
              <a:rPr lang="en" sz="1400" dirty="0"/>
              <a:t>.</a:t>
            </a:r>
          </a:p>
        </p:txBody>
      </p:sp>
      <p:sp>
        <p:nvSpPr>
          <p:cNvPr id="7059" name="Google Shape;7059;p52"/>
          <p:cNvSpPr txBox="1">
            <a:spLocks noGrp="1"/>
          </p:cNvSpPr>
          <p:nvPr>
            <p:ph type="subTitle" idx="4294967295"/>
          </p:nvPr>
        </p:nvSpPr>
        <p:spPr>
          <a:xfrm>
            <a:off x="5922148" y="2952620"/>
            <a:ext cx="2474884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Sono</a:t>
            </a:r>
            <a:r>
              <a:rPr lang="en" sz="1400" dirty="0"/>
              <a:t> </a:t>
            </a:r>
            <a:r>
              <a:rPr lang="en" sz="1400" dirty="0" err="1"/>
              <a:t>composte</a:t>
            </a:r>
            <a:r>
              <a:rPr lang="en" sz="1400" dirty="0"/>
              <a:t> da </a:t>
            </a:r>
            <a:r>
              <a:rPr lang="en" sz="1400" dirty="0" err="1"/>
              <a:t>una</a:t>
            </a:r>
            <a:r>
              <a:rPr lang="en" sz="1400" dirty="0"/>
              <a:t> </a:t>
            </a:r>
            <a:r>
              <a:rPr lang="en" sz="1400" dirty="0" err="1"/>
              <a:t>serie</a:t>
            </a:r>
            <a:r>
              <a:rPr lang="en" sz="1400" dirty="0"/>
              <a:t> di </a:t>
            </a:r>
            <a:r>
              <a:rPr lang="en" sz="1400" dirty="0" err="1"/>
              <a:t>unità</a:t>
            </a:r>
            <a:r>
              <a:rPr lang="en" sz="1400" dirty="0"/>
              <a:t>, </a:t>
            </a:r>
            <a:r>
              <a:rPr lang="it-IT" sz="1400" dirty="0"/>
              <a:t>i neuroni, che sono organizzati in strati.</a:t>
            </a:r>
            <a:endParaRPr sz="1400" dirty="0"/>
          </a:p>
        </p:txBody>
      </p:sp>
      <p:grpSp>
        <p:nvGrpSpPr>
          <p:cNvPr id="7060" name="Google Shape;7060;p52"/>
          <p:cNvGrpSpPr/>
          <p:nvPr/>
        </p:nvGrpSpPr>
        <p:grpSpPr>
          <a:xfrm>
            <a:off x="3005193" y="776256"/>
            <a:ext cx="3057022" cy="4970539"/>
            <a:chOff x="3005193" y="776256"/>
            <a:chExt cx="3057022" cy="4970539"/>
          </a:xfrm>
        </p:grpSpPr>
        <p:sp>
          <p:nvSpPr>
            <p:cNvPr id="7061" name="Google Shape;7061;p52"/>
            <p:cNvSpPr/>
            <p:nvPr/>
          </p:nvSpPr>
          <p:spPr>
            <a:xfrm>
              <a:off x="5327827" y="1139059"/>
              <a:ext cx="76408" cy="4607737"/>
            </a:xfrm>
            <a:custGeom>
              <a:avLst/>
              <a:gdLst/>
              <a:ahLst/>
              <a:cxnLst/>
              <a:rect l="l" t="t" r="r" b="b"/>
              <a:pathLst>
                <a:path w="2732" h="150089" extrusionOk="0">
                  <a:moveTo>
                    <a:pt x="0" y="1"/>
                  </a:moveTo>
                  <a:lnTo>
                    <a:pt x="2731" y="1"/>
                  </a:lnTo>
                  <a:lnTo>
                    <a:pt x="2731" y="150089"/>
                  </a:lnTo>
                  <a:lnTo>
                    <a:pt x="0" y="15008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52"/>
            <p:cNvSpPr/>
            <p:nvPr/>
          </p:nvSpPr>
          <p:spPr>
            <a:xfrm>
              <a:off x="4317244" y="2391376"/>
              <a:ext cx="76407" cy="3355249"/>
            </a:xfrm>
            <a:custGeom>
              <a:avLst/>
              <a:gdLst/>
              <a:ahLst/>
              <a:cxnLst/>
              <a:rect l="l" t="t" r="r" b="b"/>
              <a:pathLst>
                <a:path w="2732" h="105304" extrusionOk="0">
                  <a:moveTo>
                    <a:pt x="0" y="0"/>
                  </a:moveTo>
                  <a:lnTo>
                    <a:pt x="2731" y="0"/>
                  </a:lnTo>
                  <a:lnTo>
                    <a:pt x="2731" y="105304"/>
                  </a:lnTo>
                  <a:lnTo>
                    <a:pt x="0" y="10530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52"/>
            <p:cNvSpPr/>
            <p:nvPr/>
          </p:nvSpPr>
          <p:spPr>
            <a:xfrm>
              <a:off x="5038000" y="3375322"/>
              <a:ext cx="76408" cy="2371368"/>
            </a:xfrm>
            <a:custGeom>
              <a:avLst/>
              <a:gdLst/>
              <a:ahLst/>
              <a:cxnLst/>
              <a:rect l="l" t="t" r="r" b="b"/>
              <a:pathLst>
                <a:path w="2732" h="70116" extrusionOk="0">
                  <a:moveTo>
                    <a:pt x="0" y="0"/>
                  </a:moveTo>
                  <a:lnTo>
                    <a:pt x="2732" y="0"/>
                  </a:lnTo>
                  <a:lnTo>
                    <a:pt x="2732" y="70116"/>
                  </a:lnTo>
                  <a:lnTo>
                    <a:pt x="0" y="701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52"/>
            <p:cNvSpPr/>
            <p:nvPr/>
          </p:nvSpPr>
          <p:spPr>
            <a:xfrm>
              <a:off x="3633866" y="4300965"/>
              <a:ext cx="76408" cy="1445719"/>
            </a:xfrm>
            <a:custGeom>
              <a:avLst/>
              <a:gdLst/>
              <a:ahLst/>
              <a:cxnLst/>
              <a:rect l="l" t="t" r="r" b="b"/>
              <a:pathLst>
                <a:path w="2732" h="37012" extrusionOk="0">
                  <a:moveTo>
                    <a:pt x="1" y="1"/>
                  </a:moveTo>
                  <a:lnTo>
                    <a:pt x="2732" y="1"/>
                  </a:lnTo>
                  <a:lnTo>
                    <a:pt x="2732" y="37012"/>
                  </a:lnTo>
                  <a:lnTo>
                    <a:pt x="1" y="3701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65" name="Google Shape;7065;p52"/>
            <p:cNvGrpSpPr/>
            <p:nvPr/>
          </p:nvGrpSpPr>
          <p:grpSpPr>
            <a:xfrm>
              <a:off x="3005193" y="776256"/>
              <a:ext cx="3057022" cy="3997072"/>
              <a:chOff x="3005193" y="776256"/>
              <a:chExt cx="3057022" cy="3997072"/>
            </a:xfrm>
          </p:grpSpPr>
          <p:sp>
            <p:nvSpPr>
              <p:cNvPr id="7066" name="Google Shape;7066;p52"/>
              <p:cNvSpPr/>
              <p:nvPr/>
            </p:nvSpPr>
            <p:spPr>
              <a:xfrm>
                <a:off x="4693608" y="776256"/>
                <a:ext cx="1368607" cy="792709"/>
              </a:xfrm>
              <a:custGeom>
                <a:avLst/>
                <a:gdLst/>
                <a:ahLst/>
                <a:cxnLst/>
                <a:rect l="l" t="t" r="r" b="b"/>
                <a:pathLst>
                  <a:path w="48940" h="28349" extrusionOk="0">
                    <a:moveTo>
                      <a:pt x="24387" y="1"/>
                    </a:moveTo>
                    <a:lnTo>
                      <a:pt x="0" y="14176"/>
                    </a:lnTo>
                    <a:lnTo>
                      <a:pt x="24552" y="28348"/>
                    </a:lnTo>
                    <a:lnTo>
                      <a:pt x="48939" y="14176"/>
                    </a:lnTo>
                    <a:lnTo>
                      <a:pt x="243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7" name="Google Shape;7067;p52"/>
              <p:cNvSpPr/>
              <p:nvPr/>
            </p:nvSpPr>
            <p:spPr>
              <a:xfrm>
                <a:off x="5379953" y="1172653"/>
                <a:ext cx="682262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397" h="16805" extrusionOk="0">
                    <a:moveTo>
                      <a:pt x="24396" y="0"/>
                    </a:moveTo>
                    <a:lnTo>
                      <a:pt x="9" y="14172"/>
                    </a:lnTo>
                    <a:lnTo>
                      <a:pt x="1" y="16804"/>
                    </a:lnTo>
                    <a:lnTo>
                      <a:pt x="24388" y="2633"/>
                    </a:lnTo>
                    <a:lnTo>
                      <a:pt x="243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8" name="Google Shape;7068;p52"/>
              <p:cNvSpPr/>
              <p:nvPr/>
            </p:nvSpPr>
            <p:spPr>
              <a:xfrm>
                <a:off x="4693356" y="1172653"/>
                <a:ext cx="686876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562" h="16805" extrusionOk="0">
                    <a:moveTo>
                      <a:pt x="9" y="0"/>
                    </a:moveTo>
                    <a:lnTo>
                      <a:pt x="1" y="2633"/>
                    </a:lnTo>
                    <a:lnTo>
                      <a:pt x="24553" y="16804"/>
                    </a:lnTo>
                    <a:lnTo>
                      <a:pt x="24561" y="1417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9" name="Google Shape;7069;p52"/>
              <p:cNvSpPr/>
              <p:nvPr/>
            </p:nvSpPr>
            <p:spPr>
              <a:xfrm>
                <a:off x="4382189" y="2920756"/>
                <a:ext cx="1368607" cy="792709"/>
              </a:xfrm>
              <a:custGeom>
                <a:avLst/>
                <a:gdLst/>
                <a:ahLst/>
                <a:cxnLst/>
                <a:rect l="l" t="t" r="r" b="b"/>
                <a:pathLst>
                  <a:path w="48940" h="28349" extrusionOk="0">
                    <a:moveTo>
                      <a:pt x="24388" y="1"/>
                    </a:moveTo>
                    <a:lnTo>
                      <a:pt x="1" y="14173"/>
                    </a:lnTo>
                    <a:lnTo>
                      <a:pt x="24549" y="28348"/>
                    </a:lnTo>
                    <a:lnTo>
                      <a:pt x="48940" y="14177"/>
                    </a:lnTo>
                    <a:lnTo>
                      <a:pt x="243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0" name="Google Shape;7070;p52"/>
              <p:cNvSpPr/>
              <p:nvPr/>
            </p:nvSpPr>
            <p:spPr>
              <a:xfrm>
                <a:off x="5068562" y="3317153"/>
                <a:ext cx="682234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396" h="16805" extrusionOk="0">
                    <a:moveTo>
                      <a:pt x="24396" y="1"/>
                    </a:moveTo>
                    <a:lnTo>
                      <a:pt x="5" y="14172"/>
                    </a:lnTo>
                    <a:lnTo>
                      <a:pt x="1" y="16805"/>
                    </a:lnTo>
                    <a:lnTo>
                      <a:pt x="24388" y="2633"/>
                    </a:lnTo>
                    <a:lnTo>
                      <a:pt x="2439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1" name="Google Shape;7071;p52"/>
              <p:cNvSpPr/>
              <p:nvPr/>
            </p:nvSpPr>
            <p:spPr>
              <a:xfrm>
                <a:off x="4381966" y="3317041"/>
                <a:ext cx="686737" cy="470022"/>
              </a:xfrm>
              <a:custGeom>
                <a:avLst/>
                <a:gdLst/>
                <a:ahLst/>
                <a:cxnLst/>
                <a:rect l="l" t="t" r="r" b="b"/>
                <a:pathLst>
                  <a:path w="24557" h="16809" extrusionOk="0">
                    <a:moveTo>
                      <a:pt x="9" y="1"/>
                    </a:moveTo>
                    <a:lnTo>
                      <a:pt x="1" y="2633"/>
                    </a:lnTo>
                    <a:lnTo>
                      <a:pt x="24553" y="16809"/>
                    </a:lnTo>
                    <a:lnTo>
                      <a:pt x="24557" y="14176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2" name="Google Shape;7072;p52"/>
              <p:cNvSpPr/>
              <p:nvPr/>
            </p:nvSpPr>
            <p:spPr>
              <a:xfrm>
                <a:off x="3671151" y="1926801"/>
                <a:ext cx="1368607" cy="792681"/>
              </a:xfrm>
              <a:custGeom>
                <a:avLst/>
                <a:gdLst/>
                <a:ahLst/>
                <a:cxnLst/>
                <a:rect l="l" t="t" r="r" b="b"/>
                <a:pathLst>
                  <a:path w="48940" h="28348" extrusionOk="0">
                    <a:moveTo>
                      <a:pt x="24387" y="0"/>
                    </a:moveTo>
                    <a:lnTo>
                      <a:pt x="0" y="14176"/>
                    </a:lnTo>
                    <a:lnTo>
                      <a:pt x="24552" y="28348"/>
                    </a:lnTo>
                    <a:lnTo>
                      <a:pt x="48939" y="14176"/>
                    </a:lnTo>
                    <a:lnTo>
                      <a:pt x="243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3" name="Google Shape;7073;p52"/>
              <p:cNvSpPr/>
              <p:nvPr/>
            </p:nvSpPr>
            <p:spPr>
              <a:xfrm>
                <a:off x="4357524" y="2323170"/>
                <a:ext cx="682234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396" h="16805" extrusionOk="0">
                    <a:moveTo>
                      <a:pt x="24395" y="1"/>
                    </a:moveTo>
                    <a:lnTo>
                      <a:pt x="8" y="14173"/>
                    </a:lnTo>
                    <a:lnTo>
                      <a:pt x="0" y="16805"/>
                    </a:lnTo>
                    <a:lnTo>
                      <a:pt x="24387" y="2633"/>
                    </a:lnTo>
                    <a:lnTo>
                      <a:pt x="2439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4" name="Google Shape;7074;p52"/>
              <p:cNvSpPr/>
              <p:nvPr/>
            </p:nvSpPr>
            <p:spPr>
              <a:xfrm>
                <a:off x="3670900" y="2323170"/>
                <a:ext cx="686876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562" h="16805" extrusionOk="0">
                    <a:moveTo>
                      <a:pt x="9" y="1"/>
                    </a:moveTo>
                    <a:lnTo>
                      <a:pt x="1" y="2629"/>
                    </a:lnTo>
                    <a:lnTo>
                      <a:pt x="24553" y="16805"/>
                    </a:lnTo>
                    <a:lnTo>
                      <a:pt x="24561" y="14173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5" name="Google Shape;7075;p52"/>
              <p:cNvSpPr/>
              <p:nvPr/>
            </p:nvSpPr>
            <p:spPr>
              <a:xfrm>
                <a:off x="3005416" y="3907022"/>
                <a:ext cx="1368607" cy="792681"/>
              </a:xfrm>
              <a:custGeom>
                <a:avLst/>
                <a:gdLst/>
                <a:ahLst/>
                <a:cxnLst/>
                <a:rect l="l" t="t" r="r" b="b"/>
                <a:pathLst>
                  <a:path w="48940" h="28348" extrusionOk="0">
                    <a:moveTo>
                      <a:pt x="24388" y="0"/>
                    </a:moveTo>
                    <a:lnTo>
                      <a:pt x="1" y="14176"/>
                    </a:lnTo>
                    <a:lnTo>
                      <a:pt x="24553" y="28348"/>
                    </a:lnTo>
                    <a:lnTo>
                      <a:pt x="48940" y="14176"/>
                    </a:lnTo>
                    <a:lnTo>
                      <a:pt x="243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6" name="Google Shape;7076;p52"/>
              <p:cNvSpPr/>
              <p:nvPr/>
            </p:nvSpPr>
            <p:spPr>
              <a:xfrm>
                <a:off x="3691789" y="4303418"/>
                <a:ext cx="682234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396" h="16805" extrusionOk="0">
                    <a:moveTo>
                      <a:pt x="24396" y="0"/>
                    </a:moveTo>
                    <a:lnTo>
                      <a:pt x="9" y="14172"/>
                    </a:lnTo>
                    <a:lnTo>
                      <a:pt x="1" y="16804"/>
                    </a:lnTo>
                    <a:lnTo>
                      <a:pt x="1" y="16804"/>
                    </a:lnTo>
                    <a:lnTo>
                      <a:pt x="24388" y="2632"/>
                    </a:lnTo>
                    <a:lnTo>
                      <a:pt x="243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2"/>
              <p:cNvSpPr/>
              <p:nvPr/>
            </p:nvSpPr>
            <p:spPr>
              <a:xfrm>
                <a:off x="3005193" y="4303418"/>
                <a:ext cx="686848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561" h="16805" extrusionOk="0">
                    <a:moveTo>
                      <a:pt x="9" y="0"/>
                    </a:moveTo>
                    <a:lnTo>
                      <a:pt x="1" y="2628"/>
                    </a:lnTo>
                    <a:lnTo>
                      <a:pt x="24553" y="16804"/>
                    </a:lnTo>
                    <a:lnTo>
                      <a:pt x="24561" y="1417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78" name="Google Shape;7078;p52"/>
            <p:cNvGrpSpPr/>
            <p:nvPr/>
          </p:nvGrpSpPr>
          <p:grpSpPr>
            <a:xfrm>
              <a:off x="3005193" y="1172653"/>
              <a:ext cx="2375039" cy="3600675"/>
              <a:chOff x="3005193" y="1172653"/>
              <a:chExt cx="2375039" cy="3600675"/>
            </a:xfrm>
          </p:grpSpPr>
          <p:sp>
            <p:nvSpPr>
              <p:cNvPr id="7079" name="Google Shape;7079;p52"/>
              <p:cNvSpPr/>
              <p:nvPr/>
            </p:nvSpPr>
            <p:spPr>
              <a:xfrm>
                <a:off x="4693356" y="1172653"/>
                <a:ext cx="686876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562" h="16805" extrusionOk="0">
                    <a:moveTo>
                      <a:pt x="9" y="0"/>
                    </a:moveTo>
                    <a:lnTo>
                      <a:pt x="1" y="2633"/>
                    </a:lnTo>
                    <a:lnTo>
                      <a:pt x="24553" y="16804"/>
                    </a:lnTo>
                    <a:lnTo>
                      <a:pt x="24561" y="1417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2"/>
              <p:cNvSpPr/>
              <p:nvPr/>
            </p:nvSpPr>
            <p:spPr>
              <a:xfrm>
                <a:off x="4381966" y="3317041"/>
                <a:ext cx="686737" cy="470022"/>
              </a:xfrm>
              <a:custGeom>
                <a:avLst/>
                <a:gdLst/>
                <a:ahLst/>
                <a:cxnLst/>
                <a:rect l="l" t="t" r="r" b="b"/>
                <a:pathLst>
                  <a:path w="24557" h="16809" extrusionOk="0">
                    <a:moveTo>
                      <a:pt x="9" y="1"/>
                    </a:moveTo>
                    <a:lnTo>
                      <a:pt x="1" y="2633"/>
                    </a:lnTo>
                    <a:lnTo>
                      <a:pt x="24553" y="16809"/>
                    </a:lnTo>
                    <a:lnTo>
                      <a:pt x="24557" y="14176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FFFFF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2"/>
              <p:cNvSpPr/>
              <p:nvPr/>
            </p:nvSpPr>
            <p:spPr>
              <a:xfrm>
                <a:off x="3670900" y="2323170"/>
                <a:ext cx="686876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562" h="16805" extrusionOk="0">
                    <a:moveTo>
                      <a:pt x="9" y="1"/>
                    </a:moveTo>
                    <a:lnTo>
                      <a:pt x="1" y="2629"/>
                    </a:lnTo>
                    <a:lnTo>
                      <a:pt x="24553" y="16805"/>
                    </a:lnTo>
                    <a:lnTo>
                      <a:pt x="24561" y="14173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FFFFF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2"/>
              <p:cNvSpPr/>
              <p:nvPr/>
            </p:nvSpPr>
            <p:spPr>
              <a:xfrm>
                <a:off x="3005193" y="4303418"/>
                <a:ext cx="686848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561" h="16805" extrusionOk="0">
                    <a:moveTo>
                      <a:pt x="9" y="0"/>
                    </a:moveTo>
                    <a:lnTo>
                      <a:pt x="1" y="2628"/>
                    </a:lnTo>
                    <a:lnTo>
                      <a:pt x="24553" y="16804"/>
                    </a:lnTo>
                    <a:lnTo>
                      <a:pt x="24561" y="1417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83" name="Google Shape;7083;p52"/>
            <p:cNvGrpSpPr/>
            <p:nvPr/>
          </p:nvGrpSpPr>
          <p:grpSpPr>
            <a:xfrm>
              <a:off x="3691789" y="1172653"/>
              <a:ext cx="2370425" cy="3600675"/>
              <a:chOff x="3691789" y="1172653"/>
              <a:chExt cx="2370425" cy="3600675"/>
            </a:xfrm>
          </p:grpSpPr>
          <p:sp>
            <p:nvSpPr>
              <p:cNvPr id="7084" name="Google Shape;7084;p52"/>
              <p:cNvSpPr/>
              <p:nvPr/>
            </p:nvSpPr>
            <p:spPr>
              <a:xfrm>
                <a:off x="5379953" y="1172653"/>
                <a:ext cx="682262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397" h="16805" extrusionOk="0">
                    <a:moveTo>
                      <a:pt x="24396" y="0"/>
                    </a:moveTo>
                    <a:lnTo>
                      <a:pt x="9" y="14172"/>
                    </a:lnTo>
                    <a:lnTo>
                      <a:pt x="1" y="16804"/>
                    </a:lnTo>
                    <a:lnTo>
                      <a:pt x="24388" y="2633"/>
                    </a:lnTo>
                    <a:lnTo>
                      <a:pt x="24396" y="0"/>
                    </a:lnTo>
                    <a:close/>
                  </a:path>
                </a:pathLst>
              </a:custGeom>
              <a:solidFill>
                <a:srgbClr val="595959">
                  <a:alpha val="301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2"/>
              <p:cNvSpPr/>
              <p:nvPr/>
            </p:nvSpPr>
            <p:spPr>
              <a:xfrm>
                <a:off x="5068562" y="3317153"/>
                <a:ext cx="682234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396" h="16805" extrusionOk="0">
                    <a:moveTo>
                      <a:pt x="24396" y="1"/>
                    </a:moveTo>
                    <a:lnTo>
                      <a:pt x="5" y="14172"/>
                    </a:lnTo>
                    <a:lnTo>
                      <a:pt x="1" y="16805"/>
                    </a:lnTo>
                    <a:lnTo>
                      <a:pt x="24388" y="2633"/>
                    </a:lnTo>
                    <a:lnTo>
                      <a:pt x="24396" y="1"/>
                    </a:lnTo>
                    <a:close/>
                  </a:path>
                </a:pathLst>
              </a:custGeom>
              <a:solidFill>
                <a:srgbClr val="595959">
                  <a:alpha val="301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2"/>
              <p:cNvSpPr/>
              <p:nvPr/>
            </p:nvSpPr>
            <p:spPr>
              <a:xfrm>
                <a:off x="4357524" y="2323170"/>
                <a:ext cx="682234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396" h="16805" extrusionOk="0">
                    <a:moveTo>
                      <a:pt x="24395" y="1"/>
                    </a:moveTo>
                    <a:lnTo>
                      <a:pt x="8" y="14173"/>
                    </a:lnTo>
                    <a:lnTo>
                      <a:pt x="0" y="16805"/>
                    </a:lnTo>
                    <a:lnTo>
                      <a:pt x="24387" y="2633"/>
                    </a:lnTo>
                    <a:lnTo>
                      <a:pt x="24395" y="1"/>
                    </a:lnTo>
                    <a:close/>
                  </a:path>
                </a:pathLst>
              </a:custGeom>
              <a:solidFill>
                <a:srgbClr val="595959">
                  <a:alpha val="301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2"/>
              <p:cNvSpPr/>
              <p:nvPr/>
            </p:nvSpPr>
            <p:spPr>
              <a:xfrm>
                <a:off x="3691789" y="4303418"/>
                <a:ext cx="682234" cy="469910"/>
              </a:xfrm>
              <a:custGeom>
                <a:avLst/>
                <a:gdLst/>
                <a:ahLst/>
                <a:cxnLst/>
                <a:rect l="l" t="t" r="r" b="b"/>
                <a:pathLst>
                  <a:path w="24396" h="16805" extrusionOk="0">
                    <a:moveTo>
                      <a:pt x="24396" y="0"/>
                    </a:moveTo>
                    <a:lnTo>
                      <a:pt x="9" y="14172"/>
                    </a:lnTo>
                    <a:lnTo>
                      <a:pt x="1" y="16804"/>
                    </a:lnTo>
                    <a:lnTo>
                      <a:pt x="1" y="16804"/>
                    </a:lnTo>
                    <a:lnTo>
                      <a:pt x="24388" y="2632"/>
                    </a:lnTo>
                    <a:lnTo>
                      <a:pt x="24396" y="0"/>
                    </a:lnTo>
                    <a:close/>
                  </a:path>
                </a:pathLst>
              </a:custGeom>
              <a:solidFill>
                <a:srgbClr val="595959">
                  <a:alpha val="301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88" name="Google Shape;7088;p52"/>
            <p:cNvSpPr/>
            <p:nvPr/>
          </p:nvSpPr>
          <p:spPr>
            <a:xfrm>
              <a:off x="5276818" y="1578500"/>
              <a:ext cx="8222" cy="125328"/>
            </a:xfrm>
            <a:custGeom>
              <a:avLst/>
              <a:gdLst/>
              <a:ahLst/>
              <a:cxnLst/>
              <a:rect l="l" t="t" r="r" b="b"/>
              <a:pathLst>
                <a:path w="294" h="4482" extrusionOk="0">
                  <a:moveTo>
                    <a:pt x="294" y="1"/>
                  </a:moveTo>
                  <a:lnTo>
                    <a:pt x="13" y="166"/>
                  </a:lnTo>
                  <a:lnTo>
                    <a:pt x="1" y="4481"/>
                  </a:lnTo>
                  <a:lnTo>
                    <a:pt x="285" y="4316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E7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52"/>
            <p:cNvSpPr/>
            <p:nvPr/>
          </p:nvSpPr>
          <p:spPr>
            <a:xfrm>
              <a:off x="4446593" y="2320765"/>
              <a:ext cx="40046" cy="91969"/>
            </a:xfrm>
            <a:custGeom>
              <a:avLst/>
              <a:gdLst/>
              <a:ahLst/>
              <a:cxnLst/>
              <a:rect l="l" t="t" r="r" b="b"/>
              <a:pathLst>
                <a:path w="1432" h="3289" extrusionOk="0">
                  <a:moveTo>
                    <a:pt x="1432" y="0"/>
                  </a:moveTo>
                  <a:lnTo>
                    <a:pt x="8" y="829"/>
                  </a:lnTo>
                  <a:lnTo>
                    <a:pt x="0" y="3288"/>
                  </a:lnTo>
                  <a:lnTo>
                    <a:pt x="1423" y="2463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C01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52"/>
            <p:cNvSpPr/>
            <p:nvPr/>
          </p:nvSpPr>
          <p:spPr>
            <a:xfrm>
              <a:off x="4694419" y="2915220"/>
              <a:ext cx="110210" cy="74800"/>
            </a:xfrm>
            <a:custGeom>
              <a:avLst/>
              <a:gdLst/>
              <a:ahLst/>
              <a:cxnLst/>
              <a:rect l="l" t="t" r="r" b="b"/>
              <a:pathLst>
                <a:path w="3941" h="2675" extrusionOk="0">
                  <a:moveTo>
                    <a:pt x="3940" y="1"/>
                  </a:moveTo>
                  <a:lnTo>
                    <a:pt x="3763" y="100"/>
                  </a:lnTo>
                  <a:lnTo>
                    <a:pt x="173" y="2175"/>
                  </a:lnTo>
                  <a:lnTo>
                    <a:pt x="0" y="2274"/>
                  </a:lnTo>
                  <a:lnTo>
                    <a:pt x="0" y="2674"/>
                  </a:lnTo>
                  <a:lnTo>
                    <a:pt x="173" y="2571"/>
                  </a:lnTo>
                  <a:lnTo>
                    <a:pt x="3763" y="500"/>
                  </a:lnTo>
                  <a:lnTo>
                    <a:pt x="3940" y="397"/>
                  </a:lnTo>
                  <a:lnTo>
                    <a:pt x="39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52"/>
            <p:cNvSpPr/>
            <p:nvPr/>
          </p:nvSpPr>
          <p:spPr>
            <a:xfrm>
              <a:off x="4694642" y="3028160"/>
              <a:ext cx="110322" cy="74912"/>
            </a:xfrm>
            <a:custGeom>
              <a:avLst/>
              <a:gdLst/>
              <a:ahLst/>
              <a:cxnLst/>
              <a:rect l="l" t="t" r="r" b="b"/>
              <a:pathLst>
                <a:path w="3945" h="2679" extrusionOk="0">
                  <a:moveTo>
                    <a:pt x="3940" y="1"/>
                  </a:moveTo>
                  <a:lnTo>
                    <a:pt x="3767" y="104"/>
                  </a:lnTo>
                  <a:lnTo>
                    <a:pt x="178" y="2175"/>
                  </a:lnTo>
                  <a:lnTo>
                    <a:pt x="0" y="2278"/>
                  </a:lnTo>
                  <a:lnTo>
                    <a:pt x="4" y="2678"/>
                  </a:lnTo>
                  <a:lnTo>
                    <a:pt x="178" y="2575"/>
                  </a:lnTo>
                  <a:lnTo>
                    <a:pt x="3767" y="504"/>
                  </a:lnTo>
                  <a:lnTo>
                    <a:pt x="3944" y="401"/>
                  </a:lnTo>
                  <a:lnTo>
                    <a:pt x="39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92" name="Google Shape;7092;p52"/>
            <p:cNvGrpSpPr/>
            <p:nvPr/>
          </p:nvGrpSpPr>
          <p:grpSpPr>
            <a:xfrm>
              <a:off x="4657253" y="2448917"/>
              <a:ext cx="152661" cy="751856"/>
              <a:chOff x="4657253" y="2448917"/>
              <a:chExt cx="152661" cy="751856"/>
            </a:xfrm>
          </p:grpSpPr>
          <p:sp>
            <p:nvSpPr>
              <p:cNvPr id="7093" name="Google Shape;7093;p52"/>
              <p:cNvSpPr/>
              <p:nvPr/>
            </p:nvSpPr>
            <p:spPr>
              <a:xfrm>
                <a:off x="4693356" y="2576063"/>
                <a:ext cx="110350" cy="74772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2674" extrusionOk="0">
                    <a:moveTo>
                      <a:pt x="3941" y="0"/>
                    </a:moveTo>
                    <a:lnTo>
                      <a:pt x="3768" y="99"/>
                    </a:lnTo>
                    <a:lnTo>
                      <a:pt x="174" y="2175"/>
                    </a:lnTo>
                    <a:lnTo>
                      <a:pt x="1" y="2274"/>
                    </a:lnTo>
                    <a:lnTo>
                      <a:pt x="1" y="2674"/>
                    </a:lnTo>
                    <a:lnTo>
                      <a:pt x="178" y="2571"/>
                    </a:lnTo>
                    <a:lnTo>
                      <a:pt x="3768" y="500"/>
                    </a:lnTo>
                    <a:lnTo>
                      <a:pt x="3945" y="396"/>
                    </a:lnTo>
                    <a:lnTo>
                      <a:pt x="39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2"/>
              <p:cNvSpPr/>
              <p:nvPr/>
            </p:nvSpPr>
            <p:spPr>
              <a:xfrm>
                <a:off x="4693719" y="2689115"/>
                <a:ext cx="110210" cy="74772"/>
              </a:xfrm>
              <a:custGeom>
                <a:avLst/>
                <a:gdLst/>
                <a:ahLst/>
                <a:cxnLst/>
                <a:rect l="l" t="t" r="r" b="b"/>
                <a:pathLst>
                  <a:path w="3941" h="2674" extrusionOk="0">
                    <a:moveTo>
                      <a:pt x="3940" y="1"/>
                    </a:moveTo>
                    <a:lnTo>
                      <a:pt x="3767" y="100"/>
                    </a:lnTo>
                    <a:lnTo>
                      <a:pt x="174" y="2175"/>
                    </a:lnTo>
                    <a:lnTo>
                      <a:pt x="0" y="2274"/>
                    </a:lnTo>
                    <a:lnTo>
                      <a:pt x="0" y="2674"/>
                    </a:lnTo>
                    <a:lnTo>
                      <a:pt x="178" y="2571"/>
                    </a:lnTo>
                    <a:lnTo>
                      <a:pt x="3767" y="500"/>
                    </a:lnTo>
                    <a:lnTo>
                      <a:pt x="3940" y="397"/>
                    </a:lnTo>
                    <a:lnTo>
                      <a:pt x="39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2"/>
              <p:cNvSpPr/>
              <p:nvPr/>
            </p:nvSpPr>
            <p:spPr>
              <a:xfrm>
                <a:off x="4694055" y="2802167"/>
                <a:ext cx="110210" cy="74800"/>
              </a:xfrm>
              <a:custGeom>
                <a:avLst/>
                <a:gdLst/>
                <a:ahLst/>
                <a:cxnLst/>
                <a:rect l="l" t="t" r="r" b="b"/>
                <a:pathLst>
                  <a:path w="3941" h="2675" extrusionOk="0">
                    <a:moveTo>
                      <a:pt x="3941" y="1"/>
                    </a:moveTo>
                    <a:lnTo>
                      <a:pt x="3763" y="100"/>
                    </a:lnTo>
                    <a:lnTo>
                      <a:pt x="174" y="2175"/>
                    </a:lnTo>
                    <a:lnTo>
                      <a:pt x="1" y="2274"/>
                    </a:lnTo>
                    <a:lnTo>
                      <a:pt x="1" y="2674"/>
                    </a:lnTo>
                    <a:lnTo>
                      <a:pt x="174" y="2571"/>
                    </a:lnTo>
                    <a:lnTo>
                      <a:pt x="3767" y="500"/>
                    </a:lnTo>
                    <a:lnTo>
                      <a:pt x="3941" y="397"/>
                    </a:lnTo>
                    <a:lnTo>
                      <a:pt x="39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2"/>
              <p:cNvSpPr/>
              <p:nvPr/>
            </p:nvSpPr>
            <p:spPr>
              <a:xfrm>
                <a:off x="4657253" y="2511665"/>
                <a:ext cx="42842" cy="689108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24644" extrusionOk="0">
                    <a:moveTo>
                      <a:pt x="646" y="1"/>
                    </a:moveTo>
                    <a:cubicBezTo>
                      <a:pt x="327" y="1"/>
                      <a:pt x="29" y="204"/>
                      <a:pt x="1" y="670"/>
                    </a:cubicBezTo>
                    <a:lnTo>
                      <a:pt x="368" y="690"/>
                    </a:lnTo>
                    <a:cubicBezTo>
                      <a:pt x="380" y="480"/>
                      <a:pt x="479" y="368"/>
                      <a:pt x="652" y="368"/>
                    </a:cubicBezTo>
                    <a:cubicBezTo>
                      <a:pt x="987" y="368"/>
                      <a:pt x="1115" y="599"/>
                      <a:pt x="1115" y="950"/>
                    </a:cubicBezTo>
                    <a:lnTo>
                      <a:pt x="1181" y="24644"/>
                    </a:lnTo>
                    <a:lnTo>
                      <a:pt x="1531" y="24446"/>
                    </a:lnTo>
                    <a:lnTo>
                      <a:pt x="1515" y="21046"/>
                    </a:lnTo>
                    <a:lnTo>
                      <a:pt x="1341" y="21149"/>
                    </a:lnTo>
                    <a:lnTo>
                      <a:pt x="1341" y="20753"/>
                    </a:lnTo>
                    <a:lnTo>
                      <a:pt x="1515" y="20650"/>
                    </a:lnTo>
                    <a:lnTo>
                      <a:pt x="1502" y="17003"/>
                    </a:lnTo>
                    <a:lnTo>
                      <a:pt x="1329" y="17106"/>
                    </a:lnTo>
                    <a:lnTo>
                      <a:pt x="1329" y="16710"/>
                    </a:lnTo>
                    <a:lnTo>
                      <a:pt x="1502" y="16607"/>
                    </a:lnTo>
                    <a:lnTo>
                      <a:pt x="1494" y="12960"/>
                    </a:lnTo>
                    <a:lnTo>
                      <a:pt x="1317" y="13063"/>
                    </a:lnTo>
                    <a:lnTo>
                      <a:pt x="1317" y="12667"/>
                    </a:lnTo>
                    <a:lnTo>
                      <a:pt x="1494" y="12564"/>
                    </a:lnTo>
                    <a:lnTo>
                      <a:pt x="1482" y="8917"/>
                    </a:lnTo>
                    <a:lnTo>
                      <a:pt x="1308" y="9020"/>
                    </a:lnTo>
                    <a:lnTo>
                      <a:pt x="1308" y="8624"/>
                    </a:lnTo>
                    <a:lnTo>
                      <a:pt x="1482" y="8521"/>
                    </a:lnTo>
                    <a:lnTo>
                      <a:pt x="1473" y="4878"/>
                    </a:lnTo>
                    <a:lnTo>
                      <a:pt x="1296" y="4981"/>
                    </a:lnTo>
                    <a:lnTo>
                      <a:pt x="1296" y="4581"/>
                    </a:lnTo>
                    <a:lnTo>
                      <a:pt x="1473" y="4478"/>
                    </a:lnTo>
                    <a:lnTo>
                      <a:pt x="1461" y="777"/>
                    </a:lnTo>
                    <a:lnTo>
                      <a:pt x="1461" y="752"/>
                    </a:lnTo>
                    <a:cubicBezTo>
                      <a:pt x="1445" y="228"/>
                      <a:pt x="1057" y="9"/>
                      <a:pt x="665" y="1"/>
                    </a:cubicBezTo>
                    <a:cubicBezTo>
                      <a:pt x="658" y="1"/>
                      <a:pt x="652" y="1"/>
                      <a:pt x="6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2"/>
              <p:cNvSpPr/>
              <p:nvPr/>
            </p:nvSpPr>
            <p:spPr>
              <a:xfrm>
                <a:off x="4767211" y="2448917"/>
                <a:ext cx="42703" cy="688409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24619" extrusionOk="0">
                    <a:moveTo>
                      <a:pt x="646" y="1"/>
                    </a:moveTo>
                    <a:cubicBezTo>
                      <a:pt x="327" y="1"/>
                      <a:pt x="29" y="204"/>
                      <a:pt x="0" y="673"/>
                    </a:cubicBezTo>
                    <a:lnTo>
                      <a:pt x="368" y="694"/>
                    </a:lnTo>
                    <a:cubicBezTo>
                      <a:pt x="380" y="479"/>
                      <a:pt x="479" y="372"/>
                      <a:pt x="652" y="372"/>
                    </a:cubicBezTo>
                    <a:cubicBezTo>
                      <a:pt x="986" y="372"/>
                      <a:pt x="1118" y="603"/>
                      <a:pt x="1118" y="954"/>
                    </a:cubicBezTo>
                    <a:lnTo>
                      <a:pt x="1127" y="4650"/>
                    </a:lnTo>
                    <a:lnTo>
                      <a:pt x="1304" y="4547"/>
                    </a:lnTo>
                    <a:lnTo>
                      <a:pt x="1304" y="4948"/>
                    </a:lnTo>
                    <a:lnTo>
                      <a:pt x="1127" y="5051"/>
                    </a:lnTo>
                    <a:lnTo>
                      <a:pt x="1139" y="8694"/>
                    </a:lnTo>
                    <a:lnTo>
                      <a:pt x="1312" y="8591"/>
                    </a:lnTo>
                    <a:lnTo>
                      <a:pt x="1312" y="8991"/>
                    </a:lnTo>
                    <a:lnTo>
                      <a:pt x="1139" y="9094"/>
                    </a:lnTo>
                    <a:lnTo>
                      <a:pt x="1147" y="12737"/>
                    </a:lnTo>
                    <a:lnTo>
                      <a:pt x="1325" y="12634"/>
                    </a:lnTo>
                    <a:lnTo>
                      <a:pt x="1325" y="13034"/>
                    </a:lnTo>
                    <a:lnTo>
                      <a:pt x="1147" y="13137"/>
                    </a:lnTo>
                    <a:lnTo>
                      <a:pt x="1160" y="16780"/>
                    </a:lnTo>
                    <a:lnTo>
                      <a:pt x="1333" y="16677"/>
                    </a:lnTo>
                    <a:lnTo>
                      <a:pt x="1333" y="17077"/>
                    </a:lnTo>
                    <a:lnTo>
                      <a:pt x="1160" y="17180"/>
                    </a:lnTo>
                    <a:lnTo>
                      <a:pt x="1168" y="20823"/>
                    </a:lnTo>
                    <a:lnTo>
                      <a:pt x="1345" y="20720"/>
                    </a:lnTo>
                    <a:lnTo>
                      <a:pt x="1345" y="21120"/>
                    </a:lnTo>
                    <a:lnTo>
                      <a:pt x="1168" y="21223"/>
                    </a:lnTo>
                    <a:lnTo>
                      <a:pt x="1180" y="24619"/>
                    </a:lnTo>
                    <a:lnTo>
                      <a:pt x="1527" y="24417"/>
                    </a:lnTo>
                    <a:lnTo>
                      <a:pt x="1461" y="719"/>
                    </a:lnTo>
                    <a:lnTo>
                      <a:pt x="1457" y="723"/>
                    </a:lnTo>
                    <a:cubicBezTo>
                      <a:pt x="1432" y="220"/>
                      <a:pt x="1048" y="9"/>
                      <a:pt x="665" y="1"/>
                    </a:cubicBezTo>
                    <a:cubicBezTo>
                      <a:pt x="658" y="1"/>
                      <a:pt x="652" y="1"/>
                      <a:pt x="6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8" name="Google Shape;7098;p52"/>
            <p:cNvGrpSpPr/>
            <p:nvPr/>
          </p:nvGrpSpPr>
          <p:grpSpPr>
            <a:xfrm>
              <a:off x="3889082" y="3208882"/>
              <a:ext cx="956039" cy="989341"/>
              <a:chOff x="3889082" y="3208882"/>
              <a:chExt cx="956039" cy="989341"/>
            </a:xfrm>
          </p:grpSpPr>
          <p:sp>
            <p:nvSpPr>
              <p:cNvPr id="7099" name="Google Shape;7099;p52"/>
              <p:cNvSpPr/>
              <p:nvPr/>
            </p:nvSpPr>
            <p:spPr>
              <a:xfrm>
                <a:off x="3889082" y="4046918"/>
                <a:ext cx="117956" cy="151305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5411" extrusionOk="0">
                    <a:moveTo>
                      <a:pt x="1170" y="1"/>
                    </a:moveTo>
                    <a:cubicBezTo>
                      <a:pt x="481" y="1"/>
                      <a:pt x="8" y="546"/>
                      <a:pt x="5" y="1491"/>
                    </a:cubicBezTo>
                    <a:cubicBezTo>
                      <a:pt x="1" y="2824"/>
                      <a:pt x="937" y="4453"/>
                      <a:pt x="2101" y="5122"/>
                    </a:cubicBezTo>
                    <a:cubicBezTo>
                      <a:pt x="2440" y="5318"/>
                      <a:pt x="2761" y="5411"/>
                      <a:pt x="3045" y="5411"/>
                    </a:cubicBezTo>
                    <a:cubicBezTo>
                      <a:pt x="3735" y="5411"/>
                      <a:pt x="4210" y="4864"/>
                      <a:pt x="4213" y="3917"/>
                    </a:cubicBezTo>
                    <a:cubicBezTo>
                      <a:pt x="4217" y="2580"/>
                      <a:pt x="3277" y="959"/>
                      <a:pt x="2117" y="291"/>
                    </a:cubicBezTo>
                    <a:cubicBezTo>
                      <a:pt x="1777" y="94"/>
                      <a:pt x="1455" y="1"/>
                      <a:pt x="1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2"/>
              <p:cNvSpPr/>
              <p:nvPr/>
            </p:nvSpPr>
            <p:spPr>
              <a:xfrm>
                <a:off x="3905134" y="4030756"/>
                <a:ext cx="117928" cy="151333"/>
              </a:xfrm>
              <a:custGeom>
                <a:avLst/>
                <a:gdLst/>
                <a:ahLst/>
                <a:cxnLst/>
                <a:rect l="l" t="t" r="r" b="b"/>
                <a:pathLst>
                  <a:path w="4217" h="5412" extrusionOk="0">
                    <a:moveTo>
                      <a:pt x="1174" y="1"/>
                    </a:moveTo>
                    <a:cubicBezTo>
                      <a:pt x="485" y="1"/>
                      <a:pt x="10" y="546"/>
                      <a:pt x="4" y="1492"/>
                    </a:cubicBezTo>
                    <a:cubicBezTo>
                      <a:pt x="0" y="2824"/>
                      <a:pt x="941" y="4454"/>
                      <a:pt x="2104" y="5122"/>
                    </a:cubicBezTo>
                    <a:cubicBezTo>
                      <a:pt x="2444" y="5318"/>
                      <a:pt x="2764" y="5411"/>
                      <a:pt x="3048" y="5411"/>
                    </a:cubicBezTo>
                    <a:cubicBezTo>
                      <a:pt x="3737" y="5411"/>
                      <a:pt x="4210" y="4864"/>
                      <a:pt x="4213" y="3917"/>
                    </a:cubicBezTo>
                    <a:cubicBezTo>
                      <a:pt x="4217" y="2581"/>
                      <a:pt x="3280" y="959"/>
                      <a:pt x="2121" y="291"/>
                    </a:cubicBezTo>
                    <a:cubicBezTo>
                      <a:pt x="1780" y="94"/>
                      <a:pt x="1459" y="1"/>
                      <a:pt x="1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2"/>
              <p:cNvSpPr/>
              <p:nvPr/>
            </p:nvSpPr>
            <p:spPr>
              <a:xfrm>
                <a:off x="3903512" y="3208882"/>
                <a:ext cx="941610" cy="973990"/>
              </a:xfrm>
              <a:custGeom>
                <a:avLst/>
                <a:gdLst/>
                <a:ahLst/>
                <a:cxnLst/>
                <a:rect l="l" t="t" r="r" b="b"/>
                <a:pathLst>
                  <a:path w="33671" h="34832" extrusionOk="0">
                    <a:moveTo>
                      <a:pt x="30628" y="0"/>
                    </a:moveTo>
                    <a:cubicBezTo>
                      <a:pt x="30253" y="0"/>
                      <a:pt x="29941" y="162"/>
                      <a:pt x="29734" y="461"/>
                    </a:cubicBezTo>
                    <a:lnTo>
                      <a:pt x="29730" y="453"/>
                    </a:lnTo>
                    <a:lnTo>
                      <a:pt x="0" y="30182"/>
                    </a:lnTo>
                    <a:cubicBezTo>
                      <a:pt x="183" y="30044"/>
                      <a:pt x="406" y="29971"/>
                      <a:pt x="658" y="29971"/>
                    </a:cubicBezTo>
                    <a:cubicBezTo>
                      <a:pt x="942" y="29971"/>
                      <a:pt x="1263" y="30064"/>
                      <a:pt x="1601" y="30261"/>
                    </a:cubicBezTo>
                    <a:cubicBezTo>
                      <a:pt x="2761" y="30929"/>
                      <a:pt x="3701" y="32554"/>
                      <a:pt x="3697" y="33887"/>
                    </a:cubicBezTo>
                    <a:cubicBezTo>
                      <a:pt x="3693" y="34275"/>
                      <a:pt x="3615" y="34588"/>
                      <a:pt x="3474" y="34832"/>
                    </a:cubicBezTo>
                    <a:lnTo>
                      <a:pt x="33018" y="5288"/>
                    </a:lnTo>
                    <a:cubicBezTo>
                      <a:pt x="33414" y="5077"/>
                      <a:pt x="33666" y="4603"/>
                      <a:pt x="33666" y="3922"/>
                    </a:cubicBezTo>
                    <a:cubicBezTo>
                      <a:pt x="33670" y="2590"/>
                      <a:pt x="32730" y="960"/>
                      <a:pt x="31570" y="287"/>
                    </a:cubicBezTo>
                    <a:cubicBezTo>
                      <a:pt x="31231" y="92"/>
                      <a:pt x="30912" y="0"/>
                      <a:pt x="306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2"/>
              <p:cNvSpPr/>
              <p:nvPr/>
            </p:nvSpPr>
            <p:spPr>
              <a:xfrm>
                <a:off x="4029942" y="3908112"/>
                <a:ext cx="115775" cy="152703"/>
              </a:xfrm>
              <a:custGeom>
                <a:avLst/>
                <a:gdLst/>
                <a:ahLst/>
                <a:cxnLst/>
                <a:rect l="l" t="t" r="r" b="b"/>
                <a:pathLst>
                  <a:path w="4140" h="5461" extrusionOk="0">
                    <a:moveTo>
                      <a:pt x="911" y="1"/>
                    </a:moveTo>
                    <a:cubicBezTo>
                      <a:pt x="630" y="1"/>
                      <a:pt x="373" y="81"/>
                      <a:pt x="158" y="242"/>
                    </a:cubicBezTo>
                    <a:cubicBezTo>
                      <a:pt x="1" y="359"/>
                      <a:pt x="112" y="574"/>
                      <a:pt x="265" y="574"/>
                    </a:cubicBezTo>
                    <a:cubicBezTo>
                      <a:pt x="301" y="574"/>
                      <a:pt x="339" y="562"/>
                      <a:pt x="377" y="535"/>
                    </a:cubicBezTo>
                    <a:cubicBezTo>
                      <a:pt x="528" y="422"/>
                      <a:pt x="711" y="366"/>
                      <a:pt x="915" y="366"/>
                    </a:cubicBezTo>
                    <a:cubicBezTo>
                      <a:pt x="1172" y="366"/>
                      <a:pt x="1463" y="455"/>
                      <a:pt x="1767" y="630"/>
                    </a:cubicBezTo>
                    <a:cubicBezTo>
                      <a:pt x="2877" y="1269"/>
                      <a:pt x="3776" y="2829"/>
                      <a:pt x="3772" y="4099"/>
                    </a:cubicBezTo>
                    <a:cubicBezTo>
                      <a:pt x="3772" y="4557"/>
                      <a:pt x="3652" y="4920"/>
                      <a:pt x="3434" y="5151"/>
                    </a:cubicBezTo>
                    <a:cubicBezTo>
                      <a:pt x="3322" y="5267"/>
                      <a:pt x="3405" y="5461"/>
                      <a:pt x="3566" y="5461"/>
                    </a:cubicBezTo>
                    <a:lnTo>
                      <a:pt x="3566" y="5457"/>
                    </a:lnTo>
                    <a:cubicBezTo>
                      <a:pt x="3615" y="5457"/>
                      <a:pt x="3665" y="5436"/>
                      <a:pt x="3698" y="5403"/>
                    </a:cubicBezTo>
                    <a:cubicBezTo>
                      <a:pt x="3982" y="5102"/>
                      <a:pt x="4135" y="4656"/>
                      <a:pt x="4139" y="4103"/>
                    </a:cubicBezTo>
                    <a:cubicBezTo>
                      <a:pt x="4139" y="2713"/>
                      <a:pt x="3161" y="1013"/>
                      <a:pt x="1953" y="316"/>
                    </a:cubicBezTo>
                    <a:cubicBezTo>
                      <a:pt x="1591" y="106"/>
                      <a:pt x="1235" y="1"/>
                      <a:pt x="9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2"/>
              <p:cNvSpPr/>
              <p:nvPr/>
            </p:nvSpPr>
            <p:spPr>
              <a:xfrm>
                <a:off x="4198655" y="3738995"/>
                <a:ext cx="116306" cy="152591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5457" extrusionOk="0">
                    <a:moveTo>
                      <a:pt x="929" y="0"/>
                    </a:moveTo>
                    <a:cubicBezTo>
                      <a:pt x="646" y="0"/>
                      <a:pt x="389" y="80"/>
                      <a:pt x="173" y="242"/>
                    </a:cubicBezTo>
                    <a:cubicBezTo>
                      <a:pt x="1" y="354"/>
                      <a:pt x="119" y="579"/>
                      <a:pt x="275" y="579"/>
                    </a:cubicBezTo>
                    <a:cubicBezTo>
                      <a:pt x="313" y="579"/>
                      <a:pt x="353" y="566"/>
                      <a:pt x="392" y="535"/>
                    </a:cubicBezTo>
                    <a:cubicBezTo>
                      <a:pt x="543" y="421"/>
                      <a:pt x="727" y="366"/>
                      <a:pt x="931" y="366"/>
                    </a:cubicBezTo>
                    <a:cubicBezTo>
                      <a:pt x="1189" y="366"/>
                      <a:pt x="1481" y="455"/>
                      <a:pt x="1782" y="629"/>
                    </a:cubicBezTo>
                    <a:cubicBezTo>
                      <a:pt x="2892" y="1269"/>
                      <a:pt x="3791" y="2828"/>
                      <a:pt x="3787" y="4099"/>
                    </a:cubicBezTo>
                    <a:cubicBezTo>
                      <a:pt x="3787" y="4557"/>
                      <a:pt x="3668" y="4920"/>
                      <a:pt x="3449" y="5147"/>
                    </a:cubicBezTo>
                    <a:cubicBezTo>
                      <a:pt x="3379" y="5221"/>
                      <a:pt x="3383" y="5337"/>
                      <a:pt x="3453" y="5407"/>
                    </a:cubicBezTo>
                    <a:cubicBezTo>
                      <a:pt x="3490" y="5440"/>
                      <a:pt x="3536" y="5456"/>
                      <a:pt x="3581" y="5456"/>
                    </a:cubicBezTo>
                    <a:cubicBezTo>
                      <a:pt x="3631" y="5456"/>
                      <a:pt x="3680" y="5436"/>
                      <a:pt x="3713" y="5403"/>
                    </a:cubicBezTo>
                    <a:cubicBezTo>
                      <a:pt x="4002" y="5102"/>
                      <a:pt x="4155" y="4652"/>
                      <a:pt x="4155" y="4103"/>
                    </a:cubicBezTo>
                    <a:cubicBezTo>
                      <a:pt x="4159" y="2709"/>
                      <a:pt x="3177" y="1013"/>
                      <a:pt x="1968" y="312"/>
                    </a:cubicBezTo>
                    <a:cubicBezTo>
                      <a:pt x="1607" y="105"/>
                      <a:pt x="1252" y="0"/>
                      <a:pt x="9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2"/>
              <p:cNvSpPr/>
              <p:nvPr/>
            </p:nvSpPr>
            <p:spPr>
              <a:xfrm>
                <a:off x="4367983" y="3569794"/>
                <a:ext cx="116111" cy="152675"/>
              </a:xfrm>
              <a:custGeom>
                <a:avLst/>
                <a:gdLst/>
                <a:ahLst/>
                <a:cxnLst/>
                <a:rect l="l" t="t" r="r" b="b"/>
                <a:pathLst>
                  <a:path w="4152" h="5460" extrusionOk="0">
                    <a:moveTo>
                      <a:pt x="923" y="1"/>
                    </a:moveTo>
                    <a:cubicBezTo>
                      <a:pt x="642" y="1"/>
                      <a:pt x="384" y="81"/>
                      <a:pt x="166" y="240"/>
                    </a:cubicBezTo>
                    <a:cubicBezTo>
                      <a:pt x="1" y="356"/>
                      <a:pt x="115" y="577"/>
                      <a:pt x="269" y="577"/>
                    </a:cubicBezTo>
                    <a:cubicBezTo>
                      <a:pt x="307" y="577"/>
                      <a:pt x="346" y="564"/>
                      <a:pt x="385" y="533"/>
                    </a:cubicBezTo>
                    <a:cubicBezTo>
                      <a:pt x="537" y="422"/>
                      <a:pt x="720" y="366"/>
                      <a:pt x="925" y="366"/>
                    </a:cubicBezTo>
                    <a:cubicBezTo>
                      <a:pt x="1183" y="366"/>
                      <a:pt x="1476" y="455"/>
                      <a:pt x="1780" y="632"/>
                    </a:cubicBezTo>
                    <a:cubicBezTo>
                      <a:pt x="2885" y="1272"/>
                      <a:pt x="3785" y="2827"/>
                      <a:pt x="3781" y="4102"/>
                    </a:cubicBezTo>
                    <a:cubicBezTo>
                      <a:pt x="3781" y="4560"/>
                      <a:pt x="3665" y="4919"/>
                      <a:pt x="3442" y="5150"/>
                    </a:cubicBezTo>
                    <a:cubicBezTo>
                      <a:pt x="3372" y="5224"/>
                      <a:pt x="3376" y="5340"/>
                      <a:pt x="3451" y="5410"/>
                    </a:cubicBezTo>
                    <a:cubicBezTo>
                      <a:pt x="3484" y="5443"/>
                      <a:pt x="3529" y="5459"/>
                      <a:pt x="3574" y="5459"/>
                    </a:cubicBezTo>
                    <a:cubicBezTo>
                      <a:pt x="3624" y="5459"/>
                      <a:pt x="3673" y="5439"/>
                      <a:pt x="3706" y="5401"/>
                    </a:cubicBezTo>
                    <a:cubicBezTo>
                      <a:pt x="3995" y="5104"/>
                      <a:pt x="4148" y="4655"/>
                      <a:pt x="4148" y="4102"/>
                    </a:cubicBezTo>
                    <a:cubicBezTo>
                      <a:pt x="4152" y="2712"/>
                      <a:pt x="3170" y="1016"/>
                      <a:pt x="1961" y="315"/>
                    </a:cubicBezTo>
                    <a:cubicBezTo>
                      <a:pt x="1600" y="105"/>
                      <a:pt x="1246" y="1"/>
                      <a:pt x="9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2"/>
              <p:cNvSpPr/>
              <p:nvPr/>
            </p:nvSpPr>
            <p:spPr>
              <a:xfrm>
                <a:off x="4537367" y="3400677"/>
                <a:ext cx="115887" cy="152647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5459" extrusionOk="0">
                    <a:moveTo>
                      <a:pt x="913" y="0"/>
                    </a:moveTo>
                    <a:cubicBezTo>
                      <a:pt x="631" y="0"/>
                      <a:pt x="373" y="80"/>
                      <a:pt x="158" y="240"/>
                    </a:cubicBezTo>
                    <a:cubicBezTo>
                      <a:pt x="1" y="357"/>
                      <a:pt x="115" y="572"/>
                      <a:pt x="267" y="572"/>
                    </a:cubicBezTo>
                    <a:cubicBezTo>
                      <a:pt x="302" y="572"/>
                      <a:pt x="340" y="560"/>
                      <a:pt x="376" y="533"/>
                    </a:cubicBezTo>
                    <a:cubicBezTo>
                      <a:pt x="528" y="422"/>
                      <a:pt x="711" y="366"/>
                      <a:pt x="916" y="366"/>
                    </a:cubicBezTo>
                    <a:cubicBezTo>
                      <a:pt x="1175" y="366"/>
                      <a:pt x="1467" y="455"/>
                      <a:pt x="1771" y="632"/>
                    </a:cubicBezTo>
                    <a:cubicBezTo>
                      <a:pt x="2881" y="1271"/>
                      <a:pt x="3776" y="2827"/>
                      <a:pt x="3776" y="4102"/>
                    </a:cubicBezTo>
                    <a:cubicBezTo>
                      <a:pt x="3776" y="4560"/>
                      <a:pt x="3656" y="4919"/>
                      <a:pt x="3434" y="5150"/>
                    </a:cubicBezTo>
                    <a:cubicBezTo>
                      <a:pt x="3322" y="5265"/>
                      <a:pt x="3405" y="5459"/>
                      <a:pt x="3566" y="5459"/>
                    </a:cubicBezTo>
                    <a:lnTo>
                      <a:pt x="3570" y="5459"/>
                    </a:lnTo>
                    <a:cubicBezTo>
                      <a:pt x="3619" y="5459"/>
                      <a:pt x="3665" y="5438"/>
                      <a:pt x="3698" y="5401"/>
                    </a:cubicBezTo>
                    <a:cubicBezTo>
                      <a:pt x="3986" y="5104"/>
                      <a:pt x="4139" y="4654"/>
                      <a:pt x="4139" y="4102"/>
                    </a:cubicBezTo>
                    <a:cubicBezTo>
                      <a:pt x="4143" y="2711"/>
                      <a:pt x="3161" y="1011"/>
                      <a:pt x="1952" y="314"/>
                    </a:cubicBezTo>
                    <a:cubicBezTo>
                      <a:pt x="1591" y="105"/>
                      <a:pt x="1236" y="0"/>
                      <a:pt x="9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6" name="Google Shape;7106;p52"/>
            <p:cNvGrpSpPr/>
            <p:nvPr/>
          </p:nvGrpSpPr>
          <p:grpSpPr>
            <a:xfrm>
              <a:off x="5254194" y="776256"/>
              <a:ext cx="170447" cy="440493"/>
              <a:chOff x="5254194" y="776256"/>
              <a:chExt cx="170447" cy="440493"/>
            </a:xfrm>
          </p:grpSpPr>
          <p:grpSp>
            <p:nvGrpSpPr>
              <p:cNvPr id="7107" name="Google Shape;7107;p52"/>
              <p:cNvGrpSpPr/>
              <p:nvPr/>
            </p:nvGrpSpPr>
            <p:grpSpPr>
              <a:xfrm>
                <a:off x="5254194" y="776256"/>
                <a:ext cx="170447" cy="440493"/>
                <a:chOff x="5254194" y="776256"/>
                <a:chExt cx="170447" cy="440493"/>
              </a:xfrm>
            </p:grpSpPr>
            <p:sp>
              <p:nvSpPr>
                <p:cNvPr id="7108" name="Google Shape;7108;p52"/>
                <p:cNvSpPr/>
                <p:nvPr/>
              </p:nvSpPr>
              <p:spPr>
                <a:xfrm>
                  <a:off x="5254194" y="799437"/>
                  <a:ext cx="130652" cy="41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2" h="14924" extrusionOk="0">
                      <a:moveTo>
                        <a:pt x="9" y="1"/>
                      </a:moveTo>
                      <a:lnTo>
                        <a:pt x="1" y="2497"/>
                      </a:lnTo>
                      <a:lnTo>
                        <a:pt x="1961" y="3627"/>
                      </a:lnTo>
                      <a:lnTo>
                        <a:pt x="1932" y="13364"/>
                      </a:lnTo>
                      <a:lnTo>
                        <a:pt x="4638" y="14923"/>
                      </a:lnTo>
                      <a:lnTo>
                        <a:pt x="4671" y="2691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9" name="Google Shape;7109;p52"/>
                <p:cNvSpPr/>
                <p:nvPr/>
              </p:nvSpPr>
              <p:spPr>
                <a:xfrm>
                  <a:off x="5383896" y="851587"/>
                  <a:ext cx="40745" cy="365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" h="13059" extrusionOk="0">
                      <a:moveTo>
                        <a:pt x="1457" y="1"/>
                      </a:moveTo>
                      <a:lnTo>
                        <a:pt x="33" y="826"/>
                      </a:lnTo>
                      <a:lnTo>
                        <a:pt x="0" y="13058"/>
                      </a:lnTo>
                      <a:lnTo>
                        <a:pt x="1424" y="12233"/>
                      </a:lnTo>
                      <a:lnTo>
                        <a:pt x="1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0" name="Google Shape;7110;p52"/>
                <p:cNvSpPr/>
                <p:nvPr/>
              </p:nvSpPr>
              <p:spPr>
                <a:xfrm>
                  <a:off x="5254446" y="776256"/>
                  <a:ext cx="170195" cy="98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6" h="3520" extrusionOk="0">
                      <a:moveTo>
                        <a:pt x="1424" y="1"/>
                      </a:moveTo>
                      <a:lnTo>
                        <a:pt x="0" y="830"/>
                      </a:lnTo>
                      <a:lnTo>
                        <a:pt x="4662" y="3520"/>
                      </a:lnTo>
                      <a:lnTo>
                        <a:pt x="6086" y="2695"/>
                      </a:lnTo>
                      <a:lnTo>
                        <a:pt x="1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11" name="Google Shape;7111;p52"/>
              <p:cNvSpPr/>
              <p:nvPr/>
            </p:nvSpPr>
            <p:spPr>
              <a:xfrm>
                <a:off x="5254194" y="799437"/>
                <a:ext cx="130652" cy="417312"/>
              </a:xfrm>
              <a:custGeom>
                <a:avLst/>
                <a:gdLst/>
                <a:ahLst/>
                <a:cxnLst/>
                <a:rect l="l" t="t" r="r" b="b"/>
                <a:pathLst>
                  <a:path w="4672" h="14924" extrusionOk="0">
                    <a:moveTo>
                      <a:pt x="9" y="1"/>
                    </a:moveTo>
                    <a:lnTo>
                      <a:pt x="1" y="2497"/>
                    </a:lnTo>
                    <a:lnTo>
                      <a:pt x="1961" y="3627"/>
                    </a:lnTo>
                    <a:lnTo>
                      <a:pt x="1932" y="13364"/>
                    </a:lnTo>
                    <a:lnTo>
                      <a:pt x="4638" y="14923"/>
                    </a:lnTo>
                    <a:lnTo>
                      <a:pt x="4671" y="2691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FFFFFF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2" name="Google Shape;7112;p52"/>
            <p:cNvGrpSpPr/>
            <p:nvPr/>
          </p:nvGrpSpPr>
          <p:grpSpPr>
            <a:xfrm>
              <a:off x="4524112" y="1353654"/>
              <a:ext cx="760928" cy="917981"/>
              <a:chOff x="4524112" y="1353654"/>
              <a:chExt cx="760928" cy="917981"/>
            </a:xfrm>
          </p:grpSpPr>
          <p:grpSp>
            <p:nvGrpSpPr>
              <p:cNvPr id="7113" name="Google Shape;7113;p52"/>
              <p:cNvGrpSpPr/>
              <p:nvPr/>
            </p:nvGrpSpPr>
            <p:grpSpPr>
              <a:xfrm>
                <a:off x="4524112" y="1353654"/>
                <a:ext cx="760928" cy="917981"/>
                <a:chOff x="4524112" y="1353654"/>
                <a:chExt cx="760928" cy="917981"/>
              </a:xfrm>
            </p:grpSpPr>
            <p:sp>
              <p:nvSpPr>
                <p:cNvPr id="7114" name="Google Shape;7114;p52"/>
                <p:cNvSpPr/>
                <p:nvPr/>
              </p:nvSpPr>
              <p:spPr>
                <a:xfrm>
                  <a:off x="4524112" y="1980545"/>
                  <a:ext cx="485640" cy="28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6" h="10080" extrusionOk="0">
                      <a:moveTo>
                        <a:pt x="3520" y="1"/>
                      </a:moveTo>
                      <a:lnTo>
                        <a:pt x="1" y="2035"/>
                      </a:lnTo>
                      <a:lnTo>
                        <a:pt x="13842" y="10080"/>
                      </a:lnTo>
                      <a:lnTo>
                        <a:pt x="17366" y="8046"/>
                      </a:lnTo>
                      <a:lnTo>
                        <a:pt x="35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5" name="Google Shape;7115;p52"/>
                <p:cNvSpPr/>
                <p:nvPr/>
              </p:nvSpPr>
              <p:spPr>
                <a:xfrm>
                  <a:off x="4524112" y="2037421"/>
                  <a:ext cx="387119" cy="234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3" h="8376" extrusionOk="0">
                      <a:moveTo>
                        <a:pt x="1" y="1"/>
                      </a:moveTo>
                      <a:lnTo>
                        <a:pt x="1" y="331"/>
                      </a:lnTo>
                      <a:lnTo>
                        <a:pt x="13842" y="8376"/>
                      </a:lnTo>
                      <a:lnTo>
                        <a:pt x="13842" y="804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6" name="Google Shape;7116;p52"/>
                <p:cNvSpPr/>
                <p:nvPr/>
              </p:nvSpPr>
              <p:spPr>
                <a:xfrm>
                  <a:off x="4911203" y="2205503"/>
                  <a:ext cx="98549" cy="66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4" h="2365" extrusionOk="0">
                      <a:moveTo>
                        <a:pt x="3524" y="1"/>
                      </a:moveTo>
                      <a:lnTo>
                        <a:pt x="0" y="2035"/>
                      </a:lnTo>
                      <a:lnTo>
                        <a:pt x="0" y="2365"/>
                      </a:lnTo>
                      <a:lnTo>
                        <a:pt x="3524" y="331"/>
                      </a:lnTo>
                      <a:lnTo>
                        <a:pt x="35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7" name="Google Shape;7117;p52"/>
                <p:cNvSpPr/>
                <p:nvPr/>
              </p:nvSpPr>
              <p:spPr>
                <a:xfrm>
                  <a:off x="4613991" y="1872806"/>
                  <a:ext cx="389888" cy="338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12089" extrusionOk="0">
                      <a:moveTo>
                        <a:pt x="13" y="0"/>
                      </a:moveTo>
                      <a:lnTo>
                        <a:pt x="0" y="4047"/>
                      </a:lnTo>
                      <a:lnTo>
                        <a:pt x="13933" y="12088"/>
                      </a:lnTo>
                      <a:lnTo>
                        <a:pt x="13941" y="8041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8" name="Google Shape;7118;p52"/>
                <p:cNvSpPr/>
                <p:nvPr/>
              </p:nvSpPr>
              <p:spPr>
                <a:xfrm>
                  <a:off x="5003600" y="2090829"/>
                  <a:ext cx="10431" cy="1273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" h="4556" extrusionOk="0">
                      <a:moveTo>
                        <a:pt x="372" y="1"/>
                      </a:moveTo>
                      <a:lnTo>
                        <a:pt x="9" y="244"/>
                      </a:lnTo>
                      <a:lnTo>
                        <a:pt x="1" y="4555"/>
                      </a:lnTo>
                      <a:lnTo>
                        <a:pt x="364" y="4312"/>
                      </a:lnTo>
                      <a:lnTo>
                        <a:pt x="3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9" name="Google Shape;7119;p52"/>
                <p:cNvSpPr/>
                <p:nvPr/>
              </p:nvSpPr>
              <p:spPr>
                <a:xfrm>
                  <a:off x="4616536" y="1865983"/>
                  <a:ext cx="397495" cy="229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4" h="8207" extrusionOk="0">
                      <a:moveTo>
                        <a:pt x="285" y="1"/>
                      </a:moveTo>
                      <a:lnTo>
                        <a:pt x="0" y="166"/>
                      </a:lnTo>
                      <a:lnTo>
                        <a:pt x="13933" y="8207"/>
                      </a:lnTo>
                      <a:lnTo>
                        <a:pt x="14213" y="8042"/>
                      </a:lnTo>
                      <a:lnTo>
                        <a:pt x="2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0" name="Google Shape;7120;p52"/>
                <p:cNvSpPr/>
                <p:nvPr/>
              </p:nvSpPr>
              <p:spPr>
                <a:xfrm>
                  <a:off x="4616648" y="1807373"/>
                  <a:ext cx="485640" cy="28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6" h="10076" extrusionOk="0">
                      <a:moveTo>
                        <a:pt x="3520" y="1"/>
                      </a:moveTo>
                      <a:lnTo>
                        <a:pt x="0" y="2031"/>
                      </a:lnTo>
                      <a:lnTo>
                        <a:pt x="13846" y="10076"/>
                      </a:lnTo>
                      <a:lnTo>
                        <a:pt x="17365" y="8046"/>
                      </a:lnTo>
                      <a:lnTo>
                        <a:pt x="35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1" name="Google Shape;7121;p52"/>
                <p:cNvSpPr/>
                <p:nvPr/>
              </p:nvSpPr>
              <p:spPr>
                <a:xfrm>
                  <a:off x="4616648" y="1864137"/>
                  <a:ext cx="387231" cy="234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7" h="8376" extrusionOk="0">
                      <a:moveTo>
                        <a:pt x="0" y="1"/>
                      </a:moveTo>
                      <a:lnTo>
                        <a:pt x="4" y="331"/>
                      </a:lnTo>
                      <a:lnTo>
                        <a:pt x="13846" y="8376"/>
                      </a:lnTo>
                      <a:lnTo>
                        <a:pt x="13846" y="804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2" name="Google Shape;7122;p52"/>
                <p:cNvSpPr/>
                <p:nvPr/>
              </p:nvSpPr>
              <p:spPr>
                <a:xfrm>
                  <a:off x="5003851" y="2032360"/>
                  <a:ext cx="98437" cy="65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0" h="2360" extrusionOk="0">
                      <a:moveTo>
                        <a:pt x="3519" y="0"/>
                      </a:moveTo>
                      <a:lnTo>
                        <a:pt x="0" y="2030"/>
                      </a:lnTo>
                      <a:lnTo>
                        <a:pt x="0" y="2360"/>
                      </a:lnTo>
                      <a:lnTo>
                        <a:pt x="3519" y="326"/>
                      </a:lnTo>
                      <a:lnTo>
                        <a:pt x="351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3" name="Google Shape;7123;p52"/>
                <p:cNvSpPr/>
                <p:nvPr/>
              </p:nvSpPr>
              <p:spPr>
                <a:xfrm>
                  <a:off x="4706639" y="1699522"/>
                  <a:ext cx="389888" cy="338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12093" extrusionOk="0">
                      <a:moveTo>
                        <a:pt x="9" y="0"/>
                      </a:moveTo>
                      <a:lnTo>
                        <a:pt x="0" y="4048"/>
                      </a:lnTo>
                      <a:lnTo>
                        <a:pt x="13929" y="12093"/>
                      </a:lnTo>
                      <a:lnTo>
                        <a:pt x="13941" y="8046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4" name="Google Shape;7124;p52"/>
                <p:cNvSpPr/>
                <p:nvPr/>
              </p:nvSpPr>
              <p:spPr>
                <a:xfrm>
                  <a:off x="5096136" y="1919867"/>
                  <a:ext cx="8334" cy="125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4477" extrusionOk="0">
                      <a:moveTo>
                        <a:pt x="298" y="0"/>
                      </a:moveTo>
                      <a:lnTo>
                        <a:pt x="13" y="166"/>
                      </a:lnTo>
                      <a:lnTo>
                        <a:pt x="1" y="4477"/>
                      </a:lnTo>
                      <a:lnTo>
                        <a:pt x="285" y="4312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5" name="Google Shape;7125;p52"/>
                <p:cNvSpPr/>
                <p:nvPr/>
              </p:nvSpPr>
              <p:spPr>
                <a:xfrm>
                  <a:off x="4706863" y="1694908"/>
                  <a:ext cx="397606" cy="22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8" h="8211" extrusionOk="0">
                      <a:moveTo>
                        <a:pt x="285" y="0"/>
                      </a:moveTo>
                      <a:lnTo>
                        <a:pt x="1" y="165"/>
                      </a:lnTo>
                      <a:lnTo>
                        <a:pt x="13933" y="8211"/>
                      </a:lnTo>
                      <a:lnTo>
                        <a:pt x="14218" y="8045"/>
                      </a:ln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6" name="Google Shape;7126;p52"/>
                <p:cNvSpPr/>
                <p:nvPr/>
              </p:nvSpPr>
              <p:spPr>
                <a:xfrm>
                  <a:off x="4706863" y="1637110"/>
                  <a:ext cx="485640" cy="28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6" h="10080" extrusionOk="0">
                      <a:moveTo>
                        <a:pt x="3524" y="0"/>
                      </a:moveTo>
                      <a:lnTo>
                        <a:pt x="1" y="2034"/>
                      </a:lnTo>
                      <a:lnTo>
                        <a:pt x="13842" y="10079"/>
                      </a:lnTo>
                      <a:lnTo>
                        <a:pt x="17366" y="8046"/>
                      </a:lnTo>
                      <a:lnTo>
                        <a:pt x="35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7" name="Google Shape;7127;p52"/>
                <p:cNvSpPr/>
                <p:nvPr/>
              </p:nvSpPr>
              <p:spPr>
                <a:xfrm>
                  <a:off x="4706863" y="1693985"/>
                  <a:ext cx="387231" cy="234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47" h="8372" extrusionOk="0">
                      <a:moveTo>
                        <a:pt x="1" y="0"/>
                      </a:moveTo>
                      <a:lnTo>
                        <a:pt x="1" y="326"/>
                      </a:lnTo>
                      <a:lnTo>
                        <a:pt x="13846" y="8371"/>
                      </a:lnTo>
                      <a:lnTo>
                        <a:pt x="13846" y="8371"/>
                      </a:lnTo>
                      <a:lnTo>
                        <a:pt x="13842" y="804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8" name="Google Shape;7128;p52"/>
                <p:cNvSpPr/>
                <p:nvPr/>
              </p:nvSpPr>
              <p:spPr>
                <a:xfrm>
                  <a:off x="5093954" y="1862068"/>
                  <a:ext cx="98549" cy="66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4" h="2361" extrusionOk="0">
                      <a:moveTo>
                        <a:pt x="3524" y="1"/>
                      </a:moveTo>
                      <a:lnTo>
                        <a:pt x="0" y="2034"/>
                      </a:lnTo>
                      <a:lnTo>
                        <a:pt x="4" y="2360"/>
                      </a:lnTo>
                      <a:lnTo>
                        <a:pt x="3524" y="326"/>
                      </a:lnTo>
                      <a:lnTo>
                        <a:pt x="35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9" name="Google Shape;7129;p52"/>
                <p:cNvSpPr/>
                <p:nvPr/>
              </p:nvSpPr>
              <p:spPr>
                <a:xfrm>
                  <a:off x="4796854" y="1529230"/>
                  <a:ext cx="389888" cy="338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2" h="12094" extrusionOk="0">
                      <a:moveTo>
                        <a:pt x="9" y="1"/>
                      </a:moveTo>
                      <a:lnTo>
                        <a:pt x="1" y="4048"/>
                      </a:lnTo>
                      <a:lnTo>
                        <a:pt x="13929" y="12093"/>
                      </a:lnTo>
                      <a:lnTo>
                        <a:pt x="13941" y="8046"/>
                      </a:lnTo>
                      <a:lnTo>
                        <a:pt x="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0" name="Google Shape;7130;p52"/>
                <p:cNvSpPr/>
                <p:nvPr/>
              </p:nvSpPr>
              <p:spPr>
                <a:xfrm>
                  <a:off x="5186379" y="1749575"/>
                  <a:ext cx="8334" cy="125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" h="4474" extrusionOk="0">
                      <a:moveTo>
                        <a:pt x="297" y="1"/>
                      </a:moveTo>
                      <a:lnTo>
                        <a:pt x="12" y="166"/>
                      </a:lnTo>
                      <a:lnTo>
                        <a:pt x="0" y="4473"/>
                      </a:lnTo>
                      <a:lnTo>
                        <a:pt x="285" y="4308"/>
                      </a:lnTo>
                      <a:lnTo>
                        <a:pt x="2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1" name="Google Shape;7131;p52"/>
                <p:cNvSpPr/>
                <p:nvPr/>
              </p:nvSpPr>
              <p:spPr>
                <a:xfrm>
                  <a:off x="4797078" y="1524617"/>
                  <a:ext cx="397634" cy="22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9" h="8211" extrusionOk="0">
                      <a:moveTo>
                        <a:pt x="286" y="1"/>
                      </a:moveTo>
                      <a:lnTo>
                        <a:pt x="1" y="166"/>
                      </a:lnTo>
                      <a:lnTo>
                        <a:pt x="13933" y="8211"/>
                      </a:lnTo>
                      <a:lnTo>
                        <a:pt x="14218" y="8046"/>
                      </a:lnTo>
                      <a:lnTo>
                        <a:pt x="28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2" name="Google Shape;7132;p52"/>
                <p:cNvSpPr/>
                <p:nvPr/>
              </p:nvSpPr>
              <p:spPr>
                <a:xfrm>
                  <a:off x="4797330" y="1466035"/>
                  <a:ext cx="485528" cy="28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2" h="10080" extrusionOk="0">
                      <a:moveTo>
                        <a:pt x="3519" y="0"/>
                      </a:moveTo>
                      <a:lnTo>
                        <a:pt x="0" y="2034"/>
                      </a:lnTo>
                      <a:lnTo>
                        <a:pt x="13842" y="10079"/>
                      </a:lnTo>
                      <a:lnTo>
                        <a:pt x="17361" y="8045"/>
                      </a:lnTo>
                      <a:lnTo>
                        <a:pt x="351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3" name="Google Shape;7133;p52"/>
                <p:cNvSpPr/>
                <p:nvPr/>
              </p:nvSpPr>
              <p:spPr>
                <a:xfrm>
                  <a:off x="4797330" y="1522911"/>
                  <a:ext cx="389413" cy="234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5" h="8376" extrusionOk="0">
                      <a:moveTo>
                        <a:pt x="0" y="0"/>
                      </a:moveTo>
                      <a:lnTo>
                        <a:pt x="0" y="330"/>
                      </a:lnTo>
                      <a:lnTo>
                        <a:pt x="13924" y="8375"/>
                      </a:lnTo>
                      <a:lnTo>
                        <a:pt x="13924" y="80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4" name="Google Shape;7134;p52"/>
                <p:cNvSpPr/>
                <p:nvPr/>
              </p:nvSpPr>
              <p:spPr>
                <a:xfrm>
                  <a:off x="5186379" y="1690993"/>
                  <a:ext cx="96479" cy="64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0" h="2319" extrusionOk="0">
                      <a:moveTo>
                        <a:pt x="3449" y="0"/>
                      </a:moveTo>
                      <a:lnTo>
                        <a:pt x="0" y="1993"/>
                      </a:lnTo>
                      <a:lnTo>
                        <a:pt x="0" y="2319"/>
                      </a:lnTo>
                      <a:lnTo>
                        <a:pt x="3449" y="330"/>
                      </a:lnTo>
                      <a:lnTo>
                        <a:pt x="34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5" name="Google Shape;7135;p52"/>
                <p:cNvSpPr/>
                <p:nvPr/>
              </p:nvSpPr>
              <p:spPr>
                <a:xfrm>
                  <a:off x="4887209" y="1358268"/>
                  <a:ext cx="389972" cy="338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5" h="12089" extrusionOk="0">
                      <a:moveTo>
                        <a:pt x="12" y="1"/>
                      </a:moveTo>
                      <a:lnTo>
                        <a:pt x="0" y="4048"/>
                      </a:lnTo>
                      <a:lnTo>
                        <a:pt x="13933" y="12089"/>
                      </a:lnTo>
                      <a:lnTo>
                        <a:pt x="13945" y="8042"/>
                      </a:lnTo>
                      <a:lnTo>
                        <a:pt x="1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6" name="Google Shape;7136;p52"/>
                <p:cNvSpPr/>
                <p:nvPr/>
              </p:nvSpPr>
              <p:spPr>
                <a:xfrm>
                  <a:off x="4887545" y="1353654"/>
                  <a:ext cx="397495" cy="229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4" h="8207" extrusionOk="0">
                      <a:moveTo>
                        <a:pt x="285" y="1"/>
                      </a:moveTo>
                      <a:lnTo>
                        <a:pt x="0" y="166"/>
                      </a:lnTo>
                      <a:lnTo>
                        <a:pt x="13933" y="8207"/>
                      </a:lnTo>
                      <a:lnTo>
                        <a:pt x="14214" y="8042"/>
                      </a:lnTo>
                      <a:lnTo>
                        <a:pt x="2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37" name="Google Shape;7137;p52"/>
              <p:cNvGrpSpPr/>
              <p:nvPr/>
            </p:nvGrpSpPr>
            <p:grpSpPr>
              <a:xfrm>
                <a:off x="4524112" y="1466035"/>
                <a:ext cx="758746" cy="796372"/>
                <a:chOff x="4524112" y="1466035"/>
                <a:chExt cx="758746" cy="796372"/>
              </a:xfrm>
            </p:grpSpPr>
            <p:sp>
              <p:nvSpPr>
                <p:cNvPr id="7138" name="Google Shape;7138;p52"/>
                <p:cNvSpPr/>
                <p:nvPr/>
              </p:nvSpPr>
              <p:spPr>
                <a:xfrm>
                  <a:off x="4524112" y="1980545"/>
                  <a:ext cx="485640" cy="28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6" h="10080" extrusionOk="0">
                      <a:moveTo>
                        <a:pt x="3520" y="1"/>
                      </a:moveTo>
                      <a:lnTo>
                        <a:pt x="1" y="2035"/>
                      </a:lnTo>
                      <a:lnTo>
                        <a:pt x="13842" y="10080"/>
                      </a:lnTo>
                      <a:lnTo>
                        <a:pt x="17366" y="8046"/>
                      </a:lnTo>
                      <a:lnTo>
                        <a:pt x="3520" y="1"/>
                      </a:lnTo>
                      <a:close/>
                    </a:path>
                  </a:pathLst>
                </a:custGeom>
                <a:solidFill>
                  <a:srgbClr val="FFFFFF">
                    <a:alpha val="234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9" name="Google Shape;7139;p52"/>
                <p:cNvSpPr/>
                <p:nvPr/>
              </p:nvSpPr>
              <p:spPr>
                <a:xfrm>
                  <a:off x="4616648" y="1807373"/>
                  <a:ext cx="485640" cy="28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6" h="10076" extrusionOk="0">
                      <a:moveTo>
                        <a:pt x="3520" y="1"/>
                      </a:moveTo>
                      <a:lnTo>
                        <a:pt x="0" y="2031"/>
                      </a:lnTo>
                      <a:lnTo>
                        <a:pt x="13846" y="10076"/>
                      </a:lnTo>
                      <a:lnTo>
                        <a:pt x="17365" y="8046"/>
                      </a:lnTo>
                      <a:lnTo>
                        <a:pt x="3520" y="1"/>
                      </a:lnTo>
                      <a:close/>
                    </a:path>
                  </a:pathLst>
                </a:custGeom>
                <a:solidFill>
                  <a:srgbClr val="FFFFFF">
                    <a:alpha val="234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0" name="Google Shape;7140;p52"/>
                <p:cNvSpPr/>
                <p:nvPr/>
              </p:nvSpPr>
              <p:spPr>
                <a:xfrm>
                  <a:off x="4706863" y="1637110"/>
                  <a:ext cx="485640" cy="28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6" h="10080" extrusionOk="0">
                      <a:moveTo>
                        <a:pt x="3524" y="0"/>
                      </a:moveTo>
                      <a:lnTo>
                        <a:pt x="1" y="2034"/>
                      </a:lnTo>
                      <a:lnTo>
                        <a:pt x="13842" y="10079"/>
                      </a:lnTo>
                      <a:lnTo>
                        <a:pt x="17366" y="8046"/>
                      </a:lnTo>
                      <a:lnTo>
                        <a:pt x="3524" y="0"/>
                      </a:lnTo>
                      <a:close/>
                    </a:path>
                  </a:pathLst>
                </a:custGeom>
                <a:solidFill>
                  <a:srgbClr val="FFFFFF">
                    <a:alpha val="234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1" name="Google Shape;7141;p52"/>
                <p:cNvSpPr/>
                <p:nvPr/>
              </p:nvSpPr>
              <p:spPr>
                <a:xfrm>
                  <a:off x="4797330" y="1466035"/>
                  <a:ext cx="485528" cy="28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62" h="10080" extrusionOk="0">
                      <a:moveTo>
                        <a:pt x="3519" y="0"/>
                      </a:moveTo>
                      <a:lnTo>
                        <a:pt x="0" y="2034"/>
                      </a:lnTo>
                      <a:lnTo>
                        <a:pt x="13842" y="10079"/>
                      </a:lnTo>
                      <a:lnTo>
                        <a:pt x="17361" y="8045"/>
                      </a:lnTo>
                      <a:lnTo>
                        <a:pt x="3519" y="0"/>
                      </a:lnTo>
                      <a:close/>
                    </a:path>
                  </a:pathLst>
                </a:custGeom>
                <a:solidFill>
                  <a:srgbClr val="FFFFFF">
                    <a:alpha val="234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142" name="Google Shape;7142;p52"/>
            <p:cNvGrpSpPr/>
            <p:nvPr/>
          </p:nvGrpSpPr>
          <p:grpSpPr>
            <a:xfrm>
              <a:off x="4216301" y="1956469"/>
              <a:ext cx="270338" cy="456376"/>
              <a:chOff x="4216301" y="1956469"/>
              <a:chExt cx="270338" cy="456376"/>
            </a:xfrm>
          </p:grpSpPr>
          <p:grpSp>
            <p:nvGrpSpPr>
              <p:cNvPr id="7143" name="Google Shape;7143;p52"/>
              <p:cNvGrpSpPr/>
              <p:nvPr/>
            </p:nvGrpSpPr>
            <p:grpSpPr>
              <a:xfrm>
                <a:off x="4216301" y="1956469"/>
                <a:ext cx="270338" cy="456376"/>
                <a:chOff x="4216301" y="1956469"/>
                <a:chExt cx="270338" cy="456376"/>
              </a:xfrm>
            </p:grpSpPr>
            <p:sp>
              <p:nvSpPr>
                <p:cNvPr id="7144" name="Google Shape;7144;p52"/>
                <p:cNvSpPr/>
                <p:nvPr/>
              </p:nvSpPr>
              <p:spPr>
                <a:xfrm>
                  <a:off x="4321505" y="2209558"/>
                  <a:ext cx="100310" cy="62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7" h="2220" extrusionOk="0">
                      <a:moveTo>
                        <a:pt x="3586" y="0"/>
                      </a:moveTo>
                      <a:lnTo>
                        <a:pt x="2167" y="829"/>
                      </a:lnTo>
                      <a:lnTo>
                        <a:pt x="1" y="2220"/>
                      </a:lnTo>
                      <a:lnTo>
                        <a:pt x="1424" y="1390"/>
                      </a:lnTo>
                      <a:lnTo>
                        <a:pt x="358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5" name="Google Shape;7145;p52"/>
                <p:cNvSpPr/>
                <p:nvPr/>
              </p:nvSpPr>
              <p:spPr>
                <a:xfrm>
                  <a:off x="4321505" y="2248426"/>
                  <a:ext cx="165133" cy="95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5" h="3417" extrusionOk="0">
                      <a:moveTo>
                        <a:pt x="1424" y="0"/>
                      </a:moveTo>
                      <a:lnTo>
                        <a:pt x="1" y="830"/>
                      </a:lnTo>
                      <a:lnTo>
                        <a:pt x="4481" y="3416"/>
                      </a:lnTo>
                      <a:lnTo>
                        <a:pt x="5905" y="2587"/>
                      </a:lnTo>
                      <a:lnTo>
                        <a:pt x="14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6" name="Google Shape;7146;p52"/>
                <p:cNvSpPr/>
                <p:nvPr/>
              </p:nvSpPr>
              <p:spPr>
                <a:xfrm>
                  <a:off x="4216413" y="1956469"/>
                  <a:ext cx="261808" cy="27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2" h="9877" extrusionOk="0">
                      <a:moveTo>
                        <a:pt x="2767" y="1"/>
                      </a:moveTo>
                      <a:cubicBezTo>
                        <a:pt x="2669" y="1"/>
                        <a:pt x="2572" y="4"/>
                        <a:pt x="2476" y="12"/>
                      </a:cubicBezTo>
                      <a:lnTo>
                        <a:pt x="2463" y="12"/>
                      </a:lnTo>
                      <a:cubicBezTo>
                        <a:pt x="2377" y="16"/>
                        <a:pt x="2294" y="32"/>
                        <a:pt x="2212" y="41"/>
                      </a:cubicBezTo>
                      <a:cubicBezTo>
                        <a:pt x="2125" y="49"/>
                        <a:pt x="2043" y="57"/>
                        <a:pt x="1960" y="69"/>
                      </a:cubicBezTo>
                      <a:lnTo>
                        <a:pt x="1948" y="74"/>
                      </a:lnTo>
                      <a:cubicBezTo>
                        <a:pt x="1770" y="102"/>
                        <a:pt x="1601" y="144"/>
                        <a:pt x="1432" y="189"/>
                      </a:cubicBezTo>
                      <a:lnTo>
                        <a:pt x="1424" y="189"/>
                      </a:lnTo>
                      <a:lnTo>
                        <a:pt x="0" y="1014"/>
                      </a:lnTo>
                      <a:cubicBezTo>
                        <a:pt x="169" y="965"/>
                        <a:pt x="347" y="928"/>
                        <a:pt x="520" y="899"/>
                      </a:cubicBezTo>
                      <a:cubicBezTo>
                        <a:pt x="607" y="882"/>
                        <a:pt x="698" y="874"/>
                        <a:pt x="784" y="866"/>
                      </a:cubicBezTo>
                      <a:cubicBezTo>
                        <a:pt x="871" y="853"/>
                        <a:pt x="953" y="841"/>
                        <a:pt x="1040" y="833"/>
                      </a:cubicBezTo>
                      <a:cubicBezTo>
                        <a:pt x="1161" y="827"/>
                        <a:pt x="1282" y="823"/>
                        <a:pt x="1402" y="823"/>
                      </a:cubicBezTo>
                      <a:cubicBezTo>
                        <a:pt x="1447" y="823"/>
                        <a:pt x="1491" y="823"/>
                        <a:pt x="1535" y="824"/>
                      </a:cubicBezTo>
                      <a:cubicBezTo>
                        <a:pt x="1568" y="824"/>
                        <a:pt x="1601" y="829"/>
                        <a:pt x="1634" y="833"/>
                      </a:cubicBezTo>
                      <a:cubicBezTo>
                        <a:pt x="1766" y="841"/>
                        <a:pt x="1898" y="849"/>
                        <a:pt x="2034" y="866"/>
                      </a:cubicBezTo>
                      <a:cubicBezTo>
                        <a:pt x="2080" y="874"/>
                        <a:pt x="2129" y="882"/>
                        <a:pt x="2175" y="890"/>
                      </a:cubicBezTo>
                      <a:cubicBezTo>
                        <a:pt x="2302" y="911"/>
                        <a:pt x="2434" y="936"/>
                        <a:pt x="2562" y="965"/>
                      </a:cubicBezTo>
                      <a:cubicBezTo>
                        <a:pt x="2599" y="973"/>
                        <a:pt x="2632" y="981"/>
                        <a:pt x="2670" y="989"/>
                      </a:cubicBezTo>
                      <a:cubicBezTo>
                        <a:pt x="2831" y="1031"/>
                        <a:pt x="2991" y="1080"/>
                        <a:pt x="3156" y="1138"/>
                      </a:cubicBezTo>
                      <a:cubicBezTo>
                        <a:pt x="3189" y="1150"/>
                        <a:pt x="3227" y="1163"/>
                        <a:pt x="3260" y="1175"/>
                      </a:cubicBezTo>
                      <a:cubicBezTo>
                        <a:pt x="3396" y="1225"/>
                        <a:pt x="3536" y="1282"/>
                        <a:pt x="3672" y="1344"/>
                      </a:cubicBezTo>
                      <a:cubicBezTo>
                        <a:pt x="3709" y="1365"/>
                        <a:pt x="3746" y="1381"/>
                        <a:pt x="3788" y="1398"/>
                      </a:cubicBezTo>
                      <a:cubicBezTo>
                        <a:pt x="3961" y="1480"/>
                        <a:pt x="4138" y="1571"/>
                        <a:pt x="4312" y="1674"/>
                      </a:cubicBezTo>
                      <a:cubicBezTo>
                        <a:pt x="4444" y="1749"/>
                        <a:pt x="4576" y="1827"/>
                        <a:pt x="4699" y="1910"/>
                      </a:cubicBezTo>
                      <a:cubicBezTo>
                        <a:pt x="4848" y="2009"/>
                        <a:pt x="4988" y="2108"/>
                        <a:pt x="5129" y="2211"/>
                      </a:cubicBezTo>
                      <a:cubicBezTo>
                        <a:pt x="5166" y="2240"/>
                        <a:pt x="5199" y="2264"/>
                        <a:pt x="5232" y="2293"/>
                      </a:cubicBezTo>
                      <a:cubicBezTo>
                        <a:pt x="5372" y="2400"/>
                        <a:pt x="5512" y="2516"/>
                        <a:pt x="5644" y="2632"/>
                      </a:cubicBezTo>
                      <a:cubicBezTo>
                        <a:pt x="5673" y="2656"/>
                        <a:pt x="5706" y="2681"/>
                        <a:pt x="5735" y="2710"/>
                      </a:cubicBezTo>
                      <a:cubicBezTo>
                        <a:pt x="5846" y="2809"/>
                        <a:pt x="5954" y="2912"/>
                        <a:pt x="6057" y="3019"/>
                      </a:cubicBezTo>
                      <a:lnTo>
                        <a:pt x="6090" y="3048"/>
                      </a:lnTo>
                      <a:cubicBezTo>
                        <a:pt x="6201" y="3164"/>
                        <a:pt x="6313" y="3283"/>
                        <a:pt x="6416" y="3403"/>
                      </a:cubicBezTo>
                      <a:cubicBezTo>
                        <a:pt x="6449" y="3440"/>
                        <a:pt x="6478" y="3477"/>
                        <a:pt x="6511" y="3519"/>
                      </a:cubicBezTo>
                      <a:cubicBezTo>
                        <a:pt x="6581" y="3601"/>
                        <a:pt x="6651" y="3688"/>
                        <a:pt x="6717" y="3774"/>
                      </a:cubicBezTo>
                      <a:cubicBezTo>
                        <a:pt x="6750" y="3820"/>
                        <a:pt x="6787" y="3869"/>
                        <a:pt x="6820" y="3915"/>
                      </a:cubicBezTo>
                      <a:cubicBezTo>
                        <a:pt x="6878" y="3997"/>
                        <a:pt x="6936" y="4080"/>
                        <a:pt x="6989" y="4162"/>
                      </a:cubicBezTo>
                      <a:cubicBezTo>
                        <a:pt x="7022" y="4212"/>
                        <a:pt x="7059" y="4265"/>
                        <a:pt x="7092" y="4315"/>
                      </a:cubicBezTo>
                      <a:cubicBezTo>
                        <a:pt x="7134" y="4381"/>
                        <a:pt x="7175" y="4451"/>
                        <a:pt x="7216" y="4517"/>
                      </a:cubicBezTo>
                      <a:cubicBezTo>
                        <a:pt x="7253" y="4587"/>
                        <a:pt x="7286" y="4645"/>
                        <a:pt x="7319" y="4707"/>
                      </a:cubicBezTo>
                      <a:cubicBezTo>
                        <a:pt x="7340" y="4740"/>
                        <a:pt x="7356" y="4777"/>
                        <a:pt x="7373" y="4810"/>
                      </a:cubicBezTo>
                      <a:cubicBezTo>
                        <a:pt x="7422" y="4913"/>
                        <a:pt x="7476" y="5016"/>
                        <a:pt x="7521" y="5123"/>
                      </a:cubicBezTo>
                      <a:cubicBezTo>
                        <a:pt x="7571" y="5235"/>
                        <a:pt x="7616" y="5350"/>
                        <a:pt x="7658" y="5462"/>
                      </a:cubicBezTo>
                      <a:cubicBezTo>
                        <a:pt x="7662" y="5478"/>
                        <a:pt x="7666" y="5491"/>
                        <a:pt x="7674" y="5503"/>
                      </a:cubicBezTo>
                      <a:cubicBezTo>
                        <a:pt x="7711" y="5614"/>
                        <a:pt x="7744" y="5726"/>
                        <a:pt x="7777" y="5837"/>
                      </a:cubicBezTo>
                      <a:cubicBezTo>
                        <a:pt x="7777" y="5850"/>
                        <a:pt x="7781" y="5862"/>
                        <a:pt x="7785" y="5874"/>
                      </a:cubicBezTo>
                      <a:cubicBezTo>
                        <a:pt x="7814" y="5982"/>
                        <a:pt x="7839" y="6093"/>
                        <a:pt x="7860" y="6204"/>
                      </a:cubicBezTo>
                      <a:cubicBezTo>
                        <a:pt x="7860" y="6217"/>
                        <a:pt x="7868" y="6229"/>
                        <a:pt x="7868" y="6241"/>
                      </a:cubicBezTo>
                      <a:cubicBezTo>
                        <a:pt x="7889" y="6353"/>
                        <a:pt x="7901" y="6460"/>
                        <a:pt x="7913" y="6567"/>
                      </a:cubicBezTo>
                      <a:cubicBezTo>
                        <a:pt x="7913" y="6584"/>
                        <a:pt x="7918" y="6600"/>
                        <a:pt x="7918" y="6617"/>
                      </a:cubicBezTo>
                      <a:cubicBezTo>
                        <a:pt x="7930" y="6732"/>
                        <a:pt x="7934" y="6848"/>
                        <a:pt x="7934" y="6963"/>
                      </a:cubicBezTo>
                      <a:cubicBezTo>
                        <a:pt x="7934" y="7108"/>
                        <a:pt x="7922" y="7252"/>
                        <a:pt x="7897" y="7397"/>
                      </a:cubicBezTo>
                      <a:cubicBezTo>
                        <a:pt x="7893" y="7430"/>
                        <a:pt x="7885" y="7463"/>
                        <a:pt x="7880" y="7500"/>
                      </a:cubicBezTo>
                      <a:cubicBezTo>
                        <a:pt x="7860" y="7599"/>
                        <a:pt x="7835" y="7694"/>
                        <a:pt x="7806" y="7789"/>
                      </a:cubicBezTo>
                      <a:cubicBezTo>
                        <a:pt x="7790" y="7834"/>
                        <a:pt x="7777" y="7879"/>
                        <a:pt x="7761" y="7925"/>
                      </a:cubicBezTo>
                      <a:cubicBezTo>
                        <a:pt x="7724" y="8024"/>
                        <a:pt x="7678" y="8127"/>
                        <a:pt x="7629" y="8222"/>
                      </a:cubicBezTo>
                      <a:cubicBezTo>
                        <a:pt x="7616" y="8247"/>
                        <a:pt x="7608" y="8275"/>
                        <a:pt x="7592" y="8296"/>
                      </a:cubicBezTo>
                      <a:cubicBezTo>
                        <a:pt x="7526" y="8416"/>
                        <a:pt x="7451" y="8527"/>
                        <a:pt x="7373" y="8638"/>
                      </a:cubicBezTo>
                      <a:cubicBezTo>
                        <a:pt x="7348" y="8667"/>
                        <a:pt x="7323" y="8696"/>
                        <a:pt x="7299" y="8725"/>
                      </a:cubicBezTo>
                      <a:cubicBezTo>
                        <a:pt x="7237" y="8804"/>
                        <a:pt x="7171" y="8882"/>
                        <a:pt x="7101" y="8956"/>
                      </a:cubicBezTo>
                      <a:cubicBezTo>
                        <a:pt x="7063" y="8993"/>
                        <a:pt x="7026" y="9030"/>
                        <a:pt x="6993" y="9063"/>
                      </a:cubicBezTo>
                      <a:cubicBezTo>
                        <a:pt x="6923" y="9129"/>
                        <a:pt x="6857" y="9191"/>
                        <a:pt x="6783" y="9257"/>
                      </a:cubicBezTo>
                      <a:cubicBezTo>
                        <a:pt x="6742" y="9290"/>
                        <a:pt x="6705" y="9323"/>
                        <a:pt x="6663" y="9360"/>
                      </a:cubicBezTo>
                      <a:cubicBezTo>
                        <a:pt x="6581" y="9422"/>
                        <a:pt x="6498" y="9484"/>
                        <a:pt x="6416" y="9546"/>
                      </a:cubicBezTo>
                      <a:cubicBezTo>
                        <a:pt x="6379" y="9571"/>
                        <a:pt x="6342" y="9600"/>
                        <a:pt x="6304" y="9629"/>
                      </a:cubicBezTo>
                      <a:cubicBezTo>
                        <a:pt x="6181" y="9708"/>
                        <a:pt x="6061" y="9792"/>
                        <a:pt x="5931" y="9868"/>
                      </a:cubicBezTo>
                      <a:lnTo>
                        <a:pt x="5931" y="9868"/>
                      </a:lnTo>
                      <a:lnTo>
                        <a:pt x="7340" y="9051"/>
                      </a:lnTo>
                      <a:cubicBezTo>
                        <a:pt x="7472" y="8969"/>
                        <a:pt x="7600" y="8886"/>
                        <a:pt x="7724" y="8804"/>
                      </a:cubicBezTo>
                      <a:cubicBezTo>
                        <a:pt x="7769" y="8779"/>
                        <a:pt x="7806" y="8750"/>
                        <a:pt x="7843" y="8721"/>
                      </a:cubicBezTo>
                      <a:cubicBezTo>
                        <a:pt x="7930" y="8663"/>
                        <a:pt x="8008" y="8601"/>
                        <a:pt x="8091" y="8535"/>
                      </a:cubicBezTo>
                      <a:cubicBezTo>
                        <a:pt x="8132" y="8502"/>
                        <a:pt x="8169" y="8469"/>
                        <a:pt x="8210" y="8432"/>
                      </a:cubicBezTo>
                      <a:cubicBezTo>
                        <a:pt x="8285" y="8370"/>
                        <a:pt x="8351" y="8304"/>
                        <a:pt x="8421" y="8242"/>
                      </a:cubicBezTo>
                      <a:cubicBezTo>
                        <a:pt x="8454" y="8205"/>
                        <a:pt x="8491" y="8168"/>
                        <a:pt x="8528" y="8135"/>
                      </a:cubicBezTo>
                      <a:cubicBezTo>
                        <a:pt x="8598" y="8057"/>
                        <a:pt x="8664" y="7983"/>
                        <a:pt x="8726" y="7904"/>
                      </a:cubicBezTo>
                      <a:cubicBezTo>
                        <a:pt x="8751" y="7871"/>
                        <a:pt x="8776" y="7846"/>
                        <a:pt x="8796" y="7813"/>
                      </a:cubicBezTo>
                      <a:cubicBezTo>
                        <a:pt x="8879" y="7706"/>
                        <a:pt x="8953" y="7591"/>
                        <a:pt x="9019" y="7471"/>
                      </a:cubicBezTo>
                      <a:cubicBezTo>
                        <a:pt x="9031" y="7450"/>
                        <a:pt x="9044" y="7421"/>
                        <a:pt x="9056" y="7397"/>
                      </a:cubicBezTo>
                      <a:cubicBezTo>
                        <a:pt x="9106" y="7302"/>
                        <a:pt x="9151" y="7203"/>
                        <a:pt x="9188" y="7100"/>
                      </a:cubicBezTo>
                      <a:cubicBezTo>
                        <a:pt x="9205" y="7058"/>
                        <a:pt x="9217" y="7013"/>
                        <a:pt x="9229" y="6968"/>
                      </a:cubicBezTo>
                      <a:cubicBezTo>
                        <a:pt x="9246" y="6922"/>
                        <a:pt x="9271" y="6864"/>
                        <a:pt x="9283" y="6807"/>
                      </a:cubicBezTo>
                      <a:cubicBezTo>
                        <a:pt x="9291" y="6765"/>
                        <a:pt x="9300" y="6720"/>
                        <a:pt x="9308" y="6675"/>
                      </a:cubicBezTo>
                      <a:cubicBezTo>
                        <a:pt x="9312" y="6642"/>
                        <a:pt x="9320" y="6609"/>
                        <a:pt x="9324" y="6572"/>
                      </a:cubicBezTo>
                      <a:cubicBezTo>
                        <a:pt x="9329" y="6547"/>
                        <a:pt x="9337" y="6522"/>
                        <a:pt x="9341" y="6497"/>
                      </a:cubicBezTo>
                      <a:cubicBezTo>
                        <a:pt x="9349" y="6423"/>
                        <a:pt x="9357" y="6340"/>
                        <a:pt x="9357" y="6266"/>
                      </a:cubicBezTo>
                      <a:cubicBezTo>
                        <a:pt x="9357" y="6225"/>
                        <a:pt x="9362" y="6180"/>
                        <a:pt x="9362" y="6138"/>
                      </a:cubicBezTo>
                      <a:lnTo>
                        <a:pt x="9362" y="6056"/>
                      </a:lnTo>
                      <a:cubicBezTo>
                        <a:pt x="9362" y="5982"/>
                        <a:pt x="9357" y="5911"/>
                        <a:pt x="9353" y="5837"/>
                      </a:cubicBezTo>
                      <a:cubicBezTo>
                        <a:pt x="9353" y="5821"/>
                        <a:pt x="9349" y="5808"/>
                        <a:pt x="9349" y="5792"/>
                      </a:cubicBezTo>
                      <a:lnTo>
                        <a:pt x="9341" y="5742"/>
                      </a:lnTo>
                      <a:cubicBezTo>
                        <a:pt x="9341" y="5709"/>
                        <a:pt x="9337" y="5676"/>
                        <a:pt x="9333" y="5639"/>
                      </a:cubicBezTo>
                      <a:cubicBezTo>
                        <a:pt x="9324" y="5577"/>
                        <a:pt x="9316" y="5515"/>
                        <a:pt x="9304" y="5449"/>
                      </a:cubicBezTo>
                      <a:cubicBezTo>
                        <a:pt x="9304" y="5441"/>
                        <a:pt x="9300" y="5429"/>
                        <a:pt x="9300" y="5420"/>
                      </a:cubicBezTo>
                      <a:cubicBezTo>
                        <a:pt x="9296" y="5408"/>
                        <a:pt x="9291" y="5396"/>
                        <a:pt x="9291" y="5379"/>
                      </a:cubicBezTo>
                      <a:cubicBezTo>
                        <a:pt x="9283" y="5342"/>
                        <a:pt x="9275" y="5305"/>
                        <a:pt x="9267" y="5264"/>
                      </a:cubicBezTo>
                      <a:cubicBezTo>
                        <a:pt x="9254" y="5206"/>
                        <a:pt x="9242" y="5144"/>
                        <a:pt x="9225" y="5082"/>
                      </a:cubicBezTo>
                      <a:lnTo>
                        <a:pt x="9217" y="5049"/>
                      </a:lnTo>
                      <a:lnTo>
                        <a:pt x="9205" y="5012"/>
                      </a:lnTo>
                      <a:cubicBezTo>
                        <a:pt x="9192" y="4975"/>
                        <a:pt x="9184" y="4938"/>
                        <a:pt x="9172" y="4901"/>
                      </a:cubicBezTo>
                      <a:cubicBezTo>
                        <a:pt x="9155" y="4835"/>
                        <a:pt x="9135" y="4773"/>
                        <a:pt x="9114" y="4711"/>
                      </a:cubicBezTo>
                      <a:lnTo>
                        <a:pt x="9102" y="4682"/>
                      </a:lnTo>
                      <a:lnTo>
                        <a:pt x="9085" y="4641"/>
                      </a:lnTo>
                      <a:cubicBezTo>
                        <a:pt x="9069" y="4595"/>
                        <a:pt x="9056" y="4554"/>
                        <a:pt x="9040" y="4513"/>
                      </a:cubicBezTo>
                      <a:cubicBezTo>
                        <a:pt x="9011" y="4439"/>
                        <a:pt x="8982" y="4368"/>
                        <a:pt x="8953" y="4298"/>
                      </a:cubicBezTo>
                      <a:cubicBezTo>
                        <a:pt x="8916" y="4224"/>
                        <a:pt x="8883" y="4146"/>
                        <a:pt x="8846" y="4067"/>
                      </a:cubicBezTo>
                      <a:cubicBezTo>
                        <a:pt x="8829" y="4042"/>
                        <a:pt x="8817" y="4018"/>
                        <a:pt x="8800" y="3989"/>
                      </a:cubicBezTo>
                      <a:cubicBezTo>
                        <a:pt x="8788" y="3956"/>
                        <a:pt x="8767" y="3919"/>
                        <a:pt x="8747" y="3886"/>
                      </a:cubicBezTo>
                      <a:cubicBezTo>
                        <a:pt x="8730" y="3853"/>
                        <a:pt x="8718" y="3824"/>
                        <a:pt x="8701" y="3795"/>
                      </a:cubicBezTo>
                      <a:cubicBezTo>
                        <a:pt x="8685" y="3766"/>
                        <a:pt x="8660" y="3729"/>
                        <a:pt x="8640" y="3696"/>
                      </a:cubicBezTo>
                      <a:cubicBezTo>
                        <a:pt x="8602" y="3626"/>
                        <a:pt x="8561" y="3560"/>
                        <a:pt x="8520" y="3494"/>
                      </a:cubicBezTo>
                      <a:cubicBezTo>
                        <a:pt x="8503" y="3469"/>
                        <a:pt x="8491" y="3440"/>
                        <a:pt x="8474" y="3415"/>
                      </a:cubicBezTo>
                      <a:cubicBezTo>
                        <a:pt x="8458" y="3391"/>
                        <a:pt x="8437" y="3366"/>
                        <a:pt x="8417" y="3337"/>
                      </a:cubicBezTo>
                      <a:cubicBezTo>
                        <a:pt x="8363" y="3254"/>
                        <a:pt x="8305" y="3172"/>
                        <a:pt x="8248" y="3094"/>
                      </a:cubicBezTo>
                      <a:cubicBezTo>
                        <a:pt x="8215" y="3044"/>
                        <a:pt x="8182" y="2999"/>
                        <a:pt x="8144" y="2953"/>
                      </a:cubicBezTo>
                      <a:cubicBezTo>
                        <a:pt x="8078" y="2867"/>
                        <a:pt x="8008" y="2780"/>
                        <a:pt x="7938" y="2693"/>
                      </a:cubicBezTo>
                      <a:cubicBezTo>
                        <a:pt x="7905" y="2656"/>
                        <a:pt x="7876" y="2619"/>
                        <a:pt x="7843" y="2582"/>
                      </a:cubicBezTo>
                      <a:cubicBezTo>
                        <a:pt x="7740" y="2458"/>
                        <a:pt x="7633" y="2339"/>
                        <a:pt x="7517" y="2223"/>
                      </a:cubicBezTo>
                      <a:cubicBezTo>
                        <a:pt x="7509" y="2215"/>
                        <a:pt x="7497" y="2207"/>
                        <a:pt x="7488" y="2194"/>
                      </a:cubicBezTo>
                      <a:cubicBezTo>
                        <a:pt x="7385" y="2091"/>
                        <a:pt x="7274" y="1988"/>
                        <a:pt x="7163" y="1885"/>
                      </a:cubicBezTo>
                      <a:lnTo>
                        <a:pt x="7134" y="1856"/>
                      </a:lnTo>
                      <a:cubicBezTo>
                        <a:pt x="7113" y="1839"/>
                        <a:pt x="7092" y="1827"/>
                        <a:pt x="7076" y="1806"/>
                      </a:cubicBezTo>
                      <a:cubicBezTo>
                        <a:pt x="6940" y="1691"/>
                        <a:pt x="6804" y="1575"/>
                        <a:pt x="6663" y="1468"/>
                      </a:cubicBezTo>
                      <a:cubicBezTo>
                        <a:pt x="6639" y="1452"/>
                        <a:pt x="6618" y="1431"/>
                        <a:pt x="6597" y="1419"/>
                      </a:cubicBezTo>
                      <a:cubicBezTo>
                        <a:pt x="6585" y="1406"/>
                        <a:pt x="6568" y="1398"/>
                        <a:pt x="6556" y="1390"/>
                      </a:cubicBezTo>
                      <a:cubicBezTo>
                        <a:pt x="6416" y="1287"/>
                        <a:pt x="6275" y="1183"/>
                        <a:pt x="6131" y="1088"/>
                      </a:cubicBezTo>
                      <a:cubicBezTo>
                        <a:pt x="6003" y="1006"/>
                        <a:pt x="5871" y="928"/>
                        <a:pt x="5743" y="849"/>
                      </a:cubicBezTo>
                      <a:lnTo>
                        <a:pt x="5686" y="816"/>
                      </a:lnTo>
                      <a:cubicBezTo>
                        <a:pt x="5549" y="742"/>
                        <a:pt x="5413" y="668"/>
                        <a:pt x="5281" y="606"/>
                      </a:cubicBezTo>
                      <a:cubicBezTo>
                        <a:pt x="5261" y="593"/>
                        <a:pt x="5236" y="585"/>
                        <a:pt x="5215" y="577"/>
                      </a:cubicBezTo>
                      <a:cubicBezTo>
                        <a:pt x="5178" y="556"/>
                        <a:pt x="5137" y="540"/>
                        <a:pt x="5100" y="523"/>
                      </a:cubicBezTo>
                      <a:cubicBezTo>
                        <a:pt x="5034" y="494"/>
                        <a:pt x="4964" y="461"/>
                        <a:pt x="4898" y="433"/>
                      </a:cubicBezTo>
                      <a:cubicBezTo>
                        <a:pt x="4831" y="404"/>
                        <a:pt x="4757" y="379"/>
                        <a:pt x="4687" y="354"/>
                      </a:cubicBezTo>
                      <a:cubicBezTo>
                        <a:pt x="4650" y="342"/>
                        <a:pt x="4617" y="325"/>
                        <a:pt x="4580" y="313"/>
                      </a:cubicBezTo>
                      <a:cubicBezTo>
                        <a:pt x="4559" y="309"/>
                        <a:pt x="4543" y="296"/>
                        <a:pt x="4522" y="292"/>
                      </a:cubicBezTo>
                      <a:cubicBezTo>
                        <a:pt x="4398" y="251"/>
                        <a:pt x="4270" y="210"/>
                        <a:pt x="4147" y="177"/>
                      </a:cubicBezTo>
                      <a:cubicBezTo>
                        <a:pt x="4130" y="173"/>
                        <a:pt x="4114" y="173"/>
                        <a:pt x="4097" y="168"/>
                      </a:cubicBezTo>
                      <a:cubicBezTo>
                        <a:pt x="4060" y="156"/>
                        <a:pt x="4023" y="152"/>
                        <a:pt x="3986" y="144"/>
                      </a:cubicBezTo>
                      <a:cubicBezTo>
                        <a:pt x="3911" y="123"/>
                        <a:pt x="3837" y="107"/>
                        <a:pt x="3763" y="90"/>
                      </a:cubicBezTo>
                      <a:cubicBezTo>
                        <a:pt x="3709" y="82"/>
                        <a:pt x="3656" y="74"/>
                        <a:pt x="3602" y="65"/>
                      </a:cubicBezTo>
                      <a:cubicBezTo>
                        <a:pt x="3544" y="57"/>
                        <a:pt x="3503" y="49"/>
                        <a:pt x="3458" y="45"/>
                      </a:cubicBezTo>
                      <a:cubicBezTo>
                        <a:pt x="3425" y="41"/>
                        <a:pt x="3396" y="32"/>
                        <a:pt x="3363" y="32"/>
                      </a:cubicBezTo>
                      <a:cubicBezTo>
                        <a:pt x="3260" y="20"/>
                        <a:pt x="3161" y="16"/>
                        <a:pt x="3062" y="8"/>
                      </a:cubicBezTo>
                      <a:cubicBezTo>
                        <a:pt x="3029" y="8"/>
                        <a:pt x="2996" y="3"/>
                        <a:pt x="2963" y="3"/>
                      </a:cubicBezTo>
                      <a:lnTo>
                        <a:pt x="2938" y="3"/>
                      </a:lnTo>
                      <a:cubicBezTo>
                        <a:pt x="2880" y="2"/>
                        <a:pt x="2824" y="1"/>
                        <a:pt x="2767" y="1"/>
                      </a:cubicBezTo>
                      <a:close/>
                      <a:moveTo>
                        <a:pt x="5931" y="9868"/>
                      </a:moveTo>
                      <a:lnTo>
                        <a:pt x="5917" y="9876"/>
                      </a:lnTo>
                      <a:cubicBezTo>
                        <a:pt x="5921" y="9873"/>
                        <a:pt x="5926" y="9871"/>
                        <a:pt x="5931" y="986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7" name="Google Shape;7147;p52"/>
                <p:cNvSpPr/>
                <p:nvPr/>
              </p:nvSpPr>
              <p:spPr>
                <a:xfrm>
                  <a:off x="4216301" y="1979650"/>
                  <a:ext cx="230543" cy="433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4" h="15492" extrusionOk="0">
                      <a:moveTo>
                        <a:pt x="1382" y="0"/>
                      </a:moveTo>
                      <a:cubicBezTo>
                        <a:pt x="910" y="0"/>
                        <a:pt x="449" y="67"/>
                        <a:pt x="0" y="193"/>
                      </a:cubicBezTo>
                      <a:lnTo>
                        <a:pt x="1015" y="3020"/>
                      </a:lnTo>
                      <a:cubicBezTo>
                        <a:pt x="1465" y="2837"/>
                        <a:pt x="1934" y="2742"/>
                        <a:pt x="2394" y="2742"/>
                      </a:cubicBezTo>
                      <a:cubicBezTo>
                        <a:pt x="2930" y="2742"/>
                        <a:pt x="3453" y="2871"/>
                        <a:pt x="3920" y="3139"/>
                      </a:cubicBezTo>
                      <a:cubicBezTo>
                        <a:pt x="4679" y="3577"/>
                        <a:pt x="5116" y="4253"/>
                        <a:pt x="5116" y="4950"/>
                      </a:cubicBezTo>
                      <a:cubicBezTo>
                        <a:pt x="5116" y="5507"/>
                        <a:pt x="4687" y="6081"/>
                        <a:pt x="4093" y="6456"/>
                      </a:cubicBezTo>
                      <a:lnTo>
                        <a:pt x="281" y="8886"/>
                      </a:lnTo>
                      <a:lnTo>
                        <a:pt x="277" y="10896"/>
                      </a:lnTo>
                      <a:lnTo>
                        <a:pt x="8235" y="15492"/>
                      </a:lnTo>
                      <a:lnTo>
                        <a:pt x="8243" y="13028"/>
                      </a:lnTo>
                      <a:lnTo>
                        <a:pt x="3763" y="10442"/>
                      </a:lnTo>
                      <a:lnTo>
                        <a:pt x="5929" y="9051"/>
                      </a:lnTo>
                      <a:cubicBezTo>
                        <a:pt x="7084" y="8358"/>
                        <a:pt x="7938" y="7467"/>
                        <a:pt x="7942" y="6139"/>
                      </a:cubicBezTo>
                      <a:cubicBezTo>
                        <a:pt x="7950" y="4204"/>
                        <a:pt x="6436" y="2071"/>
                        <a:pt x="4324" y="849"/>
                      </a:cubicBezTo>
                      <a:cubicBezTo>
                        <a:pt x="3312" y="266"/>
                        <a:pt x="2325" y="0"/>
                        <a:pt x="138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48" name="Google Shape;7148;p52"/>
              <p:cNvSpPr/>
              <p:nvPr/>
            </p:nvSpPr>
            <p:spPr>
              <a:xfrm>
                <a:off x="4216301" y="1979650"/>
                <a:ext cx="230543" cy="433195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15492" extrusionOk="0">
                    <a:moveTo>
                      <a:pt x="1382" y="0"/>
                    </a:moveTo>
                    <a:cubicBezTo>
                      <a:pt x="910" y="0"/>
                      <a:pt x="449" y="67"/>
                      <a:pt x="0" y="193"/>
                    </a:cubicBezTo>
                    <a:lnTo>
                      <a:pt x="1015" y="3020"/>
                    </a:lnTo>
                    <a:cubicBezTo>
                      <a:pt x="1465" y="2837"/>
                      <a:pt x="1934" y="2742"/>
                      <a:pt x="2394" y="2742"/>
                    </a:cubicBezTo>
                    <a:cubicBezTo>
                      <a:pt x="2930" y="2742"/>
                      <a:pt x="3453" y="2871"/>
                      <a:pt x="3920" y="3139"/>
                    </a:cubicBezTo>
                    <a:cubicBezTo>
                      <a:pt x="4679" y="3577"/>
                      <a:pt x="5116" y="4253"/>
                      <a:pt x="5116" y="4950"/>
                    </a:cubicBezTo>
                    <a:cubicBezTo>
                      <a:pt x="5116" y="5507"/>
                      <a:pt x="4687" y="6081"/>
                      <a:pt x="4093" y="6456"/>
                    </a:cubicBezTo>
                    <a:lnTo>
                      <a:pt x="281" y="8886"/>
                    </a:lnTo>
                    <a:lnTo>
                      <a:pt x="277" y="10896"/>
                    </a:lnTo>
                    <a:lnTo>
                      <a:pt x="8235" y="15492"/>
                    </a:lnTo>
                    <a:lnTo>
                      <a:pt x="8243" y="13028"/>
                    </a:lnTo>
                    <a:lnTo>
                      <a:pt x="3763" y="10442"/>
                    </a:lnTo>
                    <a:lnTo>
                      <a:pt x="5929" y="9051"/>
                    </a:lnTo>
                    <a:cubicBezTo>
                      <a:pt x="7084" y="8358"/>
                      <a:pt x="7938" y="7467"/>
                      <a:pt x="7942" y="6139"/>
                    </a:cubicBezTo>
                    <a:cubicBezTo>
                      <a:pt x="7950" y="4204"/>
                      <a:pt x="6436" y="2071"/>
                      <a:pt x="4324" y="849"/>
                    </a:cubicBezTo>
                    <a:cubicBezTo>
                      <a:pt x="3312" y="266"/>
                      <a:pt x="2325" y="0"/>
                      <a:pt x="1382" y="0"/>
                    </a:cubicBezTo>
                    <a:close/>
                  </a:path>
                </a:pathLst>
              </a:custGeom>
              <a:solidFill>
                <a:srgbClr val="FFFFFF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9" name="Google Shape;7149;p52"/>
            <p:cNvGrpSpPr/>
            <p:nvPr/>
          </p:nvGrpSpPr>
          <p:grpSpPr>
            <a:xfrm>
              <a:off x="4958856" y="2901378"/>
              <a:ext cx="264801" cy="444072"/>
              <a:chOff x="4958856" y="2901378"/>
              <a:chExt cx="264801" cy="444072"/>
            </a:xfrm>
          </p:grpSpPr>
          <p:grpSp>
            <p:nvGrpSpPr>
              <p:cNvPr id="7150" name="Google Shape;7150;p52"/>
              <p:cNvGrpSpPr/>
              <p:nvPr/>
            </p:nvGrpSpPr>
            <p:grpSpPr>
              <a:xfrm>
                <a:off x="4958856" y="2901378"/>
                <a:ext cx="264801" cy="444072"/>
                <a:chOff x="4958856" y="2901378"/>
                <a:chExt cx="264801" cy="444072"/>
              </a:xfrm>
            </p:grpSpPr>
            <p:sp>
              <p:nvSpPr>
                <p:cNvPr id="7151" name="Google Shape;7151;p52"/>
                <p:cNvSpPr/>
                <p:nvPr/>
              </p:nvSpPr>
              <p:spPr>
                <a:xfrm>
                  <a:off x="5170662" y="3014682"/>
                  <a:ext cx="39962" cy="72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" h="2587" extrusionOk="0">
                      <a:moveTo>
                        <a:pt x="1428" y="0"/>
                      </a:moveTo>
                      <a:lnTo>
                        <a:pt x="9" y="825"/>
                      </a:lnTo>
                      <a:lnTo>
                        <a:pt x="1" y="2587"/>
                      </a:lnTo>
                      <a:lnTo>
                        <a:pt x="1424" y="176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52" name="Google Shape;7152;p52"/>
                <p:cNvGrpSpPr/>
                <p:nvPr/>
              </p:nvGrpSpPr>
              <p:grpSpPr>
                <a:xfrm>
                  <a:off x="4958856" y="2901378"/>
                  <a:ext cx="264801" cy="444072"/>
                  <a:chOff x="4958856" y="2901378"/>
                  <a:chExt cx="264801" cy="444072"/>
                </a:xfrm>
              </p:grpSpPr>
              <p:sp>
                <p:nvSpPr>
                  <p:cNvPr id="7153" name="Google Shape;7153;p52"/>
                  <p:cNvSpPr/>
                  <p:nvPr/>
                </p:nvSpPr>
                <p:spPr>
                  <a:xfrm>
                    <a:off x="4989645" y="3148147"/>
                    <a:ext cx="150032" cy="1165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65" h="4168" extrusionOk="0">
                        <a:moveTo>
                          <a:pt x="1424" y="1"/>
                        </a:moveTo>
                        <a:lnTo>
                          <a:pt x="1" y="826"/>
                        </a:lnTo>
                        <a:cubicBezTo>
                          <a:pt x="13" y="846"/>
                          <a:pt x="25" y="867"/>
                          <a:pt x="34" y="888"/>
                        </a:cubicBezTo>
                        <a:cubicBezTo>
                          <a:pt x="54" y="921"/>
                          <a:pt x="71" y="949"/>
                          <a:pt x="91" y="978"/>
                        </a:cubicBezTo>
                        <a:cubicBezTo>
                          <a:pt x="186" y="1148"/>
                          <a:pt x="285" y="1313"/>
                          <a:pt x="384" y="1469"/>
                        </a:cubicBezTo>
                        <a:cubicBezTo>
                          <a:pt x="401" y="1498"/>
                          <a:pt x="417" y="1531"/>
                          <a:pt x="434" y="1556"/>
                        </a:cubicBezTo>
                        <a:cubicBezTo>
                          <a:pt x="463" y="1601"/>
                          <a:pt x="492" y="1638"/>
                          <a:pt x="521" y="1680"/>
                        </a:cubicBezTo>
                        <a:cubicBezTo>
                          <a:pt x="578" y="1771"/>
                          <a:pt x="636" y="1857"/>
                          <a:pt x="698" y="1940"/>
                        </a:cubicBezTo>
                        <a:cubicBezTo>
                          <a:pt x="747" y="2010"/>
                          <a:pt x="797" y="2076"/>
                          <a:pt x="847" y="2146"/>
                        </a:cubicBezTo>
                        <a:cubicBezTo>
                          <a:pt x="908" y="2224"/>
                          <a:pt x="970" y="2303"/>
                          <a:pt x="1032" y="2381"/>
                        </a:cubicBezTo>
                        <a:cubicBezTo>
                          <a:pt x="1082" y="2443"/>
                          <a:pt x="1135" y="2509"/>
                          <a:pt x="1185" y="2571"/>
                        </a:cubicBezTo>
                        <a:cubicBezTo>
                          <a:pt x="1247" y="2641"/>
                          <a:pt x="1309" y="2711"/>
                          <a:pt x="1375" y="2781"/>
                        </a:cubicBezTo>
                        <a:cubicBezTo>
                          <a:pt x="1424" y="2839"/>
                          <a:pt x="1478" y="2897"/>
                          <a:pt x="1531" y="2950"/>
                        </a:cubicBezTo>
                        <a:cubicBezTo>
                          <a:pt x="1597" y="3016"/>
                          <a:pt x="1659" y="3078"/>
                          <a:pt x="1725" y="3136"/>
                        </a:cubicBezTo>
                        <a:cubicBezTo>
                          <a:pt x="1762" y="3169"/>
                          <a:pt x="1795" y="3206"/>
                          <a:pt x="1828" y="3239"/>
                        </a:cubicBezTo>
                        <a:cubicBezTo>
                          <a:pt x="1849" y="3260"/>
                          <a:pt x="1870" y="3272"/>
                          <a:pt x="1886" y="3289"/>
                        </a:cubicBezTo>
                        <a:cubicBezTo>
                          <a:pt x="1944" y="3338"/>
                          <a:pt x="2002" y="3384"/>
                          <a:pt x="2059" y="3433"/>
                        </a:cubicBezTo>
                        <a:cubicBezTo>
                          <a:pt x="2101" y="3462"/>
                          <a:pt x="2138" y="3499"/>
                          <a:pt x="2179" y="3528"/>
                        </a:cubicBezTo>
                        <a:cubicBezTo>
                          <a:pt x="2200" y="3545"/>
                          <a:pt x="2224" y="3561"/>
                          <a:pt x="2249" y="3582"/>
                        </a:cubicBezTo>
                        <a:cubicBezTo>
                          <a:pt x="2282" y="3606"/>
                          <a:pt x="2315" y="3627"/>
                          <a:pt x="2352" y="3652"/>
                        </a:cubicBezTo>
                        <a:cubicBezTo>
                          <a:pt x="2390" y="3677"/>
                          <a:pt x="2418" y="3697"/>
                          <a:pt x="2447" y="3718"/>
                        </a:cubicBezTo>
                        <a:cubicBezTo>
                          <a:pt x="2517" y="3763"/>
                          <a:pt x="2583" y="3804"/>
                          <a:pt x="2654" y="3846"/>
                        </a:cubicBezTo>
                        <a:lnTo>
                          <a:pt x="2682" y="3862"/>
                        </a:lnTo>
                        <a:cubicBezTo>
                          <a:pt x="2720" y="3883"/>
                          <a:pt x="2753" y="3899"/>
                          <a:pt x="2786" y="3916"/>
                        </a:cubicBezTo>
                        <a:cubicBezTo>
                          <a:pt x="2823" y="3932"/>
                          <a:pt x="2847" y="3949"/>
                          <a:pt x="2876" y="3961"/>
                        </a:cubicBezTo>
                        <a:lnTo>
                          <a:pt x="2889" y="3969"/>
                        </a:lnTo>
                        <a:cubicBezTo>
                          <a:pt x="2942" y="3994"/>
                          <a:pt x="3000" y="4019"/>
                          <a:pt x="3050" y="4040"/>
                        </a:cubicBezTo>
                        <a:lnTo>
                          <a:pt x="3058" y="4040"/>
                        </a:lnTo>
                        <a:lnTo>
                          <a:pt x="3079" y="4052"/>
                        </a:lnTo>
                        <a:cubicBezTo>
                          <a:pt x="3116" y="4064"/>
                          <a:pt x="3153" y="4077"/>
                          <a:pt x="3186" y="4089"/>
                        </a:cubicBezTo>
                        <a:cubicBezTo>
                          <a:pt x="3202" y="4093"/>
                          <a:pt x="3211" y="4097"/>
                          <a:pt x="3223" y="4102"/>
                        </a:cubicBezTo>
                        <a:lnTo>
                          <a:pt x="3264" y="4114"/>
                        </a:lnTo>
                        <a:cubicBezTo>
                          <a:pt x="3277" y="4118"/>
                          <a:pt x="3293" y="4122"/>
                          <a:pt x="3305" y="4126"/>
                        </a:cubicBezTo>
                        <a:cubicBezTo>
                          <a:pt x="3338" y="4135"/>
                          <a:pt x="3376" y="4143"/>
                          <a:pt x="3409" y="4151"/>
                        </a:cubicBezTo>
                        <a:lnTo>
                          <a:pt x="3417" y="4151"/>
                        </a:lnTo>
                        <a:cubicBezTo>
                          <a:pt x="3446" y="4155"/>
                          <a:pt x="3475" y="4159"/>
                          <a:pt x="3503" y="4163"/>
                        </a:cubicBezTo>
                        <a:cubicBezTo>
                          <a:pt x="3520" y="4163"/>
                          <a:pt x="3536" y="4168"/>
                          <a:pt x="3553" y="4168"/>
                        </a:cubicBezTo>
                        <a:lnTo>
                          <a:pt x="3668" y="4168"/>
                        </a:lnTo>
                        <a:cubicBezTo>
                          <a:pt x="3677" y="4168"/>
                          <a:pt x="3685" y="4168"/>
                          <a:pt x="3693" y="4163"/>
                        </a:cubicBezTo>
                        <a:lnTo>
                          <a:pt x="3718" y="4163"/>
                        </a:lnTo>
                        <a:cubicBezTo>
                          <a:pt x="3726" y="4163"/>
                          <a:pt x="3734" y="4163"/>
                          <a:pt x="3743" y="4159"/>
                        </a:cubicBezTo>
                        <a:cubicBezTo>
                          <a:pt x="3772" y="4155"/>
                          <a:pt x="3796" y="4151"/>
                          <a:pt x="3821" y="4143"/>
                        </a:cubicBezTo>
                        <a:lnTo>
                          <a:pt x="3829" y="4143"/>
                        </a:lnTo>
                        <a:lnTo>
                          <a:pt x="3846" y="4139"/>
                        </a:lnTo>
                        <a:cubicBezTo>
                          <a:pt x="3862" y="4130"/>
                          <a:pt x="3879" y="4122"/>
                          <a:pt x="3900" y="4118"/>
                        </a:cubicBezTo>
                        <a:cubicBezTo>
                          <a:pt x="3916" y="4110"/>
                          <a:pt x="3928" y="4102"/>
                          <a:pt x="3945" y="4093"/>
                        </a:cubicBezTo>
                        <a:lnTo>
                          <a:pt x="5364" y="3268"/>
                        </a:lnTo>
                        <a:lnTo>
                          <a:pt x="5364" y="3268"/>
                        </a:lnTo>
                        <a:cubicBezTo>
                          <a:pt x="5335" y="3285"/>
                          <a:pt x="5302" y="3297"/>
                          <a:pt x="5269" y="3309"/>
                        </a:cubicBezTo>
                        <a:cubicBezTo>
                          <a:pt x="5261" y="3309"/>
                          <a:pt x="5257" y="3314"/>
                          <a:pt x="5253" y="3318"/>
                        </a:cubicBezTo>
                        <a:cubicBezTo>
                          <a:pt x="5216" y="3326"/>
                          <a:pt x="5178" y="3334"/>
                          <a:pt x="5141" y="3338"/>
                        </a:cubicBezTo>
                        <a:lnTo>
                          <a:pt x="5117" y="3338"/>
                        </a:lnTo>
                        <a:cubicBezTo>
                          <a:pt x="5079" y="3342"/>
                          <a:pt x="5038" y="3342"/>
                          <a:pt x="4997" y="3342"/>
                        </a:cubicBezTo>
                        <a:lnTo>
                          <a:pt x="4976" y="3342"/>
                        </a:lnTo>
                        <a:cubicBezTo>
                          <a:pt x="4931" y="3338"/>
                          <a:pt x="4886" y="3334"/>
                          <a:pt x="4840" y="3326"/>
                        </a:cubicBezTo>
                        <a:lnTo>
                          <a:pt x="4832" y="3326"/>
                        </a:lnTo>
                        <a:cubicBezTo>
                          <a:pt x="4782" y="3318"/>
                          <a:pt x="4733" y="3305"/>
                          <a:pt x="4688" y="3289"/>
                        </a:cubicBezTo>
                        <a:lnTo>
                          <a:pt x="4646" y="3276"/>
                        </a:lnTo>
                        <a:cubicBezTo>
                          <a:pt x="4601" y="3264"/>
                          <a:pt x="4551" y="3248"/>
                          <a:pt x="4502" y="3227"/>
                        </a:cubicBezTo>
                        <a:lnTo>
                          <a:pt x="4481" y="3219"/>
                        </a:lnTo>
                        <a:cubicBezTo>
                          <a:pt x="4419" y="3194"/>
                          <a:pt x="4362" y="3165"/>
                          <a:pt x="4300" y="3136"/>
                        </a:cubicBezTo>
                        <a:cubicBezTo>
                          <a:pt x="4271" y="3124"/>
                          <a:pt x="4238" y="3103"/>
                          <a:pt x="4209" y="3091"/>
                        </a:cubicBezTo>
                        <a:cubicBezTo>
                          <a:pt x="4168" y="3066"/>
                          <a:pt x="4122" y="3045"/>
                          <a:pt x="4077" y="3016"/>
                        </a:cubicBezTo>
                        <a:cubicBezTo>
                          <a:pt x="3974" y="2959"/>
                          <a:pt x="3875" y="2893"/>
                          <a:pt x="3776" y="2827"/>
                        </a:cubicBezTo>
                        <a:cubicBezTo>
                          <a:pt x="3743" y="2802"/>
                          <a:pt x="3710" y="2777"/>
                          <a:pt x="3673" y="2752"/>
                        </a:cubicBezTo>
                        <a:cubicBezTo>
                          <a:pt x="3611" y="2707"/>
                          <a:pt x="3549" y="2658"/>
                          <a:pt x="3487" y="2608"/>
                        </a:cubicBezTo>
                        <a:cubicBezTo>
                          <a:pt x="3421" y="2554"/>
                          <a:pt x="3367" y="2513"/>
                          <a:pt x="3310" y="2464"/>
                        </a:cubicBezTo>
                        <a:cubicBezTo>
                          <a:pt x="3252" y="2414"/>
                          <a:pt x="3202" y="2365"/>
                          <a:pt x="3149" y="2311"/>
                        </a:cubicBezTo>
                        <a:cubicBezTo>
                          <a:pt x="3083" y="2253"/>
                          <a:pt x="3017" y="2191"/>
                          <a:pt x="2955" y="2125"/>
                        </a:cubicBezTo>
                        <a:cubicBezTo>
                          <a:pt x="2901" y="2072"/>
                          <a:pt x="2847" y="2014"/>
                          <a:pt x="2794" y="1956"/>
                        </a:cubicBezTo>
                        <a:cubicBezTo>
                          <a:pt x="2732" y="1886"/>
                          <a:pt x="2670" y="1816"/>
                          <a:pt x="2608" y="1746"/>
                        </a:cubicBezTo>
                        <a:cubicBezTo>
                          <a:pt x="2555" y="1684"/>
                          <a:pt x="2505" y="1618"/>
                          <a:pt x="2451" y="1556"/>
                        </a:cubicBezTo>
                        <a:cubicBezTo>
                          <a:pt x="2390" y="1478"/>
                          <a:pt x="2332" y="1399"/>
                          <a:pt x="2270" y="1321"/>
                        </a:cubicBezTo>
                        <a:cubicBezTo>
                          <a:pt x="2216" y="1251"/>
                          <a:pt x="2167" y="1181"/>
                          <a:pt x="2117" y="1115"/>
                        </a:cubicBezTo>
                        <a:cubicBezTo>
                          <a:pt x="2059" y="1028"/>
                          <a:pt x="1998" y="941"/>
                          <a:pt x="1940" y="855"/>
                        </a:cubicBezTo>
                        <a:cubicBezTo>
                          <a:pt x="1894" y="784"/>
                          <a:pt x="1849" y="718"/>
                          <a:pt x="1804" y="644"/>
                        </a:cubicBezTo>
                        <a:cubicBezTo>
                          <a:pt x="1705" y="487"/>
                          <a:pt x="1610" y="327"/>
                          <a:pt x="1515" y="157"/>
                        </a:cubicBezTo>
                        <a:cubicBezTo>
                          <a:pt x="1482" y="104"/>
                          <a:pt x="1453" y="54"/>
                          <a:pt x="142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4" name="Google Shape;7154;p52"/>
                  <p:cNvSpPr/>
                  <p:nvPr/>
                </p:nvSpPr>
                <p:spPr>
                  <a:xfrm>
                    <a:off x="5096024" y="3063924"/>
                    <a:ext cx="127632" cy="275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4" h="9841" extrusionOk="0">
                        <a:moveTo>
                          <a:pt x="4093" y="1"/>
                        </a:moveTo>
                        <a:lnTo>
                          <a:pt x="2670" y="826"/>
                        </a:lnTo>
                        <a:lnTo>
                          <a:pt x="1" y="2468"/>
                        </a:lnTo>
                        <a:lnTo>
                          <a:pt x="504" y="2843"/>
                        </a:lnTo>
                        <a:cubicBezTo>
                          <a:pt x="644" y="2947"/>
                          <a:pt x="776" y="3058"/>
                          <a:pt x="908" y="3173"/>
                        </a:cubicBezTo>
                        <a:cubicBezTo>
                          <a:pt x="937" y="3202"/>
                          <a:pt x="966" y="3227"/>
                          <a:pt x="999" y="3256"/>
                        </a:cubicBezTo>
                        <a:cubicBezTo>
                          <a:pt x="1086" y="3334"/>
                          <a:pt x="1176" y="3421"/>
                          <a:pt x="1263" y="3508"/>
                        </a:cubicBezTo>
                        <a:cubicBezTo>
                          <a:pt x="1275" y="3524"/>
                          <a:pt x="1296" y="3537"/>
                          <a:pt x="1308" y="3553"/>
                        </a:cubicBezTo>
                        <a:cubicBezTo>
                          <a:pt x="1412" y="3656"/>
                          <a:pt x="1507" y="3759"/>
                          <a:pt x="1601" y="3871"/>
                        </a:cubicBezTo>
                        <a:lnTo>
                          <a:pt x="1676" y="3961"/>
                        </a:lnTo>
                        <a:cubicBezTo>
                          <a:pt x="1746" y="4044"/>
                          <a:pt x="1812" y="4127"/>
                          <a:pt x="1878" y="4209"/>
                        </a:cubicBezTo>
                        <a:lnTo>
                          <a:pt x="1960" y="4320"/>
                        </a:lnTo>
                        <a:cubicBezTo>
                          <a:pt x="2026" y="4411"/>
                          <a:pt x="2088" y="4502"/>
                          <a:pt x="2150" y="4597"/>
                        </a:cubicBezTo>
                        <a:cubicBezTo>
                          <a:pt x="2167" y="4622"/>
                          <a:pt x="2187" y="4646"/>
                          <a:pt x="2204" y="4675"/>
                        </a:cubicBezTo>
                        <a:cubicBezTo>
                          <a:pt x="2274" y="4787"/>
                          <a:pt x="2344" y="4902"/>
                          <a:pt x="2410" y="5018"/>
                        </a:cubicBezTo>
                        <a:cubicBezTo>
                          <a:pt x="2464" y="5117"/>
                          <a:pt x="2513" y="5216"/>
                          <a:pt x="2563" y="5315"/>
                        </a:cubicBezTo>
                        <a:cubicBezTo>
                          <a:pt x="2571" y="5331"/>
                          <a:pt x="2575" y="5344"/>
                          <a:pt x="2583" y="5360"/>
                        </a:cubicBezTo>
                        <a:cubicBezTo>
                          <a:pt x="2625" y="5443"/>
                          <a:pt x="2662" y="5525"/>
                          <a:pt x="2699" y="5612"/>
                        </a:cubicBezTo>
                        <a:cubicBezTo>
                          <a:pt x="2707" y="5637"/>
                          <a:pt x="2719" y="5665"/>
                          <a:pt x="2732" y="5690"/>
                        </a:cubicBezTo>
                        <a:cubicBezTo>
                          <a:pt x="2765" y="5777"/>
                          <a:pt x="2802" y="5868"/>
                          <a:pt x="2835" y="5958"/>
                        </a:cubicBezTo>
                        <a:cubicBezTo>
                          <a:pt x="2835" y="5967"/>
                          <a:pt x="2839" y="5975"/>
                          <a:pt x="2843" y="5983"/>
                        </a:cubicBezTo>
                        <a:cubicBezTo>
                          <a:pt x="2876" y="6082"/>
                          <a:pt x="2905" y="6181"/>
                          <a:pt x="2934" y="6280"/>
                        </a:cubicBezTo>
                        <a:cubicBezTo>
                          <a:pt x="2942" y="6301"/>
                          <a:pt x="2946" y="6321"/>
                          <a:pt x="2955" y="6342"/>
                        </a:cubicBezTo>
                        <a:cubicBezTo>
                          <a:pt x="2979" y="6441"/>
                          <a:pt x="3004" y="6544"/>
                          <a:pt x="3025" y="6643"/>
                        </a:cubicBezTo>
                        <a:cubicBezTo>
                          <a:pt x="3029" y="6656"/>
                          <a:pt x="3033" y="6672"/>
                          <a:pt x="3033" y="6684"/>
                        </a:cubicBezTo>
                        <a:cubicBezTo>
                          <a:pt x="3054" y="6775"/>
                          <a:pt x="3066" y="6866"/>
                          <a:pt x="3083" y="6957"/>
                        </a:cubicBezTo>
                        <a:cubicBezTo>
                          <a:pt x="3087" y="6981"/>
                          <a:pt x="3087" y="7002"/>
                          <a:pt x="3091" y="7027"/>
                        </a:cubicBezTo>
                        <a:cubicBezTo>
                          <a:pt x="3103" y="7130"/>
                          <a:pt x="3116" y="7233"/>
                          <a:pt x="3124" y="7336"/>
                        </a:cubicBezTo>
                        <a:cubicBezTo>
                          <a:pt x="3124" y="7357"/>
                          <a:pt x="3124" y="7382"/>
                          <a:pt x="3128" y="7402"/>
                        </a:cubicBezTo>
                        <a:cubicBezTo>
                          <a:pt x="3132" y="7501"/>
                          <a:pt x="3136" y="7600"/>
                          <a:pt x="3136" y="7699"/>
                        </a:cubicBezTo>
                        <a:cubicBezTo>
                          <a:pt x="3136" y="7803"/>
                          <a:pt x="3132" y="7902"/>
                          <a:pt x="3124" y="8001"/>
                        </a:cubicBezTo>
                        <a:cubicBezTo>
                          <a:pt x="3120" y="8054"/>
                          <a:pt x="3116" y="8104"/>
                          <a:pt x="3111" y="8157"/>
                        </a:cubicBezTo>
                        <a:cubicBezTo>
                          <a:pt x="3103" y="8215"/>
                          <a:pt x="3099" y="8273"/>
                          <a:pt x="3087" y="8326"/>
                        </a:cubicBezTo>
                        <a:cubicBezTo>
                          <a:pt x="3078" y="8397"/>
                          <a:pt x="3066" y="8467"/>
                          <a:pt x="3054" y="8533"/>
                        </a:cubicBezTo>
                        <a:cubicBezTo>
                          <a:pt x="3041" y="8578"/>
                          <a:pt x="3033" y="8624"/>
                          <a:pt x="3021" y="8665"/>
                        </a:cubicBezTo>
                        <a:cubicBezTo>
                          <a:pt x="2992" y="8768"/>
                          <a:pt x="2959" y="8871"/>
                          <a:pt x="2922" y="8970"/>
                        </a:cubicBezTo>
                        <a:cubicBezTo>
                          <a:pt x="2913" y="8987"/>
                          <a:pt x="2909" y="9007"/>
                          <a:pt x="2901" y="9024"/>
                        </a:cubicBezTo>
                        <a:cubicBezTo>
                          <a:pt x="2856" y="9131"/>
                          <a:pt x="2798" y="9230"/>
                          <a:pt x="2736" y="9329"/>
                        </a:cubicBezTo>
                        <a:cubicBezTo>
                          <a:pt x="2719" y="9354"/>
                          <a:pt x="2703" y="9374"/>
                          <a:pt x="2686" y="9399"/>
                        </a:cubicBezTo>
                        <a:cubicBezTo>
                          <a:pt x="2637" y="9465"/>
                          <a:pt x="2583" y="9527"/>
                          <a:pt x="2526" y="9585"/>
                        </a:cubicBezTo>
                        <a:cubicBezTo>
                          <a:pt x="2505" y="9610"/>
                          <a:pt x="2484" y="9630"/>
                          <a:pt x="2460" y="9651"/>
                        </a:cubicBezTo>
                        <a:cubicBezTo>
                          <a:pt x="2385" y="9721"/>
                          <a:pt x="2299" y="9783"/>
                          <a:pt x="2208" y="9841"/>
                        </a:cubicBezTo>
                        <a:lnTo>
                          <a:pt x="3631" y="9015"/>
                        </a:lnTo>
                        <a:cubicBezTo>
                          <a:pt x="3722" y="8958"/>
                          <a:pt x="3805" y="8896"/>
                          <a:pt x="3883" y="8826"/>
                        </a:cubicBezTo>
                        <a:cubicBezTo>
                          <a:pt x="3904" y="8805"/>
                          <a:pt x="3928" y="8784"/>
                          <a:pt x="3949" y="8764"/>
                        </a:cubicBezTo>
                        <a:cubicBezTo>
                          <a:pt x="4007" y="8702"/>
                          <a:pt x="4060" y="8640"/>
                          <a:pt x="4106" y="8574"/>
                        </a:cubicBezTo>
                        <a:cubicBezTo>
                          <a:pt x="4126" y="8549"/>
                          <a:pt x="4143" y="8529"/>
                          <a:pt x="4159" y="8504"/>
                        </a:cubicBezTo>
                        <a:cubicBezTo>
                          <a:pt x="4221" y="8405"/>
                          <a:pt x="4275" y="8306"/>
                          <a:pt x="4320" y="8199"/>
                        </a:cubicBezTo>
                        <a:cubicBezTo>
                          <a:pt x="4328" y="8182"/>
                          <a:pt x="4333" y="8166"/>
                          <a:pt x="4341" y="8145"/>
                        </a:cubicBezTo>
                        <a:cubicBezTo>
                          <a:pt x="4382" y="8046"/>
                          <a:pt x="4415" y="7943"/>
                          <a:pt x="4440" y="7840"/>
                        </a:cubicBezTo>
                        <a:cubicBezTo>
                          <a:pt x="4448" y="7823"/>
                          <a:pt x="4452" y="7807"/>
                          <a:pt x="4456" y="7790"/>
                        </a:cubicBezTo>
                        <a:cubicBezTo>
                          <a:pt x="4465" y="7761"/>
                          <a:pt x="4469" y="7732"/>
                          <a:pt x="4473" y="7708"/>
                        </a:cubicBezTo>
                        <a:cubicBezTo>
                          <a:pt x="4489" y="7642"/>
                          <a:pt x="4498" y="7571"/>
                          <a:pt x="4510" y="7501"/>
                        </a:cubicBezTo>
                        <a:cubicBezTo>
                          <a:pt x="4514" y="7472"/>
                          <a:pt x="4522" y="7448"/>
                          <a:pt x="4527" y="7419"/>
                        </a:cubicBezTo>
                        <a:cubicBezTo>
                          <a:pt x="4531" y="7390"/>
                          <a:pt x="4531" y="7361"/>
                          <a:pt x="4535" y="7332"/>
                        </a:cubicBezTo>
                        <a:cubicBezTo>
                          <a:pt x="4539" y="7279"/>
                          <a:pt x="4543" y="7229"/>
                          <a:pt x="4547" y="7175"/>
                        </a:cubicBezTo>
                        <a:cubicBezTo>
                          <a:pt x="4547" y="7147"/>
                          <a:pt x="4551" y="7114"/>
                          <a:pt x="4555" y="7081"/>
                        </a:cubicBezTo>
                        <a:cubicBezTo>
                          <a:pt x="4555" y="7015"/>
                          <a:pt x="4560" y="6944"/>
                          <a:pt x="4560" y="6874"/>
                        </a:cubicBezTo>
                        <a:cubicBezTo>
                          <a:pt x="4564" y="6841"/>
                          <a:pt x="4564" y="6804"/>
                          <a:pt x="4560" y="6767"/>
                        </a:cubicBezTo>
                        <a:cubicBezTo>
                          <a:pt x="4560" y="6705"/>
                          <a:pt x="4555" y="6643"/>
                          <a:pt x="4551" y="6581"/>
                        </a:cubicBezTo>
                        <a:cubicBezTo>
                          <a:pt x="4551" y="6557"/>
                          <a:pt x="4551" y="6536"/>
                          <a:pt x="4547" y="6511"/>
                        </a:cubicBezTo>
                        <a:lnTo>
                          <a:pt x="4547" y="6495"/>
                        </a:lnTo>
                        <a:cubicBezTo>
                          <a:pt x="4543" y="6412"/>
                          <a:pt x="4535" y="6330"/>
                          <a:pt x="4522" y="6247"/>
                        </a:cubicBezTo>
                        <a:cubicBezTo>
                          <a:pt x="4522" y="6231"/>
                          <a:pt x="4518" y="6218"/>
                          <a:pt x="4518" y="6202"/>
                        </a:cubicBezTo>
                        <a:cubicBezTo>
                          <a:pt x="4514" y="6181"/>
                          <a:pt x="4510" y="6156"/>
                          <a:pt x="4506" y="6132"/>
                        </a:cubicBezTo>
                        <a:cubicBezTo>
                          <a:pt x="4502" y="6094"/>
                          <a:pt x="4498" y="6053"/>
                          <a:pt x="4489" y="6016"/>
                        </a:cubicBezTo>
                        <a:cubicBezTo>
                          <a:pt x="4481" y="5962"/>
                          <a:pt x="4469" y="5913"/>
                          <a:pt x="4461" y="5859"/>
                        </a:cubicBezTo>
                        <a:cubicBezTo>
                          <a:pt x="4456" y="5847"/>
                          <a:pt x="4456" y="5830"/>
                          <a:pt x="4452" y="5818"/>
                        </a:cubicBezTo>
                        <a:cubicBezTo>
                          <a:pt x="4448" y="5802"/>
                          <a:pt x="4452" y="5802"/>
                          <a:pt x="4448" y="5797"/>
                        </a:cubicBezTo>
                        <a:cubicBezTo>
                          <a:pt x="4432" y="5727"/>
                          <a:pt x="4415" y="5657"/>
                          <a:pt x="4395" y="5587"/>
                        </a:cubicBezTo>
                        <a:cubicBezTo>
                          <a:pt x="4390" y="5562"/>
                          <a:pt x="4382" y="5542"/>
                          <a:pt x="4378" y="5517"/>
                        </a:cubicBezTo>
                        <a:cubicBezTo>
                          <a:pt x="4370" y="5496"/>
                          <a:pt x="4366" y="5476"/>
                          <a:pt x="4357" y="5455"/>
                        </a:cubicBezTo>
                        <a:cubicBezTo>
                          <a:pt x="4353" y="5434"/>
                          <a:pt x="4345" y="5405"/>
                          <a:pt x="4337" y="5377"/>
                        </a:cubicBezTo>
                        <a:cubicBezTo>
                          <a:pt x="4316" y="5306"/>
                          <a:pt x="4291" y="5236"/>
                          <a:pt x="4271" y="5166"/>
                        </a:cubicBezTo>
                        <a:lnTo>
                          <a:pt x="4267" y="5158"/>
                        </a:lnTo>
                        <a:lnTo>
                          <a:pt x="4258" y="5133"/>
                        </a:lnTo>
                        <a:cubicBezTo>
                          <a:pt x="4234" y="5071"/>
                          <a:pt x="4213" y="5014"/>
                          <a:pt x="4192" y="4952"/>
                        </a:cubicBezTo>
                        <a:cubicBezTo>
                          <a:pt x="4180" y="4923"/>
                          <a:pt x="4168" y="4894"/>
                          <a:pt x="4155" y="4865"/>
                        </a:cubicBezTo>
                        <a:cubicBezTo>
                          <a:pt x="4143" y="4836"/>
                          <a:pt x="4135" y="4811"/>
                          <a:pt x="4122" y="4787"/>
                        </a:cubicBezTo>
                        <a:cubicBezTo>
                          <a:pt x="4110" y="4762"/>
                          <a:pt x="4106" y="4745"/>
                          <a:pt x="4097" y="4725"/>
                        </a:cubicBezTo>
                        <a:cubicBezTo>
                          <a:pt x="4069" y="4663"/>
                          <a:pt x="4040" y="4597"/>
                          <a:pt x="4007" y="4535"/>
                        </a:cubicBezTo>
                        <a:cubicBezTo>
                          <a:pt x="4003" y="4518"/>
                          <a:pt x="3994" y="4506"/>
                          <a:pt x="3986" y="4490"/>
                        </a:cubicBezTo>
                        <a:lnTo>
                          <a:pt x="3982" y="4481"/>
                        </a:lnTo>
                        <a:cubicBezTo>
                          <a:pt x="3937" y="4386"/>
                          <a:pt x="3887" y="4296"/>
                          <a:pt x="3838" y="4201"/>
                        </a:cubicBezTo>
                        <a:lnTo>
                          <a:pt x="3833" y="4193"/>
                        </a:lnTo>
                        <a:cubicBezTo>
                          <a:pt x="3767" y="4077"/>
                          <a:pt x="3697" y="3961"/>
                          <a:pt x="3627" y="3850"/>
                        </a:cubicBezTo>
                        <a:cubicBezTo>
                          <a:pt x="3623" y="3846"/>
                          <a:pt x="3619" y="3838"/>
                          <a:pt x="3615" y="3829"/>
                        </a:cubicBezTo>
                        <a:cubicBezTo>
                          <a:pt x="3602" y="3809"/>
                          <a:pt x="3586" y="3792"/>
                          <a:pt x="3573" y="3772"/>
                        </a:cubicBezTo>
                        <a:cubicBezTo>
                          <a:pt x="3512" y="3677"/>
                          <a:pt x="3446" y="3586"/>
                          <a:pt x="3380" y="3495"/>
                        </a:cubicBezTo>
                        <a:cubicBezTo>
                          <a:pt x="3355" y="3458"/>
                          <a:pt x="3326" y="3421"/>
                          <a:pt x="3297" y="3384"/>
                        </a:cubicBezTo>
                        <a:cubicBezTo>
                          <a:pt x="3235" y="3301"/>
                          <a:pt x="3169" y="3219"/>
                          <a:pt x="3099" y="3136"/>
                        </a:cubicBezTo>
                        <a:cubicBezTo>
                          <a:pt x="3074" y="3107"/>
                          <a:pt x="3045" y="3074"/>
                          <a:pt x="3025" y="3046"/>
                        </a:cubicBezTo>
                        <a:cubicBezTo>
                          <a:pt x="2930" y="2938"/>
                          <a:pt x="2831" y="2831"/>
                          <a:pt x="2732" y="2728"/>
                        </a:cubicBezTo>
                        <a:cubicBezTo>
                          <a:pt x="2715" y="2711"/>
                          <a:pt x="2699" y="2699"/>
                          <a:pt x="2682" y="2683"/>
                        </a:cubicBezTo>
                        <a:cubicBezTo>
                          <a:pt x="2596" y="2596"/>
                          <a:pt x="2509" y="2509"/>
                          <a:pt x="2418" y="2431"/>
                        </a:cubicBezTo>
                        <a:cubicBezTo>
                          <a:pt x="2406" y="2418"/>
                          <a:pt x="2394" y="2402"/>
                          <a:pt x="2377" y="2390"/>
                        </a:cubicBezTo>
                        <a:cubicBezTo>
                          <a:pt x="2365" y="2377"/>
                          <a:pt x="2344" y="2365"/>
                          <a:pt x="2332" y="2348"/>
                        </a:cubicBezTo>
                        <a:cubicBezTo>
                          <a:pt x="2200" y="2233"/>
                          <a:pt x="2063" y="2121"/>
                          <a:pt x="1927" y="2018"/>
                        </a:cubicBezTo>
                        <a:lnTo>
                          <a:pt x="1424" y="1643"/>
                        </a:lnTo>
                        <a:lnTo>
                          <a:pt x="4093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5" name="Google Shape;7155;p52"/>
                  <p:cNvSpPr/>
                  <p:nvPr/>
                </p:nvSpPr>
                <p:spPr>
                  <a:xfrm>
                    <a:off x="4974656" y="2901378"/>
                    <a:ext cx="235969" cy="1364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38" h="4878" extrusionOk="0">
                        <a:moveTo>
                          <a:pt x="1420" y="1"/>
                        </a:moveTo>
                        <a:lnTo>
                          <a:pt x="0" y="826"/>
                        </a:lnTo>
                        <a:lnTo>
                          <a:pt x="7018" y="4877"/>
                        </a:lnTo>
                        <a:lnTo>
                          <a:pt x="8437" y="4052"/>
                        </a:lnTo>
                        <a:lnTo>
                          <a:pt x="1420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6" name="Google Shape;7156;p52"/>
                  <p:cNvSpPr/>
                  <p:nvPr/>
                </p:nvSpPr>
                <p:spPr>
                  <a:xfrm>
                    <a:off x="4958856" y="2924447"/>
                    <a:ext cx="225118" cy="421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50" h="15056" extrusionOk="0">
                        <a:moveTo>
                          <a:pt x="565" y="1"/>
                        </a:moveTo>
                        <a:lnTo>
                          <a:pt x="561" y="2373"/>
                        </a:lnTo>
                        <a:lnTo>
                          <a:pt x="4431" y="4613"/>
                        </a:lnTo>
                        <a:lnTo>
                          <a:pt x="2055" y="6070"/>
                        </a:lnTo>
                        <a:lnTo>
                          <a:pt x="2051" y="7728"/>
                        </a:lnTo>
                        <a:lnTo>
                          <a:pt x="3750" y="8710"/>
                        </a:lnTo>
                        <a:cubicBezTo>
                          <a:pt x="4815" y="9325"/>
                          <a:pt x="5405" y="10171"/>
                          <a:pt x="5401" y="11202"/>
                        </a:cubicBezTo>
                        <a:cubicBezTo>
                          <a:pt x="5398" y="11838"/>
                          <a:pt x="5161" y="12173"/>
                          <a:pt x="4713" y="12173"/>
                        </a:cubicBezTo>
                        <a:cubicBezTo>
                          <a:pt x="4459" y="12173"/>
                          <a:pt x="4139" y="12066"/>
                          <a:pt x="3755" y="11846"/>
                        </a:cubicBezTo>
                        <a:cubicBezTo>
                          <a:pt x="2802" y="11293"/>
                          <a:pt x="1890" y="10257"/>
                          <a:pt x="1102" y="8826"/>
                        </a:cubicBezTo>
                        <a:lnTo>
                          <a:pt x="0" y="10550"/>
                        </a:lnTo>
                        <a:cubicBezTo>
                          <a:pt x="974" y="11998"/>
                          <a:pt x="2504" y="13479"/>
                          <a:pt x="3965" y="14321"/>
                        </a:cubicBezTo>
                        <a:cubicBezTo>
                          <a:pt x="4825" y="14818"/>
                          <a:pt x="5579" y="15056"/>
                          <a:pt x="6197" y="15056"/>
                        </a:cubicBezTo>
                        <a:cubicBezTo>
                          <a:pt x="7358" y="15056"/>
                          <a:pt x="8040" y="14218"/>
                          <a:pt x="8045" y="12691"/>
                        </a:cubicBezTo>
                        <a:cubicBezTo>
                          <a:pt x="8049" y="10810"/>
                          <a:pt x="6960" y="9007"/>
                          <a:pt x="5413" y="7831"/>
                        </a:cubicBezTo>
                        <a:lnTo>
                          <a:pt x="4910" y="7456"/>
                        </a:lnTo>
                        <a:lnTo>
                          <a:pt x="7575" y="5814"/>
                        </a:lnTo>
                        <a:lnTo>
                          <a:pt x="7583" y="4052"/>
                        </a:lnTo>
                        <a:lnTo>
                          <a:pt x="565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157" name="Google Shape;7157;p52"/>
              <p:cNvSpPr/>
              <p:nvPr/>
            </p:nvSpPr>
            <p:spPr>
              <a:xfrm>
                <a:off x="4958856" y="2924447"/>
                <a:ext cx="225118" cy="421003"/>
              </a:xfrm>
              <a:custGeom>
                <a:avLst/>
                <a:gdLst/>
                <a:ahLst/>
                <a:cxnLst/>
                <a:rect l="l" t="t" r="r" b="b"/>
                <a:pathLst>
                  <a:path w="8050" h="15056" extrusionOk="0">
                    <a:moveTo>
                      <a:pt x="565" y="1"/>
                    </a:moveTo>
                    <a:lnTo>
                      <a:pt x="561" y="2373"/>
                    </a:lnTo>
                    <a:lnTo>
                      <a:pt x="4431" y="4613"/>
                    </a:lnTo>
                    <a:lnTo>
                      <a:pt x="2055" y="6070"/>
                    </a:lnTo>
                    <a:lnTo>
                      <a:pt x="2051" y="7728"/>
                    </a:lnTo>
                    <a:lnTo>
                      <a:pt x="3750" y="8710"/>
                    </a:lnTo>
                    <a:cubicBezTo>
                      <a:pt x="4815" y="9325"/>
                      <a:pt x="5405" y="10171"/>
                      <a:pt x="5401" y="11202"/>
                    </a:cubicBezTo>
                    <a:cubicBezTo>
                      <a:pt x="5398" y="11838"/>
                      <a:pt x="5161" y="12173"/>
                      <a:pt x="4713" y="12173"/>
                    </a:cubicBezTo>
                    <a:cubicBezTo>
                      <a:pt x="4459" y="12173"/>
                      <a:pt x="4139" y="12066"/>
                      <a:pt x="3755" y="11846"/>
                    </a:cubicBezTo>
                    <a:cubicBezTo>
                      <a:pt x="2802" y="11293"/>
                      <a:pt x="1890" y="10257"/>
                      <a:pt x="1102" y="8826"/>
                    </a:cubicBezTo>
                    <a:lnTo>
                      <a:pt x="0" y="10550"/>
                    </a:lnTo>
                    <a:cubicBezTo>
                      <a:pt x="974" y="11998"/>
                      <a:pt x="2504" y="13479"/>
                      <a:pt x="3965" y="14321"/>
                    </a:cubicBezTo>
                    <a:cubicBezTo>
                      <a:pt x="4825" y="14818"/>
                      <a:pt x="5579" y="15056"/>
                      <a:pt x="6197" y="15056"/>
                    </a:cubicBezTo>
                    <a:cubicBezTo>
                      <a:pt x="7358" y="15056"/>
                      <a:pt x="8040" y="14218"/>
                      <a:pt x="8045" y="12691"/>
                    </a:cubicBezTo>
                    <a:cubicBezTo>
                      <a:pt x="8049" y="10810"/>
                      <a:pt x="6960" y="9007"/>
                      <a:pt x="5413" y="7831"/>
                    </a:cubicBezTo>
                    <a:lnTo>
                      <a:pt x="4910" y="7456"/>
                    </a:lnTo>
                    <a:lnTo>
                      <a:pt x="7575" y="5814"/>
                    </a:lnTo>
                    <a:lnTo>
                      <a:pt x="7583" y="4052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FFFFFF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58" name="Google Shape;7158;p52"/>
            <p:cNvGrpSpPr/>
            <p:nvPr/>
          </p:nvGrpSpPr>
          <p:grpSpPr>
            <a:xfrm>
              <a:off x="3546315" y="3966889"/>
              <a:ext cx="291451" cy="432412"/>
              <a:chOff x="3546315" y="3966889"/>
              <a:chExt cx="291451" cy="432412"/>
            </a:xfrm>
          </p:grpSpPr>
          <p:grpSp>
            <p:nvGrpSpPr>
              <p:cNvPr id="7159" name="Google Shape;7159;p52"/>
              <p:cNvGrpSpPr/>
              <p:nvPr/>
            </p:nvGrpSpPr>
            <p:grpSpPr>
              <a:xfrm>
                <a:off x="3546315" y="3966889"/>
                <a:ext cx="291451" cy="432412"/>
                <a:chOff x="3546315" y="3966889"/>
                <a:chExt cx="291451" cy="432412"/>
              </a:xfrm>
            </p:grpSpPr>
            <p:sp>
              <p:nvSpPr>
                <p:cNvPr id="7160" name="Google Shape;7160;p52"/>
                <p:cNvSpPr/>
                <p:nvPr/>
              </p:nvSpPr>
              <p:spPr>
                <a:xfrm>
                  <a:off x="3624645" y="4158293"/>
                  <a:ext cx="102604" cy="5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9" h="2125" extrusionOk="0">
                      <a:moveTo>
                        <a:pt x="1424" y="0"/>
                      </a:moveTo>
                      <a:lnTo>
                        <a:pt x="1" y="829"/>
                      </a:lnTo>
                      <a:lnTo>
                        <a:pt x="2249" y="2125"/>
                      </a:lnTo>
                      <a:lnTo>
                        <a:pt x="3668" y="1300"/>
                      </a:lnTo>
                      <a:lnTo>
                        <a:pt x="14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1" name="Google Shape;7161;p52"/>
                <p:cNvSpPr/>
                <p:nvPr/>
              </p:nvSpPr>
              <p:spPr>
                <a:xfrm>
                  <a:off x="3757227" y="4300985"/>
                  <a:ext cx="39934" cy="98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8" h="3516" extrusionOk="0">
                      <a:moveTo>
                        <a:pt x="1428" y="1"/>
                      </a:moveTo>
                      <a:lnTo>
                        <a:pt x="8" y="826"/>
                      </a:lnTo>
                      <a:lnTo>
                        <a:pt x="0" y="3516"/>
                      </a:lnTo>
                      <a:lnTo>
                        <a:pt x="1419" y="2686"/>
                      </a:lnTo>
                      <a:lnTo>
                        <a:pt x="142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2" name="Google Shape;7162;p52"/>
                <p:cNvSpPr/>
                <p:nvPr/>
              </p:nvSpPr>
              <p:spPr>
                <a:xfrm>
                  <a:off x="3757563" y="4235106"/>
                  <a:ext cx="80204" cy="46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8" h="1660" extrusionOk="0">
                      <a:moveTo>
                        <a:pt x="1424" y="1"/>
                      </a:moveTo>
                      <a:lnTo>
                        <a:pt x="0" y="826"/>
                      </a:lnTo>
                      <a:lnTo>
                        <a:pt x="1444" y="1659"/>
                      </a:lnTo>
                      <a:lnTo>
                        <a:pt x="2868" y="830"/>
                      </a:lnTo>
                      <a:lnTo>
                        <a:pt x="1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3" name="Google Shape;7163;p52"/>
                <p:cNvSpPr/>
                <p:nvPr/>
              </p:nvSpPr>
              <p:spPr>
                <a:xfrm>
                  <a:off x="3797721" y="4258314"/>
                  <a:ext cx="40046" cy="89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2" h="3186" extrusionOk="0">
                      <a:moveTo>
                        <a:pt x="1432" y="0"/>
                      </a:moveTo>
                      <a:lnTo>
                        <a:pt x="8" y="829"/>
                      </a:lnTo>
                      <a:lnTo>
                        <a:pt x="0" y="3185"/>
                      </a:lnTo>
                      <a:lnTo>
                        <a:pt x="1424" y="2360"/>
                      </a:lnTo>
                      <a:lnTo>
                        <a:pt x="14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52"/>
                <p:cNvSpPr/>
                <p:nvPr/>
              </p:nvSpPr>
              <p:spPr>
                <a:xfrm>
                  <a:off x="3687651" y="4121354"/>
                  <a:ext cx="109986" cy="63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3" h="2279" extrusionOk="0">
                      <a:moveTo>
                        <a:pt x="1424" y="1"/>
                      </a:moveTo>
                      <a:lnTo>
                        <a:pt x="0" y="830"/>
                      </a:lnTo>
                      <a:lnTo>
                        <a:pt x="2509" y="2278"/>
                      </a:lnTo>
                      <a:lnTo>
                        <a:pt x="3932" y="1449"/>
                      </a:lnTo>
                      <a:lnTo>
                        <a:pt x="1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52"/>
                <p:cNvSpPr/>
                <p:nvPr/>
              </p:nvSpPr>
              <p:spPr>
                <a:xfrm>
                  <a:off x="3757563" y="4161844"/>
                  <a:ext cx="40074" cy="96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" h="3446" extrusionOk="0">
                      <a:moveTo>
                        <a:pt x="1432" y="1"/>
                      </a:moveTo>
                      <a:lnTo>
                        <a:pt x="9" y="830"/>
                      </a:lnTo>
                      <a:lnTo>
                        <a:pt x="0" y="3446"/>
                      </a:lnTo>
                      <a:lnTo>
                        <a:pt x="1424" y="2621"/>
                      </a:lnTo>
                      <a:lnTo>
                        <a:pt x="1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52"/>
                <p:cNvSpPr/>
                <p:nvPr/>
              </p:nvSpPr>
              <p:spPr>
                <a:xfrm>
                  <a:off x="3640921" y="3966889"/>
                  <a:ext cx="112391" cy="65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9" h="2328" extrusionOk="0">
                      <a:moveTo>
                        <a:pt x="1424" y="1"/>
                      </a:moveTo>
                      <a:lnTo>
                        <a:pt x="0" y="826"/>
                      </a:lnTo>
                      <a:lnTo>
                        <a:pt x="2600" y="2327"/>
                      </a:lnTo>
                      <a:lnTo>
                        <a:pt x="4019" y="1498"/>
                      </a:lnTo>
                      <a:lnTo>
                        <a:pt x="14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52"/>
                <p:cNvSpPr/>
                <p:nvPr/>
              </p:nvSpPr>
              <p:spPr>
                <a:xfrm>
                  <a:off x="3546315" y="3989958"/>
                  <a:ext cx="251657" cy="409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99" h="14639" extrusionOk="0">
                      <a:moveTo>
                        <a:pt x="3383" y="1"/>
                      </a:moveTo>
                      <a:lnTo>
                        <a:pt x="4" y="5517"/>
                      </a:lnTo>
                      <a:lnTo>
                        <a:pt x="0" y="7592"/>
                      </a:lnTo>
                      <a:lnTo>
                        <a:pt x="5042" y="10501"/>
                      </a:lnTo>
                      <a:lnTo>
                        <a:pt x="5034" y="13190"/>
                      </a:lnTo>
                      <a:lnTo>
                        <a:pt x="7542" y="14639"/>
                      </a:lnTo>
                      <a:lnTo>
                        <a:pt x="7550" y="11949"/>
                      </a:lnTo>
                      <a:lnTo>
                        <a:pt x="8990" y="12782"/>
                      </a:lnTo>
                      <a:lnTo>
                        <a:pt x="8998" y="10426"/>
                      </a:lnTo>
                      <a:lnTo>
                        <a:pt x="7554" y="9593"/>
                      </a:lnTo>
                      <a:lnTo>
                        <a:pt x="7563" y="6977"/>
                      </a:lnTo>
                      <a:lnTo>
                        <a:pt x="5054" y="5529"/>
                      </a:lnTo>
                      <a:lnTo>
                        <a:pt x="5050" y="8145"/>
                      </a:lnTo>
                      <a:lnTo>
                        <a:pt x="2802" y="6849"/>
                      </a:lnTo>
                      <a:lnTo>
                        <a:pt x="5983" y="1502"/>
                      </a:lnTo>
                      <a:lnTo>
                        <a:pt x="338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8" name="Google Shape;7168;p52"/>
                <p:cNvSpPr/>
                <p:nvPr/>
              </p:nvSpPr>
              <p:spPr>
                <a:xfrm>
                  <a:off x="3624645" y="4008777"/>
                  <a:ext cx="128667" cy="172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1" h="6177" extrusionOk="0">
                      <a:moveTo>
                        <a:pt x="4601" y="0"/>
                      </a:moveTo>
                      <a:lnTo>
                        <a:pt x="3182" y="829"/>
                      </a:lnTo>
                      <a:lnTo>
                        <a:pt x="1" y="6176"/>
                      </a:lnTo>
                      <a:lnTo>
                        <a:pt x="1424" y="5347"/>
                      </a:lnTo>
                      <a:lnTo>
                        <a:pt x="460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69" name="Google Shape;7169;p52"/>
              <p:cNvSpPr/>
              <p:nvPr/>
            </p:nvSpPr>
            <p:spPr>
              <a:xfrm>
                <a:off x="3546315" y="3989958"/>
                <a:ext cx="251657" cy="409343"/>
              </a:xfrm>
              <a:custGeom>
                <a:avLst/>
                <a:gdLst/>
                <a:ahLst/>
                <a:cxnLst/>
                <a:rect l="l" t="t" r="r" b="b"/>
                <a:pathLst>
                  <a:path w="8999" h="14639" extrusionOk="0">
                    <a:moveTo>
                      <a:pt x="3383" y="1"/>
                    </a:moveTo>
                    <a:lnTo>
                      <a:pt x="4" y="5517"/>
                    </a:lnTo>
                    <a:lnTo>
                      <a:pt x="0" y="7592"/>
                    </a:lnTo>
                    <a:lnTo>
                      <a:pt x="5042" y="10501"/>
                    </a:lnTo>
                    <a:lnTo>
                      <a:pt x="5034" y="13190"/>
                    </a:lnTo>
                    <a:lnTo>
                      <a:pt x="7542" y="14639"/>
                    </a:lnTo>
                    <a:lnTo>
                      <a:pt x="7550" y="11949"/>
                    </a:lnTo>
                    <a:lnTo>
                      <a:pt x="8990" y="12782"/>
                    </a:lnTo>
                    <a:lnTo>
                      <a:pt x="8998" y="10426"/>
                    </a:lnTo>
                    <a:lnTo>
                      <a:pt x="7554" y="9593"/>
                    </a:lnTo>
                    <a:lnTo>
                      <a:pt x="7563" y="6977"/>
                    </a:lnTo>
                    <a:lnTo>
                      <a:pt x="5054" y="5529"/>
                    </a:lnTo>
                    <a:lnTo>
                      <a:pt x="5050" y="8145"/>
                    </a:lnTo>
                    <a:lnTo>
                      <a:pt x="2802" y="6849"/>
                    </a:lnTo>
                    <a:lnTo>
                      <a:pt x="5983" y="1502"/>
                    </a:lnTo>
                    <a:lnTo>
                      <a:pt x="3383" y="1"/>
                    </a:lnTo>
                    <a:close/>
                  </a:path>
                </a:pathLst>
              </a:custGeom>
              <a:solidFill>
                <a:srgbClr val="FFFFFF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E32BA1-022F-21C2-932A-1B097B9B0758}"/>
              </a:ext>
            </a:extLst>
          </p:cNvPr>
          <p:cNvSpPr txBox="1"/>
          <p:nvPr/>
        </p:nvSpPr>
        <p:spPr>
          <a:xfrm>
            <a:off x="488322" y="2028350"/>
            <a:ext cx="30574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dk1"/>
                </a:solidFill>
                <a:latin typeface="Muli"/>
                <a:sym typeface="Muli"/>
              </a:rPr>
              <a:t>Nonostante le basi teoriche risalgano agli anni 40, le reti neurali si sono diffuse solo negli ultimi anni.</a:t>
            </a:r>
          </a:p>
        </p:txBody>
      </p:sp>
    </p:spTree>
  </p:cSld>
  <p:clrMapOvr>
    <a:masterClrMapping/>
  </p:clrMapOvr>
  <p:transition spd="med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3" name="Google Shape;1993;p35"/>
          <p:cNvCxnSpPr/>
          <p:nvPr/>
        </p:nvCxnSpPr>
        <p:spPr>
          <a:xfrm>
            <a:off x="5583000" y="764283"/>
            <a:ext cx="3561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7" name="Google Shape;2047;p35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597374" y="796762"/>
                <a:ext cx="7495417" cy="85756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>
                  <a:buNone/>
                </a:pPr>
                <a:r>
                  <a:rPr lang="it-IT" sz="1300" dirty="0">
                    <a:uFill>
                      <a:noFill/>
                    </a:uFill>
                  </a:rPr>
                  <a:t>Una rete neurale prende in input un vettore di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 variabili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300" b="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300" b="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...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300" b="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) e costruisce una funzione non lineare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 per predire la risposta </a:t>
                </a:r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.</a:t>
                </a:r>
                <a:br>
                  <a:rPr lang="it-IT" sz="1300" dirty="0">
                    <a:uFill>
                      <a:noFill/>
                    </a:uFill>
                  </a:rPr>
                </a:br>
                <a:r>
                  <a:rPr lang="it-IT" sz="1300" dirty="0">
                    <a:uFill>
                      <a:noFill/>
                    </a:uFill>
                  </a:rPr>
                  <a:t>I parametri da settare sono </a:t>
                </a:r>
                <a:r>
                  <a:rPr lang="it-IT" sz="1300" b="1" dirty="0">
                    <a:uFill>
                      <a:noFill/>
                    </a:uFill>
                  </a:rPr>
                  <a:t>weights</a:t>
                </a:r>
                <a:r>
                  <a:rPr lang="it-IT" sz="1300" dirty="0">
                    <a:uFill>
                      <a:noFill/>
                    </a:uFill>
                  </a:rPr>
                  <a:t> e </a:t>
                </a:r>
                <a:r>
                  <a:rPr lang="it-IT" sz="1300" b="1" dirty="0" err="1">
                    <a:uFill>
                      <a:noFill/>
                    </a:uFill>
                  </a:rPr>
                  <a:t>bias</a:t>
                </a:r>
                <a:r>
                  <a:rPr lang="it-IT" sz="1300" dirty="0">
                    <a:uFill>
                      <a:noFill/>
                    </a:uFill>
                  </a:rPr>
                  <a:t> (rispettivamente coefficiente angolare e intercetta)</a:t>
                </a:r>
              </a:p>
              <a:p>
                <a:pPr marL="114300" indent="0">
                  <a:buNone/>
                </a:pPr>
                <a:br>
                  <a:rPr lang="it-IT" sz="1300" dirty="0">
                    <a:uFill>
                      <a:noFill/>
                    </a:uFill>
                  </a:rPr>
                </a:br>
                <a:endParaRPr lang="it-IT" sz="1300" dirty="0">
                  <a:uFill>
                    <a:noFill/>
                  </a:uFill>
                </a:endParaRPr>
              </a:p>
              <a:p>
                <a:pPr marL="114300" indent="0">
                  <a:buNone/>
                </a:pPr>
                <a:endParaRPr lang="it-IT" sz="1300" dirty="0">
                  <a:uFill>
                    <a:noFill/>
                  </a:uFill>
                </a:endParaRPr>
              </a:p>
              <a:p>
                <a:pPr marL="114300" indent="0">
                  <a:buNone/>
                </a:pPr>
                <a:r>
                  <a:rPr lang="it-IT" sz="1300" dirty="0">
                    <a:uFill>
                      <a:noFill/>
                    </a:uFill>
                  </a:rPr>
                  <a:t>La struttura è la seguente:</a:t>
                </a:r>
              </a:p>
            </p:txBody>
          </p:sp>
        </mc:Choice>
        <mc:Fallback xmlns="">
          <p:sp>
            <p:nvSpPr>
              <p:cNvPr id="2047" name="Google Shape;2047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597374" y="796762"/>
                <a:ext cx="7495417" cy="857563"/>
              </a:xfrm>
              <a:prstGeom prst="rect">
                <a:avLst/>
              </a:prstGeom>
              <a:blipFill>
                <a:blip r:embed="rId3"/>
                <a:stretch>
                  <a:fillRect b="-1057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" name="Google Shape;2048;p35"/>
          <p:cNvSpPr txBox="1">
            <a:spLocks noGrp="1"/>
          </p:cNvSpPr>
          <p:nvPr>
            <p:ph type="title"/>
          </p:nvPr>
        </p:nvSpPr>
        <p:spPr>
          <a:xfrm>
            <a:off x="699700" y="11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SINGLE NEURAL NETWORK</a:t>
            </a:r>
            <a:endParaRPr dirty="0"/>
          </a:p>
        </p:txBody>
      </p:sp>
      <p:sp>
        <p:nvSpPr>
          <p:cNvPr id="2049" name="Google Shape;2049;p35"/>
          <p:cNvSpPr/>
          <p:nvPr/>
        </p:nvSpPr>
        <p:spPr>
          <a:xfrm>
            <a:off x="778078" y="695883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BAE6EC-F143-1DCC-09F0-F25BBEAD662F}"/>
              </a:ext>
            </a:extLst>
          </p:cNvPr>
          <p:cNvSpPr txBox="1"/>
          <p:nvPr/>
        </p:nvSpPr>
        <p:spPr>
          <a:xfrm>
            <a:off x="699700" y="3633999"/>
            <a:ext cx="75965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Il modello di una rete neurale ha questa forma:</a:t>
            </a:r>
          </a:p>
          <a:p>
            <a:endParaRPr lang="it-IT" dirty="0"/>
          </a:p>
        </p:txBody>
      </p:sp>
      <p:pic>
        <p:nvPicPr>
          <p:cNvPr id="5" name="Immagine 4" descr="Immagine che contiene diagramma, cerchio, linea, schermata&#10;&#10;Descrizione generata automaticamente">
            <a:extLst>
              <a:ext uri="{FF2B5EF4-FFF2-40B4-BE49-F238E27FC236}">
                <a16:creationId xmlns:a16="http://schemas.microsoft.com/office/drawing/2014/main" id="{79CB9373-2102-07CE-D2C8-8E3737A1B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452" y="1707576"/>
            <a:ext cx="3028687" cy="1769850"/>
          </a:xfrm>
          <a:prstGeom prst="rect">
            <a:avLst/>
          </a:prstGeom>
        </p:spPr>
      </p:pic>
      <p:pic>
        <p:nvPicPr>
          <p:cNvPr id="8" name="Immagine 7" descr="Immagine che contiene testo, Carattere, bianco, tipografia&#10;&#10;Descrizione generata automaticamente">
            <a:extLst>
              <a:ext uri="{FF2B5EF4-FFF2-40B4-BE49-F238E27FC236}">
                <a16:creationId xmlns:a16="http://schemas.microsoft.com/office/drawing/2014/main" id="{793B16F2-81A5-EC71-ACEF-022FDE18B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082" y="3554300"/>
            <a:ext cx="3951172" cy="74042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17E5DAE-9458-BA65-40D2-1EF09E0D3956}"/>
              </a:ext>
            </a:extLst>
          </p:cNvPr>
          <p:cNvSpPr txBox="1"/>
          <p:nvPr/>
        </p:nvSpPr>
        <p:spPr>
          <a:xfrm>
            <a:off x="699700" y="4447617"/>
            <a:ext cx="71554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</a:rPr>
              <a:t>dove 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D9B732E-3184-B4A8-B3DC-1BB721A63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257" y="4342522"/>
            <a:ext cx="3506390" cy="39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60413"/>
      </p:ext>
    </p:extLst>
  </p:cSld>
  <p:clrMapOvr>
    <a:masterClrMapping/>
  </p:clrMapOvr>
  <p:transition spd="med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3" name="Google Shape;1993;p35"/>
          <p:cNvCxnSpPr/>
          <p:nvPr/>
        </p:nvCxnSpPr>
        <p:spPr>
          <a:xfrm>
            <a:off x="5583000" y="764283"/>
            <a:ext cx="3561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47" name="Google Shape;2047;p35"/>
              <p:cNvSpPr txBox="1">
                <a:spLocks noGrp="1"/>
              </p:cNvSpPr>
              <p:nvPr>
                <p:ph type="subTitle" idx="4294967295"/>
              </p:nvPr>
            </p:nvSpPr>
            <p:spPr>
              <a:xfrm>
                <a:off x="699700" y="528078"/>
                <a:ext cx="7495417" cy="111239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114300" indent="0">
                  <a:buNone/>
                </a:pPr>
                <a:endParaRPr lang="it-IT" sz="1300" dirty="0">
                  <a:uFill>
                    <a:noFill/>
                  </a:u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1300" b="0" i="1" smtClean="0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 opera una trasformazione non lineare della combinazione lineare delle variabili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...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1300" i="1">
                            <a:uFill>
                              <a:noFill/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) date in input.</a:t>
                </a:r>
              </a:p>
              <a:p>
                <a14:m>
                  <m:oMath xmlns:m="http://schemas.openxmlformats.org/officeDocument/2006/math"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it-IT" sz="1300" i="1" dirty="0" smtClean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300" i="1" dirty="0" err="1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sz="1300" i="1" dirty="0">
                        <a:uFill>
                          <a:noFill/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300" dirty="0">
                    <a:uFill>
                      <a:noFill/>
                    </a:uFill>
                  </a:rPr>
                  <a:t> è definita quindi una funzione di attivazione non lineare, e le più utilizzate sono:</a:t>
                </a:r>
              </a:p>
              <a:p>
                <a:pPr marL="114300" indent="0">
                  <a:buNone/>
                </a:pPr>
                <a:endParaRPr lang="it-IT" sz="1300" dirty="0">
                  <a:uFill>
                    <a:noFill/>
                  </a:uFill>
                </a:endParaRPr>
              </a:p>
            </p:txBody>
          </p:sp>
        </mc:Choice>
        <mc:Fallback xmlns="">
          <p:sp>
            <p:nvSpPr>
              <p:cNvPr id="2047" name="Google Shape;2047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294967295"/>
              </p:nvPr>
            </p:nvSpPr>
            <p:spPr>
              <a:xfrm>
                <a:off x="699700" y="528078"/>
                <a:ext cx="7495417" cy="1112399"/>
              </a:xfrm>
              <a:prstGeom prst="rect">
                <a:avLst/>
              </a:prstGeom>
              <a:blipFill>
                <a:blip r:embed="rId3"/>
                <a:stretch>
                  <a:fillRect r="-169" b="-44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" name="Google Shape;2048;p35"/>
          <p:cNvSpPr txBox="1">
            <a:spLocks noGrp="1"/>
          </p:cNvSpPr>
          <p:nvPr>
            <p:ph type="title"/>
          </p:nvPr>
        </p:nvSpPr>
        <p:spPr>
          <a:xfrm>
            <a:off x="699700" y="11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COME OPERA LA RETE?</a:t>
            </a:r>
            <a:endParaRPr dirty="0"/>
          </a:p>
        </p:txBody>
      </p:sp>
      <p:sp>
        <p:nvSpPr>
          <p:cNvPr id="2049" name="Google Shape;2049;p35"/>
          <p:cNvSpPr/>
          <p:nvPr/>
        </p:nvSpPr>
        <p:spPr>
          <a:xfrm>
            <a:off x="778078" y="695883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524;p50">
            <a:extLst>
              <a:ext uri="{FF2B5EF4-FFF2-40B4-BE49-F238E27FC236}">
                <a16:creationId xmlns:a16="http://schemas.microsoft.com/office/drawing/2014/main" id="{2E710D09-3842-50A8-3CFE-9669285839B9}"/>
              </a:ext>
            </a:extLst>
          </p:cNvPr>
          <p:cNvSpPr txBox="1">
            <a:spLocks/>
          </p:cNvSpPr>
          <p:nvPr/>
        </p:nvSpPr>
        <p:spPr>
          <a:xfrm>
            <a:off x="1173243" y="2741862"/>
            <a:ext cx="1881300" cy="3964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b="1" dirty="0" err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Sigmoid</a:t>
            </a:r>
            <a:endParaRPr lang="it-IT" b="1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" name="Google Shape;5526;p50">
            <a:extLst>
              <a:ext uri="{FF2B5EF4-FFF2-40B4-BE49-F238E27FC236}">
                <a16:creationId xmlns:a16="http://schemas.microsoft.com/office/drawing/2014/main" id="{E2BFD609-3C40-2AD6-7576-FFB465164779}"/>
              </a:ext>
            </a:extLst>
          </p:cNvPr>
          <p:cNvSpPr txBox="1">
            <a:spLocks/>
          </p:cNvSpPr>
          <p:nvPr/>
        </p:nvSpPr>
        <p:spPr>
          <a:xfrm>
            <a:off x="1026107" y="3247300"/>
            <a:ext cx="1881300" cy="4030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b="1" dirty="0" err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</a:rPr>
              <a:t>Tanh</a:t>
            </a:r>
            <a:endParaRPr lang="it-IT" b="1" dirty="0">
              <a:solidFill>
                <a:schemeClr val="dk1"/>
              </a:solidFill>
              <a:latin typeface="Red Hat Display"/>
              <a:ea typeface="Red Hat Display"/>
              <a:cs typeface="Red Hat Display"/>
            </a:endParaRPr>
          </a:p>
        </p:txBody>
      </p:sp>
      <p:sp>
        <p:nvSpPr>
          <p:cNvPr id="17" name="Google Shape;5528;p50">
            <a:extLst>
              <a:ext uri="{FF2B5EF4-FFF2-40B4-BE49-F238E27FC236}">
                <a16:creationId xmlns:a16="http://schemas.microsoft.com/office/drawing/2014/main" id="{B9432B43-64A4-9A71-B9DC-3730A73FFD55}"/>
              </a:ext>
            </a:extLst>
          </p:cNvPr>
          <p:cNvSpPr txBox="1">
            <a:spLocks/>
          </p:cNvSpPr>
          <p:nvPr/>
        </p:nvSpPr>
        <p:spPr>
          <a:xfrm>
            <a:off x="1173243" y="2211785"/>
            <a:ext cx="1881300" cy="3233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b="1" dirty="0" err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Softplus</a:t>
            </a:r>
            <a:endParaRPr lang="it-IT" b="1" dirty="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" name="Google Shape;5531;p50">
            <a:extLst>
              <a:ext uri="{FF2B5EF4-FFF2-40B4-BE49-F238E27FC236}">
                <a16:creationId xmlns:a16="http://schemas.microsoft.com/office/drawing/2014/main" id="{25BD942D-14B6-ABF8-6746-2C84DF091759}"/>
              </a:ext>
            </a:extLst>
          </p:cNvPr>
          <p:cNvSpPr txBox="1">
            <a:spLocks/>
          </p:cNvSpPr>
          <p:nvPr/>
        </p:nvSpPr>
        <p:spPr>
          <a:xfrm>
            <a:off x="1077820" y="1714541"/>
            <a:ext cx="3760634" cy="31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30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 i="0" u="none" strike="noStrike" cap="non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algn="ctr"/>
            <a:r>
              <a:rPr lang="it-IT" sz="1400" dirty="0" err="1"/>
              <a:t>Re.Lu</a:t>
            </a:r>
            <a:r>
              <a:rPr lang="it-IT" sz="1400" dirty="0"/>
              <a:t> (</a:t>
            </a:r>
            <a:r>
              <a:rPr lang="it-IT" sz="1400" dirty="0" err="1"/>
              <a:t>Rectified</a:t>
            </a:r>
            <a:r>
              <a:rPr lang="it-IT" sz="1400" dirty="0"/>
              <a:t> Linear Unit)</a:t>
            </a:r>
          </a:p>
        </p:txBody>
      </p:sp>
      <p:sp>
        <p:nvSpPr>
          <p:cNvPr id="21" name="Google Shape;5533;p50">
            <a:extLst>
              <a:ext uri="{FF2B5EF4-FFF2-40B4-BE49-F238E27FC236}">
                <a16:creationId xmlns:a16="http://schemas.microsoft.com/office/drawing/2014/main" id="{902A358C-9C39-053B-7E30-DD491F8A6D09}"/>
              </a:ext>
            </a:extLst>
          </p:cNvPr>
          <p:cNvSpPr/>
          <p:nvPr/>
        </p:nvSpPr>
        <p:spPr>
          <a:xfrm>
            <a:off x="1250727" y="1650241"/>
            <a:ext cx="366000" cy="3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534;p50">
            <a:extLst>
              <a:ext uri="{FF2B5EF4-FFF2-40B4-BE49-F238E27FC236}">
                <a16:creationId xmlns:a16="http://schemas.microsoft.com/office/drawing/2014/main" id="{CC8CCE60-1EE9-3C28-B016-727BB93B02C7}"/>
              </a:ext>
            </a:extLst>
          </p:cNvPr>
          <p:cNvSpPr/>
          <p:nvPr/>
        </p:nvSpPr>
        <p:spPr>
          <a:xfrm>
            <a:off x="1250727" y="2169383"/>
            <a:ext cx="366000" cy="36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535;p50">
            <a:extLst>
              <a:ext uri="{FF2B5EF4-FFF2-40B4-BE49-F238E27FC236}">
                <a16:creationId xmlns:a16="http://schemas.microsoft.com/office/drawing/2014/main" id="{E2C090E0-5BF3-7B8D-70A3-B4B18C8F44C3}"/>
              </a:ext>
            </a:extLst>
          </p:cNvPr>
          <p:cNvSpPr/>
          <p:nvPr/>
        </p:nvSpPr>
        <p:spPr>
          <a:xfrm>
            <a:off x="1250727" y="2748388"/>
            <a:ext cx="366000" cy="366000"/>
          </a:xfrm>
          <a:prstGeom prst="rect">
            <a:avLst/>
          </a:prstGeom>
          <a:solidFill>
            <a:srgbClr val="8FDF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536;p50">
            <a:extLst>
              <a:ext uri="{FF2B5EF4-FFF2-40B4-BE49-F238E27FC236}">
                <a16:creationId xmlns:a16="http://schemas.microsoft.com/office/drawing/2014/main" id="{6D964B16-CF89-17F6-86AC-38386103FB80}"/>
              </a:ext>
            </a:extLst>
          </p:cNvPr>
          <p:cNvSpPr/>
          <p:nvPr/>
        </p:nvSpPr>
        <p:spPr>
          <a:xfrm>
            <a:off x="1250727" y="3284393"/>
            <a:ext cx="366000" cy="36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386C80F-BCF1-E718-17BB-DC01CDEE390B}"/>
              </a:ext>
            </a:extLst>
          </p:cNvPr>
          <p:cNvCxnSpPr>
            <a:cxnSpLocks/>
          </p:cNvCxnSpPr>
          <p:nvPr/>
        </p:nvCxnSpPr>
        <p:spPr>
          <a:xfrm>
            <a:off x="4447408" y="1840100"/>
            <a:ext cx="971627" cy="0"/>
          </a:xfrm>
          <a:prstGeom prst="straightConnector1">
            <a:avLst/>
          </a:prstGeom>
          <a:ln>
            <a:solidFill>
              <a:schemeClr val="accent4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 descr="Immagine che contiene Carattere, linea, diagramma, bianco&#10;&#10;Descrizione generata automaticamente">
            <a:extLst>
              <a:ext uri="{FF2B5EF4-FFF2-40B4-BE49-F238E27FC236}">
                <a16:creationId xmlns:a16="http://schemas.microsoft.com/office/drawing/2014/main" id="{310FE43A-36CB-2239-40C6-A3F74630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000" y="2577928"/>
            <a:ext cx="2151638" cy="549640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28EB4F0-0AE4-2EB0-A995-EB2D0B8DA4D8}"/>
              </a:ext>
            </a:extLst>
          </p:cNvPr>
          <p:cNvCxnSpPr>
            <a:cxnSpLocks/>
          </p:cNvCxnSpPr>
          <p:nvPr/>
        </p:nvCxnSpPr>
        <p:spPr>
          <a:xfrm>
            <a:off x="4447408" y="2352383"/>
            <a:ext cx="971627" cy="0"/>
          </a:xfrm>
          <a:prstGeom prst="straightConnector1">
            <a:avLst/>
          </a:prstGeom>
          <a:ln>
            <a:solidFill>
              <a:schemeClr val="accent4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08029C1-599D-04E7-DCDD-A1AB191AE941}"/>
              </a:ext>
            </a:extLst>
          </p:cNvPr>
          <p:cNvCxnSpPr>
            <a:cxnSpLocks/>
          </p:cNvCxnSpPr>
          <p:nvPr/>
        </p:nvCxnSpPr>
        <p:spPr>
          <a:xfrm>
            <a:off x="4447408" y="2904953"/>
            <a:ext cx="971627" cy="0"/>
          </a:xfrm>
          <a:prstGeom prst="straightConnector1">
            <a:avLst/>
          </a:prstGeom>
          <a:ln>
            <a:solidFill>
              <a:schemeClr val="accent4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5B911DD0-829B-0B81-8676-9C9323E0E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175" y="1580768"/>
            <a:ext cx="2191424" cy="497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56DEEA34-582A-F75E-2E74-FCA269D9683D}"/>
                  </a:ext>
                </a:extLst>
              </p:cNvPr>
              <p:cNvSpPr txBox="1"/>
              <p:nvPr/>
            </p:nvSpPr>
            <p:spPr>
              <a:xfrm>
                <a:off x="5713533" y="2241517"/>
                <a:ext cx="188130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⁡(1+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56DEEA34-582A-F75E-2E74-FCA269D96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533" y="2241517"/>
                <a:ext cx="1881300" cy="215444"/>
              </a:xfrm>
              <a:prstGeom prst="rect">
                <a:avLst/>
              </a:prstGeom>
              <a:blipFill>
                <a:blip r:embed="rId6"/>
                <a:stretch>
                  <a:fillRect l="-3333" t="-27778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89806C9D-9055-DEB8-5F27-CA930A455F80}"/>
              </a:ext>
            </a:extLst>
          </p:cNvPr>
          <p:cNvCxnSpPr>
            <a:cxnSpLocks/>
          </p:cNvCxnSpPr>
          <p:nvPr/>
        </p:nvCxnSpPr>
        <p:spPr>
          <a:xfrm>
            <a:off x="4447407" y="3428169"/>
            <a:ext cx="971627" cy="0"/>
          </a:xfrm>
          <a:prstGeom prst="straightConnector1">
            <a:avLst/>
          </a:prstGeom>
          <a:ln>
            <a:solidFill>
              <a:schemeClr val="accent4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7C1CA63-F0F0-8E0C-44F8-55E040D6D946}"/>
                  </a:ext>
                </a:extLst>
              </p:cNvPr>
              <p:cNvSpPr txBox="1"/>
              <p:nvPr/>
            </p:nvSpPr>
            <p:spPr>
              <a:xfrm>
                <a:off x="5651048" y="3219682"/>
                <a:ext cx="1307986" cy="416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E7C1CA63-F0F0-8E0C-44F8-55E040D6D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048" y="3219682"/>
                <a:ext cx="1307986" cy="416974"/>
              </a:xfrm>
              <a:prstGeom prst="rect">
                <a:avLst/>
              </a:prstGeom>
              <a:blipFill>
                <a:blip r:embed="rId7"/>
                <a:stretch>
                  <a:fillRect l="-1905" b="-117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61A2EE7-4FDC-46A0-5222-E44BD2B0706D}"/>
              </a:ext>
            </a:extLst>
          </p:cNvPr>
          <p:cNvSpPr txBox="1"/>
          <p:nvPr/>
        </p:nvSpPr>
        <p:spPr>
          <a:xfrm>
            <a:off x="778078" y="3959207"/>
            <a:ext cx="655218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dirty="0">
                <a:solidFill>
                  <a:schemeClr val="dk1"/>
                </a:solidFill>
                <a:uFill>
                  <a:noFill/>
                </a:uFill>
                <a:latin typeface="Muli"/>
                <a:sym typeface="Muli"/>
              </a:rPr>
              <a:t>L’output infine è una combinazione lineare dei valori generati dalla funzione di attivazione:</a:t>
            </a:r>
          </a:p>
        </p:txBody>
      </p:sp>
      <p:pic>
        <p:nvPicPr>
          <p:cNvPr id="38" name="Immagine 37" descr="Immagine che contiene Carattere, bianco, testo, calligrafia&#10;&#10;Descrizione generata automaticamente">
            <a:extLst>
              <a:ext uri="{FF2B5EF4-FFF2-40B4-BE49-F238E27FC236}">
                <a16:creationId xmlns:a16="http://schemas.microsoft.com/office/drawing/2014/main" id="{22A0701F-9837-90FF-77AB-6B09F3527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3519" y="4277680"/>
            <a:ext cx="1881300" cy="6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65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7" name="Google Shape;3717;p37"/>
          <p:cNvGrpSpPr/>
          <p:nvPr/>
        </p:nvGrpSpPr>
        <p:grpSpPr>
          <a:xfrm>
            <a:off x="7081292" y="4013366"/>
            <a:ext cx="2532972" cy="1316276"/>
            <a:chOff x="2168375" y="1616050"/>
            <a:chExt cx="935500" cy="658725"/>
          </a:xfrm>
        </p:grpSpPr>
        <p:sp>
          <p:nvSpPr>
            <p:cNvPr id="3718" name="Google Shape;3718;p37"/>
            <p:cNvSpPr/>
            <p:nvPr/>
          </p:nvSpPr>
          <p:spPr>
            <a:xfrm>
              <a:off x="2168375" y="1763275"/>
              <a:ext cx="855575" cy="511500"/>
            </a:xfrm>
            <a:custGeom>
              <a:avLst/>
              <a:gdLst/>
              <a:ahLst/>
              <a:cxnLst/>
              <a:rect l="l" t="t" r="r" b="b"/>
              <a:pathLst>
                <a:path w="34223" h="20460" extrusionOk="0">
                  <a:moveTo>
                    <a:pt x="18732" y="1"/>
                  </a:moveTo>
                  <a:cubicBezTo>
                    <a:pt x="18662" y="1"/>
                    <a:pt x="18593" y="16"/>
                    <a:pt x="18540" y="47"/>
                  </a:cubicBezTo>
                  <a:lnTo>
                    <a:pt x="192" y="10639"/>
                  </a:lnTo>
                  <a:cubicBezTo>
                    <a:pt x="86" y="10700"/>
                    <a:pt x="1" y="10850"/>
                    <a:pt x="1" y="10971"/>
                  </a:cubicBezTo>
                  <a:lnTo>
                    <a:pt x="1" y="11360"/>
                  </a:lnTo>
                  <a:cubicBezTo>
                    <a:pt x="1" y="11483"/>
                    <a:pt x="86" y="11631"/>
                    <a:pt x="192" y="11692"/>
                  </a:cubicBezTo>
                  <a:lnTo>
                    <a:pt x="15299" y="20414"/>
                  </a:lnTo>
                  <a:cubicBezTo>
                    <a:pt x="15352" y="20445"/>
                    <a:pt x="15421" y="20460"/>
                    <a:pt x="15490" y="20460"/>
                  </a:cubicBezTo>
                  <a:cubicBezTo>
                    <a:pt x="15560" y="20460"/>
                    <a:pt x="15629" y="20445"/>
                    <a:pt x="15682" y="20414"/>
                  </a:cubicBezTo>
                  <a:lnTo>
                    <a:pt x="34029" y="9821"/>
                  </a:lnTo>
                  <a:cubicBezTo>
                    <a:pt x="34135" y="9761"/>
                    <a:pt x="34222" y="9611"/>
                    <a:pt x="34222" y="9488"/>
                  </a:cubicBezTo>
                  <a:lnTo>
                    <a:pt x="34222" y="9101"/>
                  </a:lnTo>
                  <a:cubicBezTo>
                    <a:pt x="34222" y="8978"/>
                    <a:pt x="34135" y="8828"/>
                    <a:pt x="34029" y="8767"/>
                  </a:cubicBezTo>
                  <a:lnTo>
                    <a:pt x="18924" y="47"/>
                  </a:lnTo>
                  <a:cubicBezTo>
                    <a:pt x="18871" y="16"/>
                    <a:pt x="18802" y="1"/>
                    <a:pt x="1873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7"/>
            <p:cNvSpPr/>
            <p:nvPr/>
          </p:nvSpPr>
          <p:spPr>
            <a:xfrm>
              <a:off x="2168375" y="1763275"/>
              <a:ext cx="855575" cy="511500"/>
            </a:xfrm>
            <a:custGeom>
              <a:avLst/>
              <a:gdLst/>
              <a:ahLst/>
              <a:cxnLst/>
              <a:rect l="l" t="t" r="r" b="b"/>
              <a:pathLst>
                <a:path w="34223" h="20460" extrusionOk="0">
                  <a:moveTo>
                    <a:pt x="18732" y="1"/>
                  </a:moveTo>
                  <a:cubicBezTo>
                    <a:pt x="18662" y="1"/>
                    <a:pt x="18593" y="16"/>
                    <a:pt x="18540" y="47"/>
                  </a:cubicBezTo>
                  <a:lnTo>
                    <a:pt x="192" y="10639"/>
                  </a:lnTo>
                  <a:cubicBezTo>
                    <a:pt x="86" y="10700"/>
                    <a:pt x="1" y="10850"/>
                    <a:pt x="1" y="10971"/>
                  </a:cubicBezTo>
                  <a:lnTo>
                    <a:pt x="1" y="11360"/>
                  </a:lnTo>
                  <a:cubicBezTo>
                    <a:pt x="1" y="11483"/>
                    <a:pt x="86" y="11631"/>
                    <a:pt x="192" y="11692"/>
                  </a:cubicBezTo>
                  <a:lnTo>
                    <a:pt x="15299" y="20414"/>
                  </a:lnTo>
                  <a:cubicBezTo>
                    <a:pt x="15352" y="20445"/>
                    <a:pt x="15421" y="20460"/>
                    <a:pt x="15490" y="20460"/>
                  </a:cubicBezTo>
                  <a:cubicBezTo>
                    <a:pt x="15560" y="20460"/>
                    <a:pt x="15629" y="20445"/>
                    <a:pt x="15682" y="20414"/>
                  </a:cubicBezTo>
                  <a:lnTo>
                    <a:pt x="34029" y="9821"/>
                  </a:lnTo>
                  <a:cubicBezTo>
                    <a:pt x="34135" y="9761"/>
                    <a:pt x="34222" y="9611"/>
                    <a:pt x="34222" y="9488"/>
                  </a:cubicBezTo>
                  <a:lnTo>
                    <a:pt x="34222" y="9101"/>
                  </a:lnTo>
                  <a:cubicBezTo>
                    <a:pt x="34222" y="8978"/>
                    <a:pt x="34135" y="8828"/>
                    <a:pt x="34029" y="8767"/>
                  </a:cubicBezTo>
                  <a:lnTo>
                    <a:pt x="18924" y="47"/>
                  </a:lnTo>
                  <a:cubicBezTo>
                    <a:pt x="18871" y="16"/>
                    <a:pt x="18802" y="1"/>
                    <a:pt x="18732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7"/>
            <p:cNvSpPr/>
            <p:nvPr/>
          </p:nvSpPr>
          <p:spPr>
            <a:xfrm>
              <a:off x="2555625" y="1980025"/>
              <a:ext cx="468325" cy="294750"/>
            </a:xfrm>
            <a:custGeom>
              <a:avLst/>
              <a:gdLst/>
              <a:ahLst/>
              <a:cxnLst/>
              <a:rect l="l" t="t" r="r" b="b"/>
              <a:pathLst>
                <a:path w="18733" h="11790" extrusionOk="0">
                  <a:moveTo>
                    <a:pt x="18371" y="0"/>
                  </a:moveTo>
                  <a:lnTo>
                    <a:pt x="0" y="10607"/>
                  </a:lnTo>
                  <a:lnTo>
                    <a:pt x="0" y="11789"/>
                  </a:lnTo>
                  <a:cubicBezTo>
                    <a:pt x="3" y="11789"/>
                    <a:pt x="6" y="11789"/>
                    <a:pt x="9" y="11789"/>
                  </a:cubicBezTo>
                  <a:cubicBezTo>
                    <a:pt x="73" y="11789"/>
                    <a:pt x="136" y="11773"/>
                    <a:pt x="192" y="11744"/>
                  </a:cubicBezTo>
                  <a:lnTo>
                    <a:pt x="18539" y="1151"/>
                  </a:lnTo>
                  <a:cubicBezTo>
                    <a:pt x="18645" y="1091"/>
                    <a:pt x="18732" y="941"/>
                    <a:pt x="18732" y="818"/>
                  </a:cubicBezTo>
                  <a:lnTo>
                    <a:pt x="18732" y="429"/>
                  </a:lnTo>
                  <a:cubicBezTo>
                    <a:pt x="18732" y="308"/>
                    <a:pt x="18645" y="158"/>
                    <a:pt x="18539" y="97"/>
                  </a:cubicBezTo>
                  <a:lnTo>
                    <a:pt x="1837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7"/>
            <p:cNvSpPr/>
            <p:nvPr/>
          </p:nvSpPr>
          <p:spPr>
            <a:xfrm>
              <a:off x="2555625" y="1980025"/>
              <a:ext cx="468325" cy="294750"/>
            </a:xfrm>
            <a:custGeom>
              <a:avLst/>
              <a:gdLst/>
              <a:ahLst/>
              <a:cxnLst/>
              <a:rect l="l" t="t" r="r" b="b"/>
              <a:pathLst>
                <a:path w="18733" h="11790" extrusionOk="0">
                  <a:moveTo>
                    <a:pt x="18371" y="0"/>
                  </a:moveTo>
                  <a:lnTo>
                    <a:pt x="0" y="10607"/>
                  </a:lnTo>
                  <a:lnTo>
                    <a:pt x="0" y="11789"/>
                  </a:lnTo>
                  <a:cubicBezTo>
                    <a:pt x="3" y="11789"/>
                    <a:pt x="6" y="11789"/>
                    <a:pt x="9" y="11789"/>
                  </a:cubicBezTo>
                  <a:cubicBezTo>
                    <a:pt x="73" y="11789"/>
                    <a:pt x="136" y="11773"/>
                    <a:pt x="192" y="11744"/>
                  </a:cubicBezTo>
                  <a:lnTo>
                    <a:pt x="18539" y="1151"/>
                  </a:lnTo>
                  <a:cubicBezTo>
                    <a:pt x="18645" y="1091"/>
                    <a:pt x="18732" y="941"/>
                    <a:pt x="18732" y="818"/>
                  </a:cubicBezTo>
                  <a:lnTo>
                    <a:pt x="18732" y="429"/>
                  </a:lnTo>
                  <a:cubicBezTo>
                    <a:pt x="18732" y="308"/>
                    <a:pt x="18645" y="158"/>
                    <a:pt x="18539" y="97"/>
                  </a:cubicBezTo>
                  <a:lnTo>
                    <a:pt x="1837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7"/>
            <p:cNvSpPr/>
            <p:nvPr/>
          </p:nvSpPr>
          <p:spPr>
            <a:xfrm>
              <a:off x="2170525" y="1763275"/>
              <a:ext cx="851250" cy="490700"/>
            </a:xfrm>
            <a:custGeom>
              <a:avLst/>
              <a:gdLst/>
              <a:ahLst/>
              <a:cxnLst/>
              <a:rect l="l" t="t" r="r" b="b"/>
              <a:pathLst>
                <a:path w="34050" h="19628" extrusionOk="0">
                  <a:moveTo>
                    <a:pt x="18646" y="1"/>
                  </a:moveTo>
                  <a:cubicBezTo>
                    <a:pt x="18576" y="1"/>
                    <a:pt x="18507" y="16"/>
                    <a:pt x="18454" y="47"/>
                  </a:cubicBezTo>
                  <a:lnTo>
                    <a:pt x="106" y="10639"/>
                  </a:lnTo>
                  <a:cubicBezTo>
                    <a:pt x="0" y="10700"/>
                    <a:pt x="0" y="10800"/>
                    <a:pt x="106" y="10861"/>
                  </a:cubicBezTo>
                  <a:lnTo>
                    <a:pt x="15213" y="19582"/>
                  </a:lnTo>
                  <a:cubicBezTo>
                    <a:pt x="15266" y="19612"/>
                    <a:pt x="15335" y="19628"/>
                    <a:pt x="15404" y="19628"/>
                  </a:cubicBezTo>
                  <a:cubicBezTo>
                    <a:pt x="15474" y="19628"/>
                    <a:pt x="15543" y="19612"/>
                    <a:pt x="15596" y="19582"/>
                  </a:cubicBezTo>
                  <a:lnTo>
                    <a:pt x="33943" y="8989"/>
                  </a:lnTo>
                  <a:cubicBezTo>
                    <a:pt x="34049" y="8928"/>
                    <a:pt x="34049" y="8828"/>
                    <a:pt x="33943" y="8767"/>
                  </a:cubicBezTo>
                  <a:lnTo>
                    <a:pt x="18838" y="47"/>
                  </a:lnTo>
                  <a:cubicBezTo>
                    <a:pt x="18785" y="16"/>
                    <a:pt x="18716" y="1"/>
                    <a:pt x="1864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7"/>
            <p:cNvSpPr/>
            <p:nvPr/>
          </p:nvSpPr>
          <p:spPr>
            <a:xfrm>
              <a:off x="2258075" y="2000825"/>
              <a:ext cx="126825" cy="119500"/>
            </a:xfrm>
            <a:custGeom>
              <a:avLst/>
              <a:gdLst/>
              <a:ahLst/>
              <a:cxnLst/>
              <a:rect l="l" t="t" r="r" b="b"/>
              <a:pathLst>
                <a:path w="5073" h="4780" extrusionOk="0">
                  <a:moveTo>
                    <a:pt x="2177" y="0"/>
                  </a:moveTo>
                  <a:lnTo>
                    <a:pt x="422" y="1013"/>
                  </a:lnTo>
                  <a:cubicBezTo>
                    <a:pt x="0" y="1256"/>
                    <a:pt x="0" y="1655"/>
                    <a:pt x="422" y="1897"/>
                  </a:cubicBezTo>
                  <a:lnTo>
                    <a:pt x="2342" y="3001"/>
                  </a:lnTo>
                  <a:cubicBezTo>
                    <a:pt x="2430" y="3051"/>
                    <a:pt x="2430" y="3179"/>
                    <a:pt x="2342" y="3231"/>
                  </a:cubicBezTo>
                  <a:lnTo>
                    <a:pt x="1095" y="3952"/>
                  </a:lnTo>
                  <a:lnTo>
                    <a:pt x="2544" y="4780"/>
                  </a:lnTo>
                  <a:lnTo>
                    <a:pt x="4650" y="3563"/>
                  </a:lnTo>
                  <a:cubicBezTo>
                    <a:pt x="5072" y="3320"/>
                    <a:pt x="5072" y="2921"/>
                    <a:pt x="4650" y="2676"/>
                  </a:cubicBezTo>
                  <a:lnTo>
                    <a:pt x="2736" y="1571"/>
                  </a:lnTo>
                  <a:cubicBezTo>
                    <a:pt x="2646" y="1520"/>
                    <a:pt x="2646" y="1391"/>
                    <a:pt x="2736" y="1340"/>
                  </a:cubicBezTo>
                  <a:lnTo>
                    <a:pt x="3617" y="831"/>
                  </a:lnTo>
                  <a:lnTo>
                    <a:pt x="2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7"/>
            <p:cNvSpPr/>
            <p:nvPr/>
          </p:nvSpPr>
          <p:spPr>
            <a:xfrm>
              <a:off x="2964400" y="1869050"/>
              <a:ext cx="26525" cy="46850"/>
            </a:xfrm>
            <a:custGeom>
              <a:avLst/>
              <a:gdLst/>
              <a:ahLst/>
              <a:cxnLst/>
              <a:rect l="l" t="t" r="r" b="b"/>
              <a:pathLst>
                <a:path w="1061" h="1874" extrusionOk="0">
                  <a:moveTo>
                    <a:pt x="914" y="0"/>
                  </a:moveTo>
                  <a:lnTo>
                    <a:pt x="0" y="1800"/>
                  </a:lnTo>
                  <a:lnTo>
                    <a:pt x="147" y="1874"/>
                  </a:lnTo>
                  <a:lnTo>
                    <a:pt x="1060" y="76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7"/>
            <p:cNvSpPr/>
            <p:nvPr/>
          </p:nvSpPr>
          <p:spPr>
            <a:xfrm>
              <a:off x="2941400" y="1865425"/>
              <a:ext cx="25800" cy="38150"/>
            </a:xfrm>
            <a:custGeom>
              <a:avLst/>
              <a:gdLst/>
              <a:ahLst/>
              <a:cxnLst/>
              <a:rect l="l" t="t" r="r" b="b"/>
              <a:pathLst>
                <a:path w="1032" h="1526" extrusionOk="0">
                  <a:moveTo>
                    <a:pt x="142" y="0"/>
                  </a:moveTo>
                  <a:lnTo>
                    <a:pt x="1" y="87"/>
                  </a:lnTo>
                  <a:lnTo>
                    <a:pt x="893" y="1526"/>
                  </a:lnTo>
                  <a:lnTo>
                    <a:pt x="1032" y="1439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7"/>
            <p:cNvSpPr/>
            <p:nvPr/>
          </p:nvSpPr>
          <p:spPr>
            <a:xfrm>
              <a:off x="2962875" y="1861325"/>
              <a:ext cx="6950" cy="110425"/>
            </a:xfrm>
            <a:custGeom>
              <a:avLst/>
              <a:gdLst/>
              <a:ahLst/>
              <a:cxnLst/>
              <a:rect l="l" t="t" r="r" b="b"/>
              <a:pathLst>
                <a:path w="278" h="4417" extrusionOk="0">
                  <a:moveTo>
                    <a:pt x="0" y="1"/>
                  </a:moveTo>
                  <a:lnTo>
                    <a:pt x="0" y="4336"/>
                  </a:lnTo>
                  <a:cubicBezTo>
                    <a:pt x="3" y="4361"/>
                    <a:pt x="18" y="4383"/>
                    <a:pt x="41" y="4393"/>
                  </a:cubicBezTo>
                  <a:cubicBezTo>
                    <a:pt x="71" y="4409"/>
                    <a:pt x="105" y="4417"/>
                    <a:pt x="138" y="4417"/>
                  </a:cubicBezTo>
                  <a:cubicBezTo>
                    <a:pt x="172" y="4417"/>
                    <a:pt x="206" y="4409"/>
                    <a:pt x="237" y="4393"/>
                  </a:cubicBezTo>
                  <a:cubicBezTo>
                    <a:pt x="259" y="4383"/>
                    <a:pt x="274" y="4361"/>
                    <a:pt x="277" y="4336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7"/>
            <p:cNvSpPr/>
            <p:nvPr/>
          </p:nvSpPr>
          <p:spPr>
            <a:xfrm>
              <a:off x="2946125" y="1777225"/>
              <a:ext cx="110550" cy="100700"/>
            </a:xfrm>
            <a:custGeom>
              <a:avLst/>
              <a:gdLst/>
              <a:ahLst/>
              <a:cxnLst/>
              <a:rect l="l" t="t" r="r" b="b"/>
              <a:pathLst>
                <a:path w="4422" h="4028" extrusionOk="0">
                  <a:moveTo>
                    <a:pt x="2211" y="0"/>
                  </a:moveTo>
                  <a:cubicBezTo>
                    <a:pt x="1696" y="0"/>
                    <a:pt x="1180" y="197"/>
                    <a:pt x="786" y="591"/>
                  </a:cubicBezTo>
                  <a:cubicBezTo>
                    <a:pt x="0" y="1377"/>
                    <a:pt x="0" y="2651"/>
                    <a:pt x="786" y="3439"/>
                  </a:cubicBezTo>
                  <a:cubicBezTo>
                    <a:pt x="1180" y="3832"/>
                    <a:pt x="1696" y="4028"/>
                    <a:pt x="2211" y="4028"/>
                  </a:cubicBezTo>
                  <a:cubicBezTo>
                    <a:pt x="2727" y="4028"/>
                    <a:pt x="3242" y="3832"/>
                    <a:pt x="3636" y="3439"/>
                  </a:cubicBezTo>
                  <a:cubicBezTo>
                    <a:pt x="4422" y="2651"/>
                    <a:pt x="4422" y="1377"/>
                    <a:pt x="3636" y="591"/>
                  </a:cubicBezTo>
                  <a:cubicBezTo>
                    <a:pt x="3242" y="197"/>
                    <a:pt x="2727" y="0"/>
                    <a:pt x="2211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7"/>
            <p:cNvSpPr/>
            <p:nvPr/>
          </p:nvSpPr>
          <p:spPr>
            <a:xfrm>
              <a:off x="2948325" y="1777225"/>
              <a:ext cx="91925" cy="100725"/>
            </a:xfrm>
            <a:custGeom>
              <a:avLst/>
              <a:gdLst/>
              <a:ahLst/>
              <a:cxnLst/>
              <a:rect l="l" t="t" r="r" b="b"/>
              <a:pathLst>
                <a:path w="3677" h="4029" extrusionOk="0">
                  <a:moveTo>
                    <a:pt x="2124" y="0"/>
                  </a:moveTo>
                  <a:cubicBezTo>
                    <a:pt x="1713" y="0"/>
                    <a:pt x="1303" y="126"/>
                    <a:pt x="954" y="375"/>
                  </a:cubicBezTo>
                  <a:cubicBezTo>
                    <a:pt x="317" y="830"/>
                    <a:pt x="1" y="1611"/>
                    <a:pt x="143" y="2381"/>
                  </a:cubicBezTo>
                  <a:cubicBezTo>
                    <a:pt x="285" y="3151"/>
                    <a:pt x="861" y="3768"/>
                    <a:pt x="1619" y="3963"/>
                  </a:cubicBezTo>
                  <a:cubicBezTo>
                    <a:pt x="1787" y="4007"/>
                    <a:pt x="1957" y="4028"/>
                    <a:pt x="2125" y="4028"/>
                  </a:cubicBezTo>
                  <a:cubicBezTo>
                    <a:pt x="2717" y="4028"/>
                    <a:pt x="3290" y="3766"/>
                    <a:pt x="3677" y="3296"/>
                  </a:cubicBezTo>
                  <a:lnTo>
                    <a:pt x="3677" y="3296"/>
                  </a:lnTo>
                  <a:cubicBezTo>
                    <a:pt x="3627" y="3311"/>
                    <a:pt x="3577" y="3318"/>
                    <a:pt x="3527" y="3318"/>
                  </a:cubicBezTo>
                  <a:cubicBezTo>
                    <a:pt x="2978" y="3318"/>
                    <a:pt x="2446" y="2472"/>
                    <a:pt x="2755" y="1500"/>
                  </a:cubicBezTo>
                  <a:cubicBezTo>
                    <a:pt x="3014" y="682"/>
                    <a:pt x="3291" y="362"/>
                    <a:pt x="3116" y="261"/>
                  </a:cubicBezTo>
                  <a:cubicBezTo>
                    <a:pt x="2807" y="87"/>
                    <a:pt x="2465" y="0"/>
                    <a:pt x="212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7"/>
            <p:cNvSpPr/>
            <p:nvPr/>
          </p:nvSpPr>
          <p:spPr>
            <a:xfrm>
              <a:off x="2883225" y="1806425"/>
              <a:ext cx="77725" cy="70800"/>
            </a:xfrm>
            <a:custGeom>
              <a:avLst/>
              <a:gdLst/>
              <a:ahLst/>
              <a:cxnLst/>
              <a:rect l="l" t="t" r="r" b="b"/>
              <a:pathLst>
                <a:path w="3109" h="2832" extrusionOk="0">
                  <a:moveTo>
                    <a:pt x="1555" y="0"/>
                  </a:moveTo>
                  <a:cubicBezTo>
                    <a:pt x="1193" y="0"/>
                    <a:pt x="830" y="139"/>
                    <a:pt x="553" y="416"/>
                  </a:cubicBezTo>
                  <a:cubicBezTo>
                    <a:pt x="1" y="968"/>
                    <a:pt x="1" y="1865"/>
                    <a:pt x="553" y="2417"/>
                  </a:cubicBezTo>
                  <a:cubicBezTo>
                    <a:pt x="830" y="2693"/>
                    <a:pt x="1193" y="2831"/>
                    <a:pt x="1555" y="2831"/>
                  </a:cubicBezTo>
                  <a:cubicBezTo>
                    <a:pt x="1917" y="2831"/>
                    <a:pt x="2279" y="2693"/>
                    <a:pt x="2556" y="2417"/>
                  </a:cubicBezTo>
                  <a:cubicBezTo>
                    <a:pt x="3108" y="1865"/>
                    <a:pt x="3108" y="968"/>
                    <a:pt x="2556" y="416"/>
                  </a:cubicBezTo>
                  <a:cubicBezTo>
                    <a:pt x="2279" y="139"/>
                    <a:pt x="1917" y="0"/>
                    <a:pt x="155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7"/>
            <p:cNvSpPr/>
            <p:nvPr/>
          </p:nvSpPr>
          <p:spPr>
            <a:xfrm>
              <a:off x="2891500" y="1806450"/>
              <a:ext cx="67600" cy="70775"/>
            </a:xfrm>
            <a:custGeom>
              <a:avLst/>
              <a:gdLst/>
              <a:ahLst/>
              <a:cxnLst/>
              <a:rect l="l" t="t" r="r" b="b"/>
              <a:pathLst>
                <a:path w="2704" h="2831" extrusionOk="0">
                  <a:moveTo>
                    <a:pt x="1224" y="0"/>
                  </a:moveTo>
                  <a:cubicBezTo>
                    <a:pt x="927" y="0"/>
                    <a:pt x="637" y="93"/>
                    <a:pt x="396" y="267"/>
                  </a:cubicBezTo>
                  <a:cubicBezTo>
                    <a:pt x="358" y="1131"/>
                    <a:pt x="1092" y="1975"/>
                    <a:pt x="888" y="2258"/>
                  </a:cubicBezTo>
                  <a:cubicBezTo>
                    <a:pt x="812" y="2362"/>
                    <a:pt x="696" y="2405"/>
                    <a:pt x="571" y="2405"/>
                  </a:cubicBezTo>
                  <a:cubicBezTo>
                    <a:pt x="355" y="2405"/>
                    <a:pt x="111" y="2279"/>
                    <a:pt x="0" y="2127"/>
                  </a:cubicBezTo>
                  <a:lnTo>
                    <a:pt x="0" y="2127"/>
                  </a:lnTo>
                  <a:cubicBezTo>
                    <a:pt x="253" y="2563"/>
                    <a:pt x="720" y="2831"/>
                    <a:pt x="1223" y="2831"/>
                  </a:cubicBezTo>
                  <a:cubicBezTo>
                    <a:pt x="1224" y="2831"/>
                    <a:pt x="1226" y="2831"/>
                    <a:pt x="1227" y="2831"/>
                  </a:cubicBezTo>
                  <a:cubicBezTo>
                    <a:pt x="1733" y="2829"/>
                    <a:pt x="2199" y="2560"/>
                    <a:pt x="2451" y="2122"/>
                  </a:cubicBezTo>
                  <a:cubicBezTo>
                    <a:pt x="2703" y="1682"/>
                    <a:pt x="2702" y="1144"/>
                    <a:pt x="2449" y="706"/>
                  </a:cubicBezTo>
                  <a:cubicBezTo>
                    <a:pt x="2196" y="268"/>
                    <a:pt x="1729" y="0"/>
                    <a:pt x="122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7"/>
            <p:cNvSpPr/>
            <p:nvPr/>
          </p:nvSpPr>
          <p:spPr>
            <a:xfrm>
              <a:off x="2891500" y="1806450"/>
              <a:ext cx="67600" cy="70775"/>
            </a:xfrm>
            <a:custGeom>
              <a:avLst/>
              <a:gdLst/>
              <a:ahLst/>
              <a:cxnLst/>
              <a:rect l="l" t="t" r="r" b="b"/>
              <a:pathLst>
                <a:path w="2704" h="2831" extrusionOk="0">
                  <a:moveTo>
                    <a:pt x="1224" y="0"/>
                  </a:moveTo>
                  <a:cubicBezTo>
                    <a:pt x="927" y="0"/>
                    <a:pt x="637" y="93"/>
                    <a:pt x="396" y="267"/>
                  </a:cubicBezTo>
                  <a:cubicBezTo>
                    <a:pt x="358" y="1131"/>
                    <a:pt x="1092" y="1975"/>
                    <a:pt x="888" y="2258"/>
                  </a:cubicBezTo>
                  <a:cubicBezTo>
                    <a:pt x="812" y="2362"/>
                    <a:pt x="696" y="2405"/>
                    <a:pt x="571" y="2405"/>
                  </a:cubicBezTo>
                  <a:cubicBezTo>
                    <a:pt x="355" y="2405"/>
                    <a:pt x="111" y="2279"/>
                    <a:pt x="0" y="2127"/>
                  </a:cubicBezTo>
                  <a:lnTo>
                    <a:pt x="0" y="2127"/>
                  </a:lnTo>
                  <a:cubicBezTo>
                    <a:pt x="253" y="2563"/>
                    <a:pt x="720" y="2831"/>
                    <a:pt x="1223" y="2831"/>
                  </a:cubicBezTo>
                  <a:cubicBezTo>
                    <a:pt x="1224" y="2831"/>
                    <a:pt x="1226" y="2831"/>
                    <a:pt x="1227" y="2831"/>
                  </a:cubicBezTo>
                  <a:cubicBezTo>
                    <a:pt x="1733" y="2829"/>
                    <a:pt x="2199" y="2560"/>
                    <a:pt x="2451" y="2122"/>
                  </a:cubicBezTo>
                  <a:cubicBezTo>
                    <a:pt x="2703" y="1682"/>
                    <a:pt x="2702" y="1144"/>
                    <a:pt x="2449" y="706"/>
                  </a:cubicBezTo>
                  <a:cubicBezTo>
                    <a:pt x="2196" y="268"/>
                    <a:pt x="1729" y="0"/>
                    <a:pt x="122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7"/>
            <p:cNvSpPr/>
            <p:nvPr/>
          </p:nvSpPr>
          <p:spPr>
            <a:xfrm>
              <a:off x="2901425" y="1738750"/>
              <a:ext cx="129850" cy="129850"/>
            </a:xfrm>
            <a:custGeom>
              <a:avLst/>
              <a:gdLst/>
              <a:ahLst/>
              <a:cxnLst/>
              <a:rect l="l" t="t" r="r" b="b"/>
              <a:pathLst>
                <a:path w="5194" h="5194" extrusionOk="0">
                  <a:moveTo>
                    <a:pt x="2596" y="1"/>
                  </a:moveTo>
                  <a:cubicBezTo>
                    <a:pt x="1162" y="1"/>
                    <a:pt x="1" y="1162"/>
                    <a:pt x="1" y="2597"/>
                  </a:cubicBezTo>
                  <a:cubicBezTo>
                    <a:pt x="1" y="4031"/>
                    <a:pt x="1162" y="5194"/>
                    <a:pt x="2596" y="5194"/>
                  </a:cubicBezTo>
                  <a:cubicBezTo>
                    <a:pt x="4030" y="5194"/>
                    <a:pt x="5193" y="4031"/>
                    <a:pt x="5193" y="2597"/>
                  </a:cubicBezTo>
                  <a:cubicBezTo>
                    <a:pt x="5193" y="1162"/>
                    <a:pt x="4030" y="1"/>
                    <a:pt x="259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7"/>
            <p:cNvSpPr/>
            <p:nvPr/>
          </p:nvSpPr>
          <p:spPr>
            <a:xfrm>
              <a:off x="2900125" y="1747175"/>
              <a:ext cx="129400" cy="121450"/>
            </a:xfrm>
            <a:custGeom>
              <a:avLst/>
              <a:gdLst/>
              <a:ahLst/>
              <a:cxnLst/>
              <a:rect l="l" t="t" r="r" b="b"/>
              <a:pathLst>
                <a:path w="5176" h="4858" extrusionOk="0">
                  <a:moveTo>
                    <a:pt x="1371" y="0"/>
                  </a:moveTo>
                  <a:cubicBezTo>
                    <a:pt x="608" y="431"/>
                    <a:pt x="113" y="1217"/>
                    <a:pt x="57" y="2093"/>
                  </a:cubicBezTo>
                  <a:cubicBezTo>
                    <a:pt x="0" y="2967"/>
                    <a:pt x="389" y="3811"/>
                    <a:pt x="1089" y="4337"/>
                  </a:cubicBezTo>
                  <a:cubicBezTo>
                    <a:pt x="1546" y="4680"/>
                    <a:pt x="2094" y="4857"/>
                    <a:pt x="2648" y="4857"/>
                  </a:cubicBezTo>
                  <a:cubicBezTo>
                    <a:pt x="2946" y="4857"/>
                    <a:pt x="3246" y="4806"/>
                    <a:pt x="3534" y="4701"/>
                  </a:cubicBezTo>
                  <a:cubicBezTo>
                    <a:pt x="4358" y="4401"/>
                    <a:pt x="4976" y="3707"/>
                    <a:pt x="5176" y="2854"/>
                  </a:cubicBezTo>
                  <a:lnTo>
                    <a:pt x="5176" y="2854"/>
                  </a:lnTo>
                  <a:cubicBezTo>
                    <a:pt x="4686" y="3373"/>
                    <a:pt x="4004" y="3666"/>
                    <a:pt x="3291" y="3666"/>
                  </a:cubicBezTo>
                  <a:cubicBezTo>
                    <a:pt x="1617" y="3666"/>
                    <a:pt x="380" y="2106"/>
                    <a:pt x="763" y="476"/>
                  </a:cubicBezTo>
                  <a:cubicBezTo>
                    <a:pt x="941" y="287"/>
                    <a:pt x="1146" y="128"/>
                    <a:pt x="137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7"/>
            <p:cNvSpPr/>
            <p:nvPr/>
          </p:nvSpPr>
          <p:spPr>
            <a:xfrm>
              <a:off x="2501575" y="1865650"/>
              <a:ext cx="117100" cy="192400"/>
            </a:xfrm>
            <a:custGeom>
              <a:avLst/>
              <a:gdLst/>
              <a:ahLst/>
              <a:cxnLst/>
              <a:rect l="l" t="t" r="r" b="b"/>
              <a:pathLst>
                <a:path w="4684" h="7696" extrusionOk="0">
                  <a:moveTo>
                    <a:pt x="4684" y="0"/>
                  </a:moveTo>
                  <a:lnTo>
                    <a:pt x="0" y="2703"/>
                  </a:lnTo>
                  <a:lnTo>
                    <a:pt x="0" y="7696"/>
                  </a:lnTo>
                  <a:lnTo>
                    <a:pt x="4684" y="4991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7"/>
            <p:cNvSpPr/>
            <p:nvPr/>
          </p:nvSpPr>
          <p:spPr>
            <a:xfrm>
              <a:off x="2537600" y="1918775"/>
              <a:ext cx="45050" cy="75850"/>
            </a:xfrm>
            <a:custGeom>
              <a:avLst/>
              <a:gdLst/>
              <a:ahLst/>
              <a:cxnLst/>
              <a:rect l="l" t="t" r="r" b="b"/>
              <a:pathLst>
                <a:path w="1802" h="3034" extrusionOk="0">
                  <a:moveTo>
                    <a:pt x="1748" y="1"/>
                  </a:moveTo>
                  <a:cubicBezTo>
                    <a:pt x="1736" y="1"/>
                    <a:pt x="1721" y="5"/>
                    <a:pt x="1706" y="14"/>
                  </a:cubicBezTo>
                  <a:lnTo>
                    <a:pt x="96" y="939"/>
                  </a:lnTo>
                  <a:cubicBezTo>
                    <a:pt x="40" y="977"/>
                    <a:pt x="5" y="1038"/>
                    <a:pt x="1" y="1106"/>
                  </a:cubicBezTo>
                  <a:lnTo>
                    <a:pt x="1" y="2963"/>
                  </a:lnTo>
                  <a:cubicBezTo>
                    <a:pt x="1" y="3008"/>
                    <a:pt x="23" y="3033"/>
                    <a:pt x="54" y="3033"/>
                  </a:cubicBezTo>
                  <a:cubicBezTo>
                    <a:pt x="67" y="3033"/>
                    <a:pt x="81" y="3029"/>
                    <a:pt x="96" y="3020"/>
                  </a:cubicBezTo>
                  <a:lnTo>
                    <a:pt x="1706" y="2093"/>
                  </a:lnTo>
                  <a:cubicBezTo>
                    <a:pt x="1762" y="2056"/>
                    <a:pt x="1799" y="1995"/>
                    <a:pt x="1802" y="1927"/>
                  </a:cubicBezTo>
                  <a:lnTo>
                    <a:pt x="1802" y="69"/>
                  </a:lnTo>
                  <a:cubicBezTo>
                    <a:pt x="1802" y="26"/>
                    <a:pt x="1780" y="1"/>
                    <a:pt x="174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7"/>
            <p:cNvSpPr/>
            <p:nvPr/>
          </p:nvSpPr>
          <p:spPr>
            <a:xfrm>
              <a:off x="2542025" y="1925375"/>
              <a:ext cx="36200" cy="62600"/>
            </a:xfrm>
            <a:custGeom>
              <a:avLst/>
              <a:gdLst/>
              <a:ahLst/>
              <a:cxnLst/>
              <a:rect l="l" t="t" r="r" b="b"/>
              <a:pathLst>
                <a:path w="1448" h="2504" extrusionOk="0">
                  <a:moveTo>
                    <a:pt x="1448" y="1"/>
                  </a:moveTo>
                  <a:lnTo>
                    <a:pt x="8" y="829"/>
                  </a:lnTo>
                  <a:cubicBezTo>
                    <a:pt x="5" y="835"/>
                    <a:pt x="3" y="840"/>
                    <a:pt x="1" y="848"/>
                  </a:cubicBezTo>
                  <a:lnTo>
                    <a:pt x="1" y="2504"/>
                  </a:lnTo>
                  <a:lnTo>
                    <a:pt x="1440" y="1676"/>
                  </a:lnTo>
                  <a:cubicBezTo>
                    <a:pt x="1443" y="1670"/>
                    <a:pt x="1446" y="1664"/>
                    <a:pt x="1448" y="1658"/>
                  </a:cubicBezTo>
                  <a:lnTo>
                    <a:pt x="1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7"/>
            <p:cNvSpPr/>
            <p:nvPr/>
          </p:nvSpPr>
          <p:spPr>
            <a:xfrm>
              <a:off x="2537600" y="1941125"/>
              <a:ext cx="45050" cy="31125"/>
            </a:xfrm>
            <a:custGeom>
              <a:avLst/>
              <a:gdLst/>
              <a:ahLst/>
              <a:cxnLst/>
              <a:rect l="l" t="t" r="r" b="b"/>
              <a:pathLst>
                <a:path w="1802" h="1245" extrusionOk="0">
                  <a:moveTo>
                    <a:pt x="1802" y="0"/>
                  </a:moveTo>
                  <a:lnTo>
                    <a:pt x="1" y="1037"/>
                  </a:lnTo>
                  <a:lnTo>
                    <a:pt x="1" y="1244"/>
                  </a:lnTo>
                  <a:lnTo>
                    <a:pt x="1802" y="20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7"/>
            <p:cNvSpPr/>
            <p:nvPr/>
          </p:nvSpPr>
          <p:spPr>
            <a:xfrm>
              <a:off x="2557875" y="1929375"/>
              <a:ext cx="4500" cy="54625"/>
            </a:xfrm>
            <a:custGeom>
              <a:avLst/>
              <a:gdLst/>
              <a:ahLst/>
              <a:cxnLst/>
              <a:rect l="l" t="t" r="r" b="b"/>
              <a:pathLst>
                <a:path w="180" h="2185" extrusionOk="0">
                  <a:moveTo>
                    <a:pt x="180" y="0"/>
                  </a:moveTo>
                  <a:lnTo>
                    <a:pt x="0" y="105"/>
                  </a:lnTo>
                  <a:lnTo>
                    <a:pt x="0" y="2184"/>
                  </a:lnTo>
                  <a:lnTo>
                    <a:pt x="180" y="2086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7"/>
            <p:cNvSpPr/>
            <p:nvPr/>
          </p:nvSpPr>
          <p:spPr>
            <a:xfrm>
              <a:off x="2501575" y="1990425"/>
              <a:ext cx="117100" cy="78000"/>
            </a:xfrm>
            <a:custGeom>
              <a:avLst/>
              <a:gdLst/>
              <a:ahLst/>
              <a:cxnLst/>
              <a:rect l="l" t="t" r="r" b="b"/>
              <a:pathLst>
                <a:path w="4684" h="3120" extrusionOk="0">
                  <a:moveTo>
                    <a:pt x="4684" y="0"/>
                  </a:moveTo>
                  <a:lnTo>
                    <a:pt x="0" y="2705"/>
                  </a:lnTo>
                  <a:lnTo>
                    <a:pt x="0" y="3119"/>
                  </a:lnTo>
                  <a:lnTo>
                    <a:pt x="4684" y="416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7"/>
            <p:cNvSpPr/>
            <p:nvPr/>
          </p:nvSpPr>
          <p:spPr>
            <a:xfrm>
              <a:off x="2618650" y="1865650"/>
              <a:ext cx="117100" cy="192400"/>
            </a:xfrm>
            <a:custGeom>
              <a:avLst/>
              <a:gdLst/>
              <a:ahLst/>
              <a:cxnLst/>
              <a:rect l="l" t="t" r="r" b="b"/>
              <a:pathLst>
                <a:path w="4684" h="7696" extrusionOk="0">
                  <a:moveTo>
                    <a:pt x="1" y="0"/>
                  </a:moveTo>
                  <a:lnTo>
                    <a:pt x="1" y="4991"/>
                  </a:lnTo>
                  <a:lnTo>
                    <a:pt x="4683" y="7696"/>
                  </a:lnTo>
                  <a:lnTo>
                    <a:pt x="4683" y="27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7"/>
            <p:cNvSpPr/>
            <p:nvPr/>
          </p:nvSpPr>
          <p:spPr>
            <a:xfrm>
              <a:off x="2654650" y="1918775"/>
              <a:ext cx="45100" cy="75850"/>
            </a:xfrm>
            <a:custGeom>
              <a:avLst/>
              <a:gdLst/>
              <a:ahLst/>
              <a:cxnLst/>
              <a:rect l="l" t="t" r="r" b="b"/>
              <a:pathLst>
                <a:path w="1804" h="3034" extrusionOk="0">
                  <a:moveTo>
                    <a:pt x="55" y="1"/>
                  </a:moveTo>
                  <a:cubicBezTo>
                    <a:pt x="23" y="1"/>
                    <a:pt x="2" y="26"/>
                    <a:pt x="1" y="69"/>
                  </a:cubicBezTo>
                  <a:lnTo>
                    <a:pt x="1" y="1927"/>
                  </a:lnTo>
                  <a:cubicBezTo>
                    <a:pt x="5" y="1995"/>
                    <a:pt x="41" y="2057"/>
                    <a:pt x="98" y="2093"/>
                  </a:cubicBezTo>
                  <a:lnTo>
                    <a:pt x="1706" y="3020"/>
                  </a:lnTo>
                  <a:cubicBezTo>
                    <a:pt x="1722" y="3029"/>
                    <a:pt x="1736" y="3033"/>
                    <a:pt x="1749" y="3033"/>
                  </a:cubicBezTo>
                  <a:cubicBezTo>
                    <a:pt x="1781" y="3033"/>
                    <a:pt x="1803" y="3008"/>
                    <a:pt x="1803" y="2963"/>
                  </a:cubicBezTo>
                  <a:lnTo>
                    <a:pt x="1803" y="1106"/>
                  </a:lnTo>
                  <a:cubicBezTo>
                    <a:pt x="1799" y="1038"/>
                    <a:pt x="1763" y="977"/>
                    <a:pt x="1706" y="939"/>
                  </a:cubicBezTo>
                  <a:lnTo>
                    <a:pt x="98" y="14"/>
                  </a:lnTo>
                  <a:cubicBezTo>
                    <a:pt x="82" y="5"/>
                    <a:pt x="68" y="1"/>
                    <a:pt x="5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7"/>
            <p:cNvSpPr/>
            <p:nvPr/>
          </p:nvSpPr>
          <p:spPr>
            <a:xfrm>
              <a:off x="2659075" y="1925375"/>
              <a:ext cx="36200" cy="62600"/>
            </a:xfrm>
            <a:custGeom>
              <a:avLst/>
              <a:gdLst/>
              <a:ahLst/>
              <a:cxnLst/>
              <a:rect l="l" t="t" r="r" b="b"/>
              <a:pathLst>
                <a:path w="1448" h="2504" extrusionOk="0">
                  <a:moveTo>
                    <a:pt x="1" y="1"/>
                  </a:moveTo>
                  <a:lnTo>
                    <a:pt x="1" y="1658"/>
                  </a:lnTo>
                  <a:cubicBezTo>
                    <a:pt x="4" y="1664"/>
                    <a:pt x="5" y="1670"/>
                    <a:pt x="10" y="1676"/>
                  </a:cubicBezTo>
                  <a:lnTo>
                    <a:pt x="1448" y="2504"/>
                  </a:lnTo>
                  <a:lnTo>
                    <a:pt x="1448" y="848"/>
                  </a:lnTo>
                  <a:cubicBezTo>
                    <a:pt x="1447" y="840"/>
                    <a:pt x="1444" y="835"/>
                    <a:pt x="1441" y="82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7"/>
            <p:cNvSpPr/>
            <p:nvPr/>
          </p:nvSpPr>
          <p:spPr>
            <a:xfrm>
              <a:off x="2654650" y="1941125"/>
              <a:ext cx="45100" cy="31125"/>
            </a:xfrm>
            <a:custGeom>
              <a:avLst/>
              <a:gdLst/>
              <a:ahLst/>
              <a:cxnLst/>
              <a:rect l="l" t="t" r="r" b="b"/>
              <a:pathLst>
                <a:path w="1804" h="1245" extrusionOk="0">
                  <a:moveTo>
                    <a:pt x="1" y="0"/>
                  </a:moveTo>
                  <a:lnTo>
                    <a:pt x="1" y="208"/>
                  </a:lnTo>
                  <a:lnTo>
                    <a:pt x="1803" y="1244"/>
                  </a:lnTo>
                  <a:lnTo>
                    <a:pt x="1803" y="10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7"/>
            <p:cNvSpPr/>
            <p:nvPr/>
          </p:nvSpPr>
          <p:spPr>
            <a:xfrm>
              <a:off x="2674925" y="1929375"/>
              <a:ext cx="4550" cy="54625"/>
            </a:xfrm>
            <a:custGeom>
              <a:avLst/>
              <a:gdLst/>
              <a:ahLst/>
              <a:cxnLst/>
              <a:rect l="l" t="t" r="r" b="b"/>
              <a:pathLst>
                <a:path w="182" h="2185" extrusionOk="0">
                  <a:moveTo>
                    <a:pt x="0" y="0"/>
                  </a:moveTo>
                  <a:lnTo>
                    <a:pt x="0" y="2086"/>
                  </a:lnTo>
                  <a:lnTo>
                    <a:pt x="182" y="2184"/>
                  </a:lnTo>
                  <a:lnTo>
                    <a:pt x="182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7"/>
            <p:cNvSpPr/>
            <p:nvPr/>
          </p:nvSpPr>
          <p:spPr>
            <a:xfrm>
              <a:off x="2618650" y="1990425"/>
              <a:ext cx="117100" cy="78000"/>
            </a:xfrm>
            <a:custGeom>
              <a:avLst/>
              <a:gdLst/>
              <a:ahLst/>
              <a:cxnLst/>
              <a:rect l="l" t="t" r="r" b="b"/>
              <a:pathLst>
                <a:path w="4684" h="3120" extrusionOk="0">
                  <a:moveTo>
                    <a:pt x="1" y="0"/>
                  </a:moveTo>
                  <a:lnTo>
                    <a:pt x="1" y="416"/>
                  </a:lnTo>
                  <a:lnTo>
                    <a:pt x="4683" y="3119"/>
                  </a:lnTo>
                  <a:lnTo>
                    <a:pt x="4683" y="27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7"/>
            <p:cNvSpPr/>
            <p:nvPr/>
          </p:nvSpPr>
          <p:spPr>
            <a:xfrm>
              <a:off x="2735725" y="1740875"/>
              <a:ext cx="171125" cy="317175"/>
            </a:xfrm>
            <a:custGeom>
              <a:avLst/>
              <a:gdLst/>
              <a:ahLst/>
              <a:cxnLst/>
              <a:rect l="l" t="t" r="r" b="b"/>
              <a:pathLst>
                <a:path w="6845" h="12687" extrusionOk="0">
                  <a:moveTo>
                    <a:pt x="3963" y="0"/>
                  </a:moveTo>
                  <a:lnTo>
                    <a:pt x="0" y="7694"/>
                  </a:lnTo>
                  <a:lnTo>
                    <a:pt x="0" y="12687"/>
                  </a:lnTo>
                  <a:lnTo>
                    <a:pt x="6845" y="8735"/>
                  </a:lnTo>
                  <a:lnTo>
                    <a:pt x="6845" y="3743"/>
                  </a:lnTo>
                  <a:lnTo>
                    <a:pt x="3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7"/>
            <p:cNvSpPr/>
            <p:nvPr/>
          </p:nvSpPr>
          <p:spPr>
            <a:xfrm>
              <a:off x="2760550" y="1925100"/>
              <a:ext cx="45050" cy="75825"/>
            </a:xfrm>
            <a:custGeom>
              <a:avLst/>
              <a:gdLst/>
              <a:ahLst/>
              <a:cxnLst/>
              <a:rect l="l" t="t" r="r" b="b"/>
              <a:pathLst>
                <a:path w="1802" h="3033" extrusionOk="0">
                  <a:moveTo>
                    <a:pt x="1748" y="0"/>
                  </a:moveTo>
                  <a:cubicBezTo>
                    <a:pt x="1735" y="0"/>
                    <a:pt x="1721" y="4"/>
                    <a:pt x="1706" y="13"/>
                  </a:cubicBezTo>
                  <a:lnTo>
                    <a:pt x="96" y="938"/>
                  </a:lnTo>
                  <a:cubicBezTo>
                    <a:pt x="40" y="976"/>
                    <a:pt x="3" y="1037"/>
                    <a:pt x="1" y="1105"/>
                  </a:cubicBezTo>
                  <a:lnTo>
                    <a:pt x="1" y="2963"/>
                  </a:lnTo>
                  <a:cubicBezTo>
                    <a:pt x="1" y="3007"/>
                    <a:pt x="22" y="3032"/>
                    <a:pt x="53" y="3032"/>
                  </a:cubicBezTo>
                  <a:cubicBezTo>
                    <a:pt x="66" y="3032"/>
                    <a:pt x="81" y="3028"/>
                    <a:pt x="96" y="3019"/>
                  </a:cubicBezTo>
                  <a:lnTo>
                    <a:pt x="1706" y="2093"/>
                  </a:lnTo>
                  <a:cubicBezTo>
                    <a:pt x="1762" y="2055"/>
                    <a:pt x="1797" y="1994"/>
                    <a:pt x="1802" y="1926"/>
                  </a:cubicBezTo>
                  <a:lnTo>
                    <a:pt x="1802" y="68"/>
                  </a:lnTo>
                  <a:cubicBezTo>
                    <a:pt x="1802" y="25"/>
                    <a:pt x="1780" y="0"/>
                    <a:pt x="1748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7"/>
            <p:cNvSpPr/>
            <p:nvPr/>
          </p:nvSpPr>
          <p:spPr>
            <a:xfrm>
              <a:off x="2764975" y="1931700"/>
              <a:ext cx="36200" cy="62575"/>
            </a:xfrm>
            <a:custGeom>
              <a:avLst/>
              <a:gdLst/>
              <a:ahLst/>
              <a:cxnLst/>
              <a:rect l="l" t="t" r="r" b="b"/>
              <a:pathLst>
                <a:path w="1448" h="2503" extrusionOk="0">
                  <a:moveTo>
                    <a:pt x="1448" y="0"/>
                  </a:moveTo>
                  <a:lnTo>
                    <a:pt x="8" y="828"/>
                  </a:lnTo>
                  <a:cubicBezTo>
                    <a:pt x="5" y="834"/>
                    <a:pt x="3" y="840"/>
                    <a:pt x="0" y="846"/>
                  </a:cubicBezTo>
                  <a:lnTo>
                    <a:pt x="0" y="2503"/>
                  </a:lnTo>
                  <a:lnTo>
                    <a:pt x="1440" y="1675"/>
                  </a:lnTo>
                  <a:cubicBezTo>
                    <a:pt x="1443" y="1669"/>
                    <a:pt x="1445" y="1663"/>
                    <a:pt x="1448" y="1658"/>
                  </a:cubicBezTo>
                  <a:lnTo>
                    <a:pt x="14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7"/>
            <p:cNvSpPr/>
            <p:nvPr/>
          </p:nvSpPr>
          <p:spPr>
            <a:xfrm>
              <a:off x="2760550" y="1947425"/>
              <a:ext cx="45050" cy="31125"/>
            </a:xfrm>
            <a:custGeom>
              <a:avLst/>
              <a:gdLst/>
              <a:ahLst/>
              <a:cxnLst/>
              <a:rect l="l" t="t" r="r" b="b"/>
              <a:pathLst>
                <a:path w="1802" h="1245" extrusionOk="0">
                  <a:moveTo>
                    <a:pt x="1802" y="1"/>
                  </a:moveTo>
                  <a:lnTo>
                    <a:pt x="1" y="1037"/>
                  </a:lnTo>
                  <a:lnTo>
                    <a:pt x="1" y="1245"/>
                  </a:lnTo>
                  <a:lnTo>
                    <a:pt x="1802" y="208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7"/>
            <p:cNvSpPr/>
            <p:nvPr/>
          </p:nvSpPr>
          <p:spPr>
            <a:xfrm>
              <a:off x="2780825" y="1935675"/>
              <a:ext cx="4500" cy="54625"/>
            </a:xfrm>
            <a:custGeom>
              <a:avLst/>
              <a:gdLst/>
              <a:ahLst/>
              <a:cxnLst/>
              <a:rect l="l" t="t" r="r" b="b"/>
              <a:pathLst>
                <a:path w="180" h="2185" extrusionOk="0">
                  <a:moveTo>
                    <a:pt x="180" y="1"/>
                  </a:moveTo>
                  <a:lnTo>
                    <a:pt x="0" y="105"/>
                  </a:lnTo>
                  <a:lnTo>
                    <a:pt x="0" y="2184"/>
                  </a:lnTo>
                  <a:lnTo>
                    <a:pt x="180" y="208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7"/>
            <p:cNvSpPr/>
            <p:nvPr/>
          </p:nvSpPr>
          <p:spPr>
            <a:xfrm>
              <a:off x="2841600" y="1878250"/>
              <a:ext cx="45050" cy="75825"/>
            </a:xfrm>
            <a:custGeom>
              <a:avLst/>
              <a:gdLst/>
              <a:ahLst/>
              <a:cxnLst/>
              <a:rect l="l" t="t" r="r" b="b"/>
              <a:pathLst>
                <a:path w="1802" h="3033" extrusionOk="0">
                  <a:moveTo>
                    <a:pt x="1749" y="1"/>
                  </a:moveTo>
                  <a:cubicBezTo>
                    <a:pt x="1736" y="1"/>
                    <a:pt x="1721" y="5"/>
                    <a:pt x="1706" y="14"/>
                  </a:cubicBezTo>
                  <a:lnTo>
                    <a:pt x="97" y="940"/>
                  </a:lnTo>
                  <a:cubicBezTo>
                    <a:pt x="40" y="977"/>
                    <a:pt x="4" y="1039"/>
                    <a:pt x="1" y="1107"/>
                  </a:cubicBezTo>
                  <a:lnTo>
                    <a:pt x="1" y="2965"/>
                  </a:lnTo>
                  <a:cubicBezTo>
                    <a:pt x="1" y="3008"/>
                    <a:pt x="22" y="3033"/>
                    <a:pt x="54" y="3033"/>
                  </a:cubicBezTo>
                  <a:cubicBezTo>
                    <a:pt x="66" y="3033"/>
                    <a:pt x="81" y="3029"/>
                    <a:pt x="97" y="3020"/>
                  </a:cubicBezTo>
                  <a:lnTo>
                    <a:pt x="1705" y="2093"/>
                  </a:lnTo>
                  <a:cubicBezTo>
                    <a:pt x="1763" y="2057"/>
                    <a:pt x="1798" y="1995"/>
                    <a:pt x="1802" y="1928"/>
                  </a:cubicBezTo>
                  <a:lnTo>
                    <a:pt x="1802" y="69"/>
                  </a:lnTo>
                  <a:cubicBezTo>
                    <a:pt x="1802" y="26"/>
                    <a:pt x="1780" y="1"/>
                    <a:pt x="1749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7"/>
            <p:cNvSpPr/>
            <p:nvPr/>
          </p:nvSpPr>
          <p:spPr>
            <a:xfrm>
              <a:off x="2846025" y="1884900"/>
              <a:ext cx="36200" cy="62575"/>
            </a:xfrm>
            <a:custGeom>
              <a:avLst/>
              <a:gdLst/>
              <a:ahLst/>
              <a:cxnLst/>
              <a:rect l="l" t="t" r="r" b="b"/>
              <a:pathLst>
                <a:path w="1448" h="2503" extrusionOk="0">
                  <a:moveTo>
                    <a:pt x="1448" y="0"/>
                  </a:moveTo>
                  <a:lnTo>
                    <a:pt x="8" y="828"/>
                  </a:lnTo>
                  <a:cubicBezTo>
                    <a:pt x="5" y="834"/>
                    <a:pt x="2" y="840"/>
                    <a:pt x="1" y="846"/>
                  </a:cubicBezTo>
                  <a:lnTo>
                    <a:pt x="1" y="2503"/>
                  </a:lnTo>
                  <a:lnTo>
                    <a:pt x="1439" y="1675"/>
                  </a:lnTo>
                  <a:cubicBezTo>
                    <a:pt x="1442" y="1668"/>
                    <a:pt x="1445" y="1662"/>
                    <a:pt x="1448" y="1656"/>
                  </a:cubicBezTo>
                  <a:lnTo>
                    <a:pt x="14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7"/>
            <p:cNvSpPr/>
            <p:nvPr/>
          </p:nvSpPr>
          <p:spPr>
            <a:xfrm>
              <a:off x="2841600" y="1900600"/>
              <a:ext cx="45050" cy="31150"/>
            </a:xfrm>
            <a:custGeom>
              <a:avLst/>
              <a:gdLst/>
              <a:ahLst/>
              <a:cxnLst/>
              <a:rect l="l" t="t" r="r" b="b"/>
              <a:pathLst>
                <a:path w="1802" h="1246" extrusionOk="0">
                  <a:moveTo>
                    <a:pt x="1802" y="0"/>
                  </a:moveTo>
                  <a:lnTo>
                    <a:pt x="1" y="1037"/>
                  </a:lnTo>
                  <a:lnTo>
                    <a:pt x="1" y="1246"/>
                  </a:lnTo>
                  <a:lnTo>
                    <a:pt x="1802" y="209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7"/>
            <p:cNvSpPr/>
            <p:nvPr/>
          </p:nvSpPr>
          <p:spPr>
            <a:xfrm>
              <a:off x="2861875" y="1888875"/>
              <a:ext cx="4525" cy="54625"/>
            </a:xfrm>
            <a:custGeom>
              <a:avLst/>
              <a:gdLst/>
              <a:ahLst/>
              <a:cxnLst/>
              <a:rect l="l" t="t" r="r" b="b"/>
              <a:pathLst>
                <a:path w="181" h="2185" extrusionOk="0">
                  <a:moveTo>
                    <a:pt x="180" y="1"/>
                  </a:moveTo>
                  <a:lnTo>
                    <a:pt x="1" y="104"/>
                  </a:lnTo>
                  <a:lnTo>
                    <a:pt x="1" y="2184"/>
                  </a:lnTo>
                  <a:lnTo>
                    <a:pt x="180" y="2084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7"/>
            <p:cNvSpPr/>
            <p:nvPr/>
          </p:nvSpPr>
          <p:spPr>
            <a:xfrm>
              <a:off x="2812275" y="1796575"/>
              <a:ext cx="27050" cy="65500"/>
            </a:xfrm>
            <a:custGeom>
              <a:avLst/>
              <a:gdLst/>
              <a:ahLst/>
              <a:cxnLst/>
              <a:rect l="l" t="t" r="r" b="b"/>
              <a:pathLst>
                <a:path w="1082" h="2620" extrusionOk="0">
                  <a:moveTo>
                    <a:pt x="1028" y="1"/>
                  </a:moveTo>
                  <a:cubicBezTo>
                    <a:pt x="1015" y="1"/>
                    <a:pt x="1001" y="5"/>
                    <a:pt x="985" y="14"/>
                  </a:cubicBezTo>
                  <a:lnTo>
                    <a:pt x="97" y="527"/>
                  </a:lnTo>
                  <a:cubicBezTo>
                    <a:pt x="40" y="563"/>
                    <a:pt x="4" y="626"/>
                    <a:pt x="1" y="692"/>
                  </a:cubicBezTo>
                  <a:lnTo>
                    <a:pt x="1" y="2551"/>
                  </a:lnTo>
                  <a:cubicBezTo>
                    <a:pt x="1" y="2595"/>
                    <a:pt x="23" y="2620"/>
                    <a:pt x="54" y="2620"/>
                  </a:cubicBezTo>
                  <a:cubicBezTo>
                    <a:pt x="67" y="2620"/>
                    <a:pt x="81" y="2615"/>
                    <a:pt x="97" y="2607"/>
                  </a:cubicBezTo>
                  <a:lnTo>
                    <a:pt x="985" y="2093"/>
                  </a:lnTo>
                  <a:cubicBezTo>
                    <a:pt x="1042" y="2056"/>
                    <a:pt x="1077" y="1995"/>
                    <a:pt x="1081" y="1926"/>
                  </a:cubicBezTo>
                  <a:lnTo>
                    <a:pt x="1081" y="69"/>
                  </a:lnTo>
                  <a:cubicBezTo>
                    <a:pt x="1081" y="26"/>
                    <a:pt x="1059" y="1"/>
                    <a:pt x="102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7"/>
            <p:cNvSpPr/>
            <p:nvPr/>
          </p:nvSpPr>
          <p:spPr>
            <a:xfrm>
              <a:off x="2816700" y="1803175"/>
              <a:ext cx="18200" cy="52275"/>
            </a:xfrm>
            <a:custGeom>
              <a:avLst/>
              <a:gdLst/>
              <a:ahLst/>
              <a:cxnLst/>
              <a:rect l="l" t="t" r="r" b="b"/>
              <a:pathLst>
                <a:path w="728" h="2091" extrusionOk="0">
                  <a:moveTo>
                    <a:pt x="727" y="1"/>
                  </a:moveTo>
                  <a:lnTo>
                    <a:pt x="12" y="414"/>
                  </a:lnTo>
                  <a:cubicBezTo>
                    <a:pt x="8" y="418"/>
                    <a:pt x="5" y="424"/>
                    <a:pt x="1" y="428"/>
                  </a:cubicBezTo>
                  <a:lnTo>
                    <a:pt x="1" y="2090"/>
                  </a:lnTo>
                  <a:lnTo>
                    <a:pt x="716" y="1678"/>
                  </a:lnTo>
                  <a:cubicBezTo>
                    <a:pt x="720" y="1673"/>
                    <a:pt x="723" y="1668"/>
                    <a:pt x="727" y="1662"/>
                  </a:cubicBezTo>
                  <a:lnTo>
                    <a:pt x="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7"/>
            <p:cNvSpPr/>
            <p:nvPr/>
          </p:nvSpPr>
          <p:spPr>
            <a:xfrm>
              <a:off x="2816700" y="1821450"/>
              <a:ext cx="18200" cy="15725"/>
            </a:xfrm>
            <a:custGeom>
              <a:avLst/>
              <a:gdLst/>
              <a:ahLst/>
              <a:cxnLst/>
              <a:rect l="l" t="t" r="r" b="b"/>
              <a:pathLst>
                <a:path w="728" h="629" extrusionOk="0">
                  <a:moveTo>
                    <a:pt x="727" y="1"/>
                  </a:moveTo>
                  <a:lnTo>
                    <a:pt x="1" y="421"/>
                  </a:lnTo>
                  <a:lnTo>
                    <a:pt x="1" y="628"/>
                  </a:lnTo>
                  <a:lnTo>
                    <a:pt x="727" y="209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7"/>
            <p:cNvSpPr/>
            <p:nvPr/>
          </p:nvSpPr>
          <p:spPr>
            <a:xfrm>
              <a:off x="2735725" y="1959250"/>
              <a:ext cx="171125" cy="109175"/>
            </a:xfrm>
            <a:custGeom>
              <a:avLst/>
              <a:gdLst/>
              <a:ahLst/>
              <a:cxnLst/>
              <a:rect l="l" t="t" r="r" b="b"/>
              <a:pathLst>
                <a:path w="6845" h="4367" extrusionOk="0">
                  <a:moveTo>
                    <a:pt x="6845" y="0"/>
                  </a:moveTo>
                  <a:lnTo>
                    <a:pt x="0" y="3952"/>
                  </a:lnTo>
                  <a:lnTo>
                    <a:pt x="0" y="4366"/>
                  </a:lnTo>
                  <a:lnTo>
                    <a:pt x="6845" y="415"/>
                  </a:lnTo>
                  <a:lnTo>
                    <a:pt x="684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7"/>
            <p:cNvSpPr/>
            <p:nvPr/>
          </p:nvSpPr>
          <p:spPr>
            <a:xfrm>
              <a:off x="2330450" y="1740875"/>
              <a:ext cx="171150" cy="317175"/>
            </a:xfrm>
            <a:custGeom>
              <a:avLst/>
              <a:gdLst/>
              <a:ahLst/>
              <a:cxnLst/>
              <a:rect l="l" t="t" r="r" b="b"/>
              <a:pathLst>
                <a:path w="6846" h="12687" extrusionOk="0">
                  <a:moveTo>
                    <a:pt x="2884" y="0"/>
                  </a:moveTo>
                  <a:lnTo>
                    <a:pt x="1" y="3743"/>
                  </a:lnTo>
                  <a:lnTo>
                    <a:pt x="1" y="8734"/>
                  </a:lnTo>
                  <a:lnTo>
                    <a:pt x="6845" y="12687"/>
                  </a:lnTo>
                  <a:lnTo>
                    <a:pt x="6845" y="7694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7"/>
            <p:cNvSpPr/>
            <p:nvPr/>
          </p:nvSpPr>
          <p:spPr>
            <a:xfrm>
              <a:off x="2348475" y="1876050"/>
              <a:ext cx="36050" cy="114400"/>
            </a:xfrm>
            <a:custGeom>
              <a:avLst/>
              <a:gdLst/>
              <a:ahLst/>
              <a:cxnLst/>
              <a:rect l="l" t="t" r="r" b="b"/>
              <a:pathLst>
                <a:path w="1442" h="4576" extrusionOk="0">
                  <a:moveTo>
                    <a:pt x="1" y="0"/>
                  </a:moveTo>
                  <a:lnTo>
                    <a:pt x="1" y="3743"/>
                  </a:lnTo>
                  <a:lnTo>
                    <a:pt x="1442" y="4575"/>
                  </a:lnTo>
                  <a:lnTo>
                    <a:pt x="1442" y="8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7"/>
            <p:cNvSpPr/>
            <p:nvPr/>
          </p:nvSpPr>
          <p:spPr>
            <a:xfrm>
              <a:off x="2420550" y="1918775"/>
              <a:ext cx="45050" cy="75850"/>
            </a:xfrm>
            <a:custGeom>
              <a:avLst/>
              <a:gdLst/>
              <a:ahLst/>
              <a:cxnLst/>
              <a:rect l="l" t="t" r="r" b="b"/>
              <a:pathLst>
                <a:path w="1802" h="3034" extrusionOk="0">
                  <a:moveTo>
                    <a:pt x="53" y="1"/>
                  </a:moveTo>
                  <a:cubicBezTo>
                    <a:pt x="21" y="1"/>
                    <a:pt x="0" y="26"/>
                    <a:pt x="0" y="69"/>
                  </a:cubicBezTo>
                  <a:lnTo>
                    <a:pt x="0" y="1927"/>
                  </a:lnTo>
                  <a:cubicBezTo>
                    <a:pt x="3" y="1995"/>
                    <a:pt x="39" y="2057"/>
                    <a:pt x="96" y="2093"/>
                  </a:cubicBezTo>
                  <a:lnTo>
                    <a:pt x="1706" y="3020"/>
                  </a:lnTo>
                  <a:cubicBezTo>
                    <a:pt x="1721" y="3029"/>
                    <a:pt x="1735" y="3033"/>
                    <a:pt x="1748" y="3033"/>
                  </a:cubicBezTo>
                  <a:cubicBezTo>
                    <a:pt x="1779" y="3033"/>
                    <a:pt x="1801" y="3008"/>
                    <a:pt x="1801" y="2963"/>
                  </a:cubicBezTo>
                  <a:lnTo>
                    <a:pt x="1801" y="1106"/>
                  </a:lnTo>
                  <a:cubicBezTo>
                    <a:pt x="1797" y="1038"/>
                    <a:pt x="1762" y="977"/>
                    <a:pt x="1706" y="939"/>
                  </a:cubicBezTo>
                  <a:lnTo>
                    <a:pt x="96" y="14"/>
                  </a:lnTo>
                  <a:cubicBezTo>
                    <a:pt x="80" y="5"/>
                    <a:pt x="66" y="1"/>
                    <a:pt x="5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7"/>
            <p:cNvSpPr/>
            <p:nvPr/>
          </p:nvSpPr>
          <p:spPr>
            <a:xfrm>
              <a:off x="2424975" y="1925375"/>
              <a:ext cx="36150" cy="62600"/>
            </a:xfrm>
            <a:custGeom>
              <a:avLst/>
              <a:gdLst/>
              <a:ahLst/>
              <a:cxnLst/>
              <a:rect l="l" t="t" r="r" b="b"/>
              <a:pathLst>
                <a:path w="1446" h="2504" extrusionOk="0">
                  <a:moveTo>
                    <a:pt x="0" y="1"/>
                  </a:moveTo>
                  <a:lnTo>
                    <a:pt x="0" y="1658"/>
                  </a:lnTo>
                  <a:cubicBezTo>
                    <a:pt x="2" y="1664"/>
                    <a:pt x="5" y="1670"/>
                    <a:pt x="7" y="1676"/>
                  </a:cubicBezTo>
                  <a:lnTo>
                    <a:pt x="1446" y="2504"/>
                  </a:lnTo>
                  <a:lnTo>
                    <a:pt x="1446" y="846"/>
                  </a:lnTo>
                  <a:cubicBezTo>
                    <a:pt x="1445" y="840"/>
                    <a:pt x="1442" y="835"/>
                    <a:pt x="1439" y="82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7"/>
            <p:cNvSpPr/>
            <p:nvPr/>
          </p:nvSpPr>
          <p:spPr>
            <a:xfrm>
              <a:off x="2420550" y="1941125"/>
              <a:ext cx="45050" cy="31125"/>
            </a:xfrm>
            <a:custGeom>
              <a:avLst/>
              <a:gdLst/>
              <a:ahLst/>
              <a:cxnLst/>
              <a:rect l="l" t="t" r="r" b="b"/>
              <a:pathLst>
                <a:path w="1802" h="1245" extrusionOk="0">
                  <a:moveTo>
                    <a:pt x="0" y="0"/>
                  </a:moveTo>
                  <a:lnTo>
                    <a:pt x="0" y="208"/>
                  </a:lnTo>
                  <a:lnTo>
                    <a:pt x="1801" y="1244"/>
                  </a:lnTo>
                  <a:lnTo>
                    <a:pt x="1801" y="1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7"/>
            <p:cNvSpPr/>
            <p:nvPr/>
          </p:nvSpPr>
          <p:spPr>
            <a:xfrm>
              <a:off x="2440775" y="1929375"/>
              <a:ext cx="4550" cy="54625"/>
            </a:xfrm>
            <a:custGeom>
              <a:avLst/>
              <a:gdLst/>
              <a:ahLst/>
              <a:cxnLst/>
              <a:rect l="l" t="t" r="r" b="b"/>
              <a:pathLst>
                <a:path w="182" h="2185" extrusionOk="0">
                  <a:moveTo>
                    <a:pt x="0" y="0"/>
                  </a:moveTo>
                  <a:lnTo>
                    <a:pt x="0" y="2086"/>
                  </a:lnTo>
                  <a:lnTo>
                    <a:pt x="182" y="2184"/>
                  </a:lnTo>
                  <a:lnTo>
                    <a:pt x="182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7"/>
            <p:cNvSpPr/>
            <p:nvPr/>
          </p:nvSpPr>
          <p:spPr>
            <a:xfrm>
              <a:off x="2398025" y="1796575"/>
              <a:ext cx="27050" cy="65500"/>
            </a:xfrm>
            <a:custGeom>
              <a:avLst/>
              <a:gdLst/>
              <a:ahLst/>
              <a:cxnLst/>
              <a:rect l="l" t="t" r="r" b="b"/>
              <a:pathLst>
                <a:path w="1082" h="2620" extrusionOk="0">
                  <a:moveTo>
                    <a:pt x="54" y="1"/>
                  </a:moveTo>
                  <a:cubicBezTo>
                    <a:pt x="23" y="1"/>
                    <a:pt x="1" y="26"/>
                    <a:pt x="1" y="69"/>
                  </a:cubicBezTo>
                  <a:lnTo>
                    <a:pt x="1" y="1926"/>
                  </a:lnTo>
                  <a:cubicBezTo>
                    <a:pt x="4" y="1995"/>
                    <a:pt x="40" y="2056"/>
                    <a:pt x="97" y="2093"/>
                  </a:cubicBezTo>
                  <a:lnTo>
                    <a:pt x="985" y="2607"/>
                  </a:lnTo>
                  <a:cubicBezTo>
                    <a:pt x="1001" y="2615"/>
                    <a:pt x="1015" y="2620"/>
                    <a:pt x="1028" y="2620"/>
                  </a:cubicBezTo>
                  <a:cubicBezTo>
                    <a:pt x="1059" y="2620"/>
                    <a:pt x="1081" y="2595"/>
                    <a:pt x="1081" y="2551"/>
                  </a:cubicBezTo>
                  <a:lnTo>
                    <a:pt x="1081" y="692"/>
                  </a:lnTo>
                  <a:cubicBezTo>
                    <a:pt x="1077" y="626"/>
                    <a:pt x="1042" y="563"/>
                    <a:pt x="985" y="527"/>
                  </a:cubicBezTo>
                  <a:lnTo>
                    <a:pt x="97" y="14"/>
                  </a:lnTo>
                  <a:cubicBezTo>
                    <a:pt x="81" y="5"/>
                    <a:pt x="67" y="1"/>
                    <a:pt x="5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37"/>
            <p:cNvSpPr/>
            <p:nvPr/>
          </p:nvSpPr>
          <p:spPr>
            <a:xfrm>
              <a:off x="2402450" y="1803175"/>
              <a:ext cx="18200" cy="52275"/>
            </a:xfrm>
            <a:custGeom>
              <a:avLst/>
              <a:gdLst/>
              <a:ahLst/>
              <a:cxnLst/>
              <a:rect l="l" t="t" r="r" b="b"/>
              <a:pathLst>
                <a:path w="728" h="2091" extrusionOk="0">
                  <a:moveTo>
                    <a:pt x="1" y="1"/>
                  </a:moveTo>
                  <a:lnTo>
                    <a:pt x="1" y="1662"/>
                  </a:lnTo>
                  <a:cubicBezTo>
                    <a:pt x="4" y="1668"/>
                    <a:pt x="8" y="1673"/>
                    <a:pt x="12" y="1678"/>
                  </a:cubicBezTo>
                  <a:lnTo>
                    <a:pt x="727" y="2090"/>
                  </a:lnTo>
                  <a:lnTo>
                    <a:pt x="727" y="428"/>
                  </a:lnTo>
                  <a:cubicBezTo>
                    <a:pt x="723" y="424"/>
                    <a:pt x="719" y="418"/>
                    <a:pt x="716" y="41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37"/>
            <p:cNvSpPr/>
            <p:nvPr/>
          </p:nvSpPr>
          <p:spPr>
            <a:xfrm>
              <a:off x="2402450" y="1821450"/>
              <a:ext cx="18200" cy="15725"/>
            </a:xfrm>
            <a:custGeom>
              <a:avLst/>
              <a:gdLst/>
              <a:ahLst/>
              <a:cxnLst/>
              <a:rect l="l" t="t" r="r" b="b"/>
              <a:pathLst>
                <a:path w="728" h="629" extrusionOk="0">
                  <a:moveTo>
                    <a:pt x="1" y="1"/>
                  </a:moveTo>
                  <a:lnTo>
                    <a:pt x="1" y="209"/>
                  </a:lnTo>
                  <a:lnTo>
                    <a:pt x="727" y="628"/>
                  </a:lnTo>
                  <a:lnTo>
                    <a:pt x="727" y="4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37"/>
            <p:cNvSpPr/>
            <p:nvPr/>
          </p:nvSpPr>
          <p:spPr>
            <a:xfrm>
              <a:off x="2618650" y="1621275"/>
              <a:ext cx="218100" cy="318300"/>
            </a:xfrm>
            <a:custGeom>
              <a:avLst/>
              <a:gdLst/>
              <a:ahLst/>
              <a:cxnLst/>
              <a:rect l="l" t="t" r="r" b="b"/>
              <a:pathLst>
                <a:path w="8724" h="12732" extrusionOk="0">
                  <a:moveTo>
                    <a:pt x="1" y="0"/>
                  </a:moveTo>
                  <a:lnTo>
                    <a:pt x="1" y="9983"/>
                  </a:lnTo>
                  <a:lnTo>
                    <a:pt x="4762" y="12732"/>
                  </a:lnTo>
                  <a:lnTo>
                    <a:pt x="8723" y="50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7"/>
            <p:cNvSpPr/>
            <p:nvPr/>
          </p:nvSpPr>
          <p:spPr>
            <a:xfrm>
              <a:off x="2832725" y="1740875"/>
              <a:ext cx="83150" cy="90775"/>
            </a:xfrm>
            <a:custGeom>
              <a:avLst/>
              <a:gdLst/>
              <a:ahLst/>
              <a:cxnLst/>
              <a:rect l="l" t="t" r="r" b="b"/>
              <a:pathLst>
                <a:path w="3326" h="3631" extrusionOk="0">
                  <a:moveTo>
                    <a:pt x="83" y="0"/>
                  </a:moveTo>
                  <a:lnTo>
                    <a:pt x="1" y="160"/>
                  </a:lnTo>
                  <a:lnTo>
                    <a:pt x="3160" y="3631"/>
                  </a:lnTo>
                  <a:lnTo>
                    <a:pt x="3326" y="353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7"/>
            <p:cNvSpPr/>
            <p:nvPr/>
          </p:nvSpPr>
          <p:spPr>
            <a:xfrm>
              <a:off x="2833125" y="1748500"/>
              <a:ext cx="78625" cy="85950"/>
            </a:xfrm>
            <a:custGeom>
              <a:avLst/>
              <a:gdLst/>
              <a:ahLst/>
              <a:cxnLst/>
              <a:rect l="l" t="t" r="r" b="b"/>
              <a:pathLst>
                <a:path w="3145" h="3438" extrusionOk="0">
                  <a:moveTo>
                    <a:pt x="118" y="1"/>
                  </a:moveTo>
                  <a:lnTo>
                    <a:pt x="1" y="230"/>
                  </a:lnTo>
                  <a:lnTo>
                    <a:pt x="2949" y="3438"/>
                  </a:lnTo>
                  <a:lnTo>
                    <a:pt x="3144" y="3326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7"/>
            <p:cNvSpPr/>
            <p:nvPr/>
          </p:nvSpPr>
          <p:spPr>
            <a:xfrm>
              <a:off x="2618650" y="1616050"/>
              <a:ext cx="216175" cy="317200"/>
            </a:xfrm>
            <a:custGeom>
              <a:avLst/>
              <a:gdLst/>
              <a:ahLst/>
              <a:cxnLst/>
              <a:rect l="l" t="t" r="r" b="b"/>
              <a:pathLst>
                <a:path w="8647" h="12688" extrusionOk="0">
                  <a:moveTo>
                    <a:pt x="1" y="0"/>
                  </a:moveTo>
                  <a:lnTo>
                    <a:pt x="1" y="9984"/>
                  </a:lnTo>
                  <a:lnTo>
                    <a:pt x="4683" y="12687"/>
                  </a:lnTo>
                  <a:lnTo>
                    <a:pt x="8646" y="49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7"/>
            <p:cNvSpPr/>
            <p:nvPr/>
          </p:nvSpPr>
          <p:spPr>
            <a:xfrm>
              <a:off x="2400575" y="1621275"/>
              <a:ext cx="218100" cy="318300"/>
            </a:xfrm>
            <a:custGeom>
              <a:avLst/>
              <a:gdLst/>
              <a:ahLst/>
              <a:cxnLst/>
              <a:rect l="l" t="t" r="r" b="b"/>
              <a:pathLst>
                <a:path w="8724" h="12732" extrusionOk="0">
                  <a:moveTo>
                    <a:pt x="8724" y="0"/>
                  </a:moveTo>
                  <a:lnTo>
                    <a:pt x="0" y="5038"/>
                  </a:lnTo>
                  <a:lnTo>
                    <a:pt x="3963" y="12732"/>
                  </a:lnTo>
                  <a:lnTo>
                    <a:pt x="8724" y="9983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7"/>
            <p:cNvSpPr/>
            <p:nvPr/>
          </p:nvSpPr>
          <p:spPr>
            <a:xfrm>
              <a:off x="2321475" y="1740875"/>
              <a:ext cx="83150" cy="90775"/>
            </a:xfrm>
            <a:custGeom>
              <a:avLst/>
              <a:gdLst/>
              <a:ahLst/>
              <a:cxnLst/>
              <a:rect l="l" t="t" r="r" b="b"/>
              <a:pathLst>
                <a:path w="3326" h="3631" extrusionOk="0">
                  <a:moveTo>
                    <a:pt x="3243" y="0"/>
                  </a:moveTo>
                  <a:lnTo>
                    <a:pt x="0" y="3535"/>
                  </a:lnTo>
                  <a:lnTo>
                    <a:pt x="166" y="3631"/>
                  </a:lnTo>
                  <a:lnTo>
                    <a:pt x="3325" y="160"/>
                  </a:lnTo>
                  <a:lnTo>
                    <a:pt x="324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7"/>
            <p:cNvSpPr/>
            <p:nvPr/>
          </p:nvSpPr>
          <p:spPr>
            <a:xfrm>
              <a:off x="2325600" y="1748500"/>
              <a:ext cx="78625" cy="85950"/>
            </a:xfrm>
            <a:custGeom>
              <a:avLst/>
              <a:gdLst/>
              <a:ahLst/>
              <a:cxnLst/>
              <a:rect l="l" t="t" r="r" b="b"/>
              <a:pathLst>
                <a:path w="3145" h="3438" extrusionOk="0">
                  <a:moveTo>
                    <a:pt x="3027" y="1"/>
                  </a:moveTo>
                  <a:lnTo>
                    <a:pt x="1" y="3326"/>
                  </a:lnTo>
                  <a:lnTo>
                    <a:pt x="195" y="3438"/>
                  </a:lnTo>
                  <a:lnTo>
                    <a:pt x="3144" y="230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7"/>
            <p:cNvSpPr/>
            <p:nvPr/>
          </p:nvSpPr>
          <p:spPr>
            <a:xfrm>
              <a:off x="2402525" y="1616050"/>
              <a:ext cx="216150" cy="317200"/>
            </a:xfrm>
            <a:custGeom>
              <a:avLst/>
              <a:gdLst/>
              <a:ahLst/>
              <a:cxnLst/>
              <a:rect l="l" t="t" r="r" b="b"/>
              <a:pathLst>
                <a:path w="8646" h="12688" extrusionOk="0">
                  <a:moveTo>
                    <a:pt x="8646" y="0"/>
                  </a:moveTo>
                  <a:lnTo>
                    <a:pt x="1" y="4993"/>
                  </a:lnTo>
                  <a:lnTo>
                    <a:pt x="3962" y="12687"/>
                  </a:lnTo>
                  <a:lnTo>
                    <a:pt x="8646" y="9984"/>
                  </a:lnTo>
                  <a:lnTo>
                    <a:pt x="864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7"/>
            <p:cNvSpPr/>
            <p:nvPr/>
          </p:nvSpPr>
          <p:spPr>
            <a:xfrm>
              <a:off x="2503825" y="1788925"/>
              <a:ext cx="24800" cy="66325"/>
            </a:xfrm>
            <a:custGeom>
              <a:avLst/>
              <a:gdLst/>
              <a:ahLst/>
              <a:cxnLst/>
              <a:rect l="l" t="t" r="r" b="b"/>
              <a:pathLst>
                <a:path w="992" h="2653" extrusionOk="0">
                  <a:moveTo>
                    <a:pt x="0" y="1"/>
                  </a:moveTo>
                  <a:lnTo>
                    <a:pt x="0" y="729"/>
                  </a:lnTo>
                  <a:lnTo>
                    <a:pt x="992" y="2653"/>
                  </a:lnTo>
                  <a:lnTo>
                    <a:pt x="992" y="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7"/>
            <p:cNvSpPr/>
            <p:nvPr/>
          </p:nvSpPr>
          <p:spPr>
            <a:xfrm>
              <a:off x="2528600" y="1756450"/>
              <a:ext cx="45050" cy="98800"/>
            </a:xfrm>
            <a:custGeom>
              <a:avLst/>
              <a:gdLst/>
              <a:ahLst/>
              <a:cxnLst/>
              <a:rect l="l" t="t" r="r" b="b"/>
              <a:pathLst>
                <a:path w="1802" h="3952" extrusionOk="0">
                  <a:moveTo>
                    <a:pt x="1081" y="1"/>
                  </a:moveTo>
                  <a:lnTo>
                    <a:pt x="1" y="1873"/>
                  </a:lnTo>
                  <a:lnTo>
                    <a:pt x="1" y="3952"/>
                  </a:lnTo>
                  <a:lnTo>
                    <a:pt x="1802" y="2912"/>
                  </a:lnTo>
                  <a:lnTo>
                    <a:pt x="1802" y="833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7"/>
            <p:cNvSpPr/>
            <p:nvPr/>
          </p:nvSpPr>
          <p:spPr>
            <a:xfrm>
              <a:off x="2540975" y="1787625"/>
              <a:ext cx="20300" cy="49150"/>
            </a:xfrm>
            <a:custGeom>
              <a:avLst/>
              <a:gdLst/>
              <a:ahLst/>
              <a:cxnLst/>
              <a:rect l="l" t="t" r="r" b="b"/>
              <a:pathLst>
                <a:path w="812" h="1966" extrusionOk="0">
                  <a:moveTo>
                    <a:pt x="771" y="1"/>
                  </a:moveTo>
                  <a:cubicBezTo>
                    <a:pt x="761" y="1"/>
                    <a:pt x="750" y="4"/>
                    <a:pt x="739" y="11"/>
                  </a:cubicBezTo>
                  <a:lnTo>
                    <a:pt x="73" y="396"/>
                  </a:lnTo>
                  <a:cubicBezTo>
                    <a:pt x="29" y="424"/>
                    <a:pt x="3" y="470"/>
                    <a:pt x="0" y="521"/>
                  </a:cubicBezTo>
                  <a:lnTo>
                    <a:pt x="0" y="1915"/>
                  </a:lnTo>
                  <a:cubicBezTo>
                    <a:pt x="0" y="1947"/>
                    <a:pt x="16" y="1965"/>
                    <a:pt x="40" y="1965"/>
                  </a:cubicBezTo>
                  <a:cubicBezTo>
                    <a:pt x="50" y="1965"/>
                    <a:pt x="61" y="1962"/>
                    <a:pt x="73" y="1955"/>
                  </a:cubicBezTo>
                  <a:lnTo>
                    <a:pt x="739" y="1571"/>
                  </a:lnTo>
                  <a:cubicBezTo>
                    <a:pt x="782" y="1543"/>
                    <a:pt x="808" y="1497"/>
                    <a:pt x="811" y="1446"/>
                  </a:cubicBezTo>
                  <a:lnTo>
                    <a:pt x="811" y="53"/>
                  </a:lnTo>
                  <a:cubicBezTo>
                    <a:pt x="811" y="20"/>
                    <a:pt x="795" y="1"/>
                    <a:pt x="771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7"/>
            <p:cNvSpPr/>
            <p:nvPr/>
          </p:nvSpPr>
          <p:spPr>
            <a:xfrm>
              <a:off x="2544300" y="1792600"/>
              <a:ext cx="13625" cy="39200"/>
            </a:xfrm>
            <a:custGeom>
              <a:avLst/>
              <a:gdLst/>
              <a:ahLst/>
              <a:cxnLst/>
              <a:rect l="l" t="t" r="r" b="b"/>
              <a:pathLst>
                <a:path w="545" h="1568" extrusionOk="0">
                  <a:moveTo>
                    <a:pt x="545" y="0"/>
                  </a:moveTo>
                  <a:lnTo>
                    <a:pt x="10" y="311"/>
                  </a:lnTo>
                  <a:cubicBezTo>
                    <a:pt x="7" y="313"/>
                    <a:pt x="4" y="318"/>
                    <a:pt x="1" y="322"/>
                  </a:cubicBezTo>
                  <a:lnTo>
                    <a:pt x="1" y="1568"/>
                  </a:lnTo>
                  <a:lnTo>
                    <a:pt x="536" y="1259"/>
                  </a:lnTo>
                  <a:cubicBezTo>
                    <a:pt x="540" y="1255"/>
                    <a:pt x="542" y="1250"/>
                    <a:pt x="545" y="1247"/>
                  </a:cubicBezTo>
                  <a:lnTo>
                    <a:pt x="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7"/>
            <p:cNvSpPr/>
            <p:nvPr/>
          </p:nvSpPr>
          <p:spPr>
            <a:xfrm>
              <a:off x="2544300" y="1806325"/>
              <a:ext cx="13625" cy="11775"/>
            </a:xfrm>
            <a:custGeom>
              <a:avLst/>
              <a:gdLst/>
              <a:ahLst/>
              <a:cxnLst/>
              <a:rect l="l" t="t" r="r" b="b"/>
              <a:pathLst>
                <a:path w="545" h="471" extrusionOk="0">
                  <a:moveTo>
                    <a:pt x="545" y="1"/>
                  </a:moveTo>
                  <a:lnTo>
                    <a:pt x="1" y="316"/>
                  </a:lnTo>
                  <a:lnTo>
                    <a:pt x="1" y="471"/>
                  </a:lnTo>
                  <a:lnTo>
                    <a:pt x="545" y="156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7"/>
            <p:cNvSpPr/>
            <p:nvPr/>
          </p:nvSpPr>
          <p:spPr>
            <a:xfrm>
              <a:off x="2555625" y="1756450"/>
              <a:ext cx="27025" cy="26025"/>
            </a:xfrm>
            <a:custGeom>
              <a:avLst/>
              <a:gdLst/>
              <a:ahLst/>
              <a:cxnLst/>
              <a:rect l="l" t="t" r="r" b="b"/>
              <a:pathLst>
                <a:path w="1081" h="1041" extrusionOk="0">
                  <a:moveTo>
                    <a:pt x="0" y="1"/>
                  </a:moveTo>
                  <a:lnTo>
                    <a:pt x="721" y="833"/>
                  </a:lnTo>
                  <a:lnTo>
                    <a:pt x="1081" y="1040"/>
                  </a:lnTo>
                  <a:lnTo>
                    <a:pt x="360" y="2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7"/>
            <p:cNvSpPr/>
            <p:nvPr/>
          </p:nvSpPr>
          <p:spPr>
            <a:xfrm>
              <a:off x="2555625" y="1754250"/>
              <a:ext cx="27025" cy="26000"/>
            </a:xfrm>
            <a:custGeom>
              <a:avLst/>
              <a:gdLst/>
              <a:ahLst/>
              <a:cxnLst/>
              <a:rect l="l" t="t" r="r" b="b"/>
              <a:pathLst>
                <a:path w="1081" h="1040" extrusionOk="0">
                  <a:moveTo>
                    <a:pt x="0" y="0"/>
                  </a:moveTo>
                  <a:lnTo>
                    <a:pt x="721" y="831"/>
                  </a:lnTo>
                  <a:lnTo>
                    <a:pt x="1081" y="1040"/>
                  </a:lnTo>
                  <a:lnTo>
                    <a:pt x="360" y="2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7"/>
            <p:cNvSpPr/>
            <p:nvPr/>
          </p:nvSpPr>
          <p:spPr>
            <a:xfrm>
              <a:off x="2492575" y="1740875"/>
              <a:ext cx="72050" cy="72800"/>
            </a:xfrm>
            <a:custGeom>
              <a:avLst/>
              <a:gdLst/>
              <a:ahLst/>
              <a:cxnLst/>
              <a:rect l="l" t="t" r="r" b="b"/>
              <a:pathLst>
                <a:path w="2882" h="2912" extrusionOk="0">
                  <a:moveTo>
                    <a:pt x="1442" y="0"/>
                  </a:moveTo>
                  <a:lnTo>
                    <a:pt x="1" y="2079"/>
                  </a:lnTo>
                  <a:lnTo>
                    <a:pt x="1442" y="2912"/>
                  </a:lnTo>
                  <a:lnTo>
                    <a:pt x="2882" y="831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7"/>
            <p:cNvSpPr/>
            <p:nvPr/>
          </p:nvSpPr>
          <p:spPr>
            <a:xfrm>
              <a:off x="2492575" y="1738625"/>
              <a:ext cx="72050" cy="72800"/>
            </a:xfrm>
            <a:custGeom>
              <a:avLst/>
              <a:gdLst/>
              <a:ahLst/>
              <a:cxnLst/>
              <a:rect l="l" t="t" r="r" b="b"/>
              <a:pathLst>
                <a:path w="2882" h="2912" extrusionOk="0">
                  <a:moveTo>
                    <a:pt x="1442" y="0"/>
                  </a:moveTo>
                  <a:lnTo>
                    <a:pt x="1" y="2081"/>
                  </a:lnTo>
                  <a:lnTo>
                    <a:pt x="1442" y="2912"/>
                  </a:lnTo>
                  <a:lnTo>
                    <a:pt x="2882" y="832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7"/>
            <p:cNvSpPr/>
            <p:nvPr/>
          </p:nvSpPr>
          <p:spPr>
            <a:xfrm>
              <a:off x="2564600" y="1759425"/>
              <a:ext cx="18050" cy="23050"/>
            </a:xfrm>
            <a:custGeom>
              <a:avLst/>
              <a:gdLst/>
              <a:ahLst/>
              <a:cxnLst/>
              <a:rect l="l" t="t" r="r" b="b"/>
              <a:pathLst>
                <a:path w="722" h="922" extrusionOk="0">
                  <a:moveTo>
                    <a:pt x="1" y="0"/>
                  </a:moveTo>
                  <a:lnTo>
                    <a:pt x="1" y="89"/>
                  </a:lnTo>
                  <a:lnTo>
                    <a:pt x="722" y="921"/>
                  </a:lnTo>
                  <a:lnTo>
                    <a:pt x="722" y="8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7"/>
            <p:cNvSpPr/>
            <p:nvPr/>
          </p:nvSpPr>
          <p:spPr>
            <a:xfrm>
              <a:off x="2528600" y="1759425"/>
              <a:ext cx="36025" cy="54250"/>
            </a:xfrm>
            <a:custGeom>
              <a:avLst/>
              <a:gdLst/>
              <a:ahLst/>
              <a:cxnLst/>
              <a:rect l="l" t="t" r="r" b="b"/>
              <a:pathLst>
                <a:path w="1441" h="2170" extrusionOk="0">
                  <a:moveTo>
                    <a:pt x="1441" y="0"/>
                  </a:moveTo>
                  <a:lnTo>
                    <a:pt x="1" y="2080"/>
                  </a:lnTo>
                  <a:lnTo>
                    <a:pt x="1" y="2170"/>
                  </a:lnTo>
                  <a:lnTo>
                    <a:pt x="1441" y="89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7"/>
            <p:cNvSpPr/>
            <p:nvPr/>
          </p:nvSpPr>
          <p:spPr>
            <a:xfrm>
              <a:off x="2492575" y="1790625"/>
              <a:ext cx="36050" cy="23050"/>
            </a:xfrm>
            <a:custGeom>
              <a:avLst/>
              <a:gdLst/>
              <a:ahLst/>
              <a:cxnLst/>
              <a:rect l="l" t="t" r="r" b="b"/>
              <a:pathLst>
                <a:path w="1442" h="922" extrusionOk="0">
                  <a:moveTo>
                    <a:pt x="1" y="1"/>
                  </a:moveTo>
                  <a:lnTo>
                    <a:pt x="1" y="89"/>
                  </a:lnTo>
                  <a:lnTo>
                    <a:pt x="1442" y="922"/>
                  </a:lnTo>
                  <a:lnTo>
                    <a:pt x="1442" y="8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7"/>
            <p:cNvSpPr/>
            <p:nvPr/>
          </p:nvSpPr>
          <p:spPr>
            <a:xfrm>
              <a:off x="2708700" y="1788925"/>
              <a:ext cx="24800" cy="66325"/>
            </a:xfrm>
            <a:custGeom>
              <a:avLst/>
              <a:gdLst/>
              <a:ahLst/>
              <a:cxnLst/>
              <a:rect l="l" t="t" r="r" b="b"/>
              <a:pathLst>
                <a:path w="992" h="2653" extrusionOk="0">
                  <a:moveTo>
                    <a:pt x="991" y="1"/>
                  </a:moveTo>
                  <a:lnTo>
                    <a:pt x="1" y="574"/>
                  </a:lnTo>
                  <a:lnTo>
                    <a:pt x="1" y="2653"/>
                  </a:lnTo>
                  <a:lnTo>
                    <a:pt x="991" y="729"/>
                  </a:lnTo>
                  <a:lnTo>
                    <a:pt x="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7"/>
            <p:cNvSpPr/>
            <p:nvPr/>
          </p:nvSpPr>
          <p:spPr>
            <a:xfrm>
              <a:off x="2663675" y="1756450"/>
              <a:ext cx="45050" cy="98800"/>
            </a:xfrm>
            <a:custGeom>
              <a:avLst/>
              <a:gdLst/>
              <a:ahLst/>
              <a:cxnLst/>
              <a:rect l="l" t="t" r="r" b="b"/>
              <a:pathLst>
                <a:path w="1802" h="3952" extrusionOk="0">
                  <a:moveTo>
                    <a:pt x="722" y="1"/>
                  </a:moveTo>
                  <a:lnTo>
                    <a:pt x="1" y="833"/>
                  </a:lnTo>
                  <a:lnTo>
                    <a:pt x="1" y="2912"/>
                  </a:lnTo>
                  <a:lnTo>
                    <a:pt x="1802" y="3952"/>
                  </a:lnTo>
                  <a:lnTo>
                    <a:pt x="1802" y="1873"/>
                  </a:lnTo>
                  <a:lnTo>
                    <a:pt x="7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7"/>
            <p:cNvSpPr/>
            <p:nvPr/>
          </p:nvSpPr>
          <p:spPr>
            <a:xfrm>
              <a:off x="2676050" y="1787625"/>
              <a:ext cx="20325" cy="49150"/>
            </a:xfrm>
            <a:custGeom>
              <a:avLst/>
              <a:gdLst/>
              <a:ahLst/>
              <a:cxnLst/>
              <a:rect l="l" t="t" r="r" b="b"/>
              <a:pathLst>
                <a:path w="813" h="1966" extrusionOk="0">
                  <a:moveTo>
                    <a:pt x="41" y="1"/>
                  </a:moveTo>
                  <a:cubicBezTo>
                    <a:pt x="17" y="1"/>
                    <a:pt x="0" y="20"/>
                    <a:pt x="0" y="53"/>
                  </a:cubicBezTo>
                  <a:lnTo>
                    <a:pt x="0" y="1446"/>
                  </a:lnTo>
                  <a:cubicBezTo>
                    <a:pt x="3" y="1497"/>
                    <a:pt x="29" y="1543"/>
                    <a:pt x="73" y="1571"/>
                  </a:cubicBezTo>
                  <a:lnTo>
                    <a:pt x="740" y="1955"/>
                  </a:lnTo>
                  <a:cubicBezTo>
                    <a:pt x="751" y="1962"/>
                    <a:pt x="762" y="1965"/>
                    <a:pt x="772" y="1965"/>
                  </a:cubicBezTo>
                  <a:cubicBezTo>
                    <a:pt x="796" y="1965"/>
                    <a:pt x="812" y="1947"/>
                    <a:pt x="812" y="1915"/>
                  </a:cubicBezTo>
                  <a:lnTo>
                    <a:pt x="812" y="521"/>
                  </a:lnTo>
                  <a:cubicBezTo>
                    <a:pt x="810" y="470"/>
                    <a:pt x="782" y="424"/>
                    <a:pt x="740" y="396"/>
                  </a:cubicBezTo>
                  <a:lnTo>
                    <a:pt x="73" y="11"/>
                  </a:lnTo>
                  <a:cubicBezTo>
                    <a:pt x="62" y="4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7"/>
            <p:cNvSpPr/>
            <p:nvPr/>
          </p:nvSpPr>
          <p:spPr>
            <a:xfrm>
              <a:off x="2679375" y="1792600"/>
              <a:ext cx="13675" cy="39200"/>
            </a:xfrm>
            <a:custGeom>
              <a:avLst/>
              <a:gdLst/>
              <a:ahLst/>
              <a:cxnLst/>
              <a:rect l="l" t="t" r="r" b="b"/>
              <a:pathLst>
                <a:path w="547" h="1568" extrusionOk="0">
                  <a:moveTo>
                    <a:pt x="1" y="0"/>
                  </a:moveTo>
                  <a:lnTo>
                    <a:pt x="1" y="1247"/>
                  </a:lnTo>
                  <a:cubicBezTo>
                    <a:pt x="4" y="1250"/>
                    <a:pt x="7" y="1255"/>
                    <a:pt x="10" y="1259"/>
                  </a:cubicBezTo>
                  <a:lnTo>
                    <a:pt x="546" y="1568"/>
                  </a:lnTo>
                  <a:lnTo>
                    <a:pt x="546" y="322"/>
                  </a:lnTo>
                  <a:cubicBezTo>
                    <a:pt x="543" y="318"/>
                    <a:pt x="540" y="313"/>
                    <a:pt x="537" y="31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7"/>
            <p:cNvSpPr/>
            <p:nvPr/>
          </p:nvSpPr>
          <p:spPr>
            <a:xfrm>
              <a:off x="2679375" y="1806325"/>
              <a:ext cx="13675" cy="11775"/>
            </a:xfrm>
            <a:custGeom>
              <a:avLst/>
              <a:gdLst/>
              <a:ahLst/>
              <a:cxnLst/>
              <a:rect l="l" t="t" r="r" b="b"/>
              <a:pathLst>
                <a:path w="547" h="471" extrusionOk="0">
                  <a:moveTo>
                    <a:pt x="1" y="1"/>
                  </a:moveTo>
                  <a:lnTo>
                    <a:pt x="1" y="156"/>
                  </a:lnTo>
                  <a:lnTo>
                    <a:pt x="546" y="471"/>
                  </a:lnTo>
                  <a:lnTo>
                    <a:pt x="546" y="3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7"/>
            <p:cNvSpPr/>
            <p:nvPr/>
          </p:nvSpPr>
          <p:spPr>
            <a:xfrm>
              <a:off x="2654700" y="1756450"/>
              <a:ext cx="27025" cy="26025"/>
            </a:xfrm>
            <a:custGeom>
              <a:avLst/>
              <a:gdLst/>
              <a:ahLst/>
              <a:cxnLst/>
              <a:rect l="l" t="t" r="r" b="b"/>
              <a:pathLst>
                <a:path w="1081" h="1041" extrusionOk="0">
                  <a:moveTo>
                    <a:pt x="1081" y="1"/>
                  </a:moveTo>
                  <a:lnTo>
                    <a:pt x="720" y="208"/>
                  </a:lnTo>
                  <a:lnTo>
                    <a:pt x="0" y="1040"/>
                  </a:lnTo>
                  <a:lnTo>
                    <a:pt x="360" y="833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7"/>
            <p:cNvSpPr/>
            <p:nvPr/>
          </p:nvSpPr>
          <p:spPr>
            <a:xfrm>
              <a:off x="2654700" y="1754250"/>
              <a:ext cx="27025" cy="26000"/>
            </a:xfrm>
            <a:custGeom>
              <a:avLst/>
              <a:gdLst/>
              <a:ahLst/>
              <a:cxnLst/>
              <a:rect l="l" t="t" r="r" b="b"/>
              <a:pathLst>
                <a:path w="1081" h="1040" extrusionOk="0">
                  <a:moveTo>
                    <a:pt x="1081" y="0"/>
                  </a:moveTo>
                  <a:lnTo>
                    <a:pt x="720" y="207"/>
                  </a:lnTo>
                  <a:lnTo>
                    <a:pt x="0" y="1040"/>
                  </a:lnTo>
                  <a:lnTo>
                    <a:pt x="360" y="83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7"/>
            <p:cNvSpPr/>
            <p:nvPr/>
          </p:nvSpPr>
          <p:spPr>
            <a:xfrm>
              <a:off x="2672675" y="1740875"/>
              <a:ext cx="72100" cy="72800"/>
            </a:xfrm>
            <a:custGeom>
              <a:avLst/>
              <a:gdLst/>
              <a:ahLst/>
              <a:cxnLst/>
              <a:rect l="l" t="t" r="r" b="b"/>
              <a:pathLst>
                <a:path w="2884" h="2912" extrusionOk="0">
                  <a:moveTo>
                    <a:pt x="1442" y="0"/>
                  </a:moveTo>
                  <a:lnTo>
                    <a:pt x="1" y="831"/>
                  </a:lnTo>
                  <a:lnTo>
                    <a:pt x="1442" y="2912"/>
                  </a:lnTo>
                  <a:lnTo>
                    <a:pt x="2883" y="2079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7"/>
            <p:cNvSpPr/>
            <p:nvPr/>
          </p:nvSpPr>
          <p:spPr>
            <a:xfrm>
              <a:off x="2672675" y="1738625"/>
              <a:ext cx="72100" cy="72800"/>
            </a:xfrm>
            <a:custGeom>
              <a:avLst/>
              <a:gdLst/>
              <a:ahLst/>
              <a:cxnLst/>
              <a:rect l="l" t="t" r="r" b="b"/>
              <a:pathLst>
                <a:path w="2884" h="2912" extrusionOk="0">
                  <a:moveTo>
                    <a:pt x="1442" y="0"/>
                  </a:moveTo>
                  <a:lnTo>
                    <a:pt x="1" y="832"/>
                  </a:lnTo>
                  <a:lnTo>
                    <a:pt x="1442" y="2912"/>
                  </a:lnTo>
                  <a:lnTo>
                    <a:pt x="2883" y="2081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7"/>
            <p:cNvSpPr/>
            <p:nvPr/>
          </p:nvSpPr>
          <p:spPr>
            <a:xfrm>
              <a:off x="2654700" y="1759425"/>
              <a:ext cx="18000" cy="23050"/>
            </a:xfrm>
            <a:custGeom>
              <a:avLst/>
              <a:gdLst/>
              <a:ahLst/>
              <a:cxnLst/>
              <a:rect l="l" t="t" r="r" b="b"/>
              <a:pathLst>
                <a:path w="720" h="922" extrusionOk="0">
                  <a:moveTo>
                    <a:pt x="720" y="0"/>
                  </a:moveTo>
                  <a:lnTo>
                    <a:pt x="0" y="833"/>
                  </a:lnTo>
                  <a:lnTo>
                    <a:pt x="0" y="921"/>
                  </a:lnTo>
                  <a:lnTo>
                    <a:pt x="720" y="89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7"/>
            <p:cNvSpPr/>
            <p:nvPr/>
          </p:nvSpPr>
          <p:spPr>
            <a:xfrm>
              <a:off x="2672675" y="1759425"/>
              <a:ext cx="36050" cy="54250"/>
            </a:xfrm>
            <a:custGeom>
              <a:avLst/>
              <a:gdLst/>
              <a:ahLst/>
              <a:cxnLst/>
              <a:rect l="l" t="t" r="r" b="b"/>
              <a:pathLst>
                <a:path w="1442" h="2170" extrusionOk="0">
                  <a:moveTo>
                    <a:pt x="1" y="0"/>
                  </a:moveTo>
                  <a:lnTo>
                    <a:pt x="1" y="89"/>
                  </a:lnTo>
                  <a:lnTo>
                    <a:pt x="1442" y="2170"/>
                  </a:lnTo>
                  <a:lnTo>
                    <a:pt x="1442" y="20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7"/>
            <p:cNvSpPr/>
            <p:nvPr/>
          </p:nvSpPr>
          <p:spPr>
            <a:xfrm>
              <a:off x="2708700" y="1790625"/>
              <a:ext cx="36075" cy="23050"/>
            </a:xfrm>
            <a:custGeom>
              <a:avLst/>
              <a:gdLst/>
              <a:ahLst/>
              <a:cxnLst/>
              <a:rect l="l" t="t" r="r" b="b"/>
              <a:pathLst>
                <a:path w="1443" h="922" extrusionOk="0">
                  <a:moveTo>
                    <a:pt x="1442" y="1"/>
                  </a:moveTo>
                  <a:lnTo>
                    <a:pt x="1" y="832"/>
                  </a:lnTo>
                  <a:lnTo>
                    <a:pt x="1" y="922"/>
                  </a:lnTo>
                  <a:lnTo>
                    <a:pt x="1442" y="89"/>
                  </a:lnTo>
                  <a:lnTo>
                    <a:pt x="144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7"/>
            <p:cNvSpPr/>
            <p:nvPr/>
          </p:nvSpPr>
          <p:spPr>
            <a:xfrm>
              <a:off x="2465575" y="2058025"/>
              <a:ext cx="36025" cy="31200"/>
            </a:xfrm>
            <a:custGeom>
              <a:avLst/>
              <a:gdLst/>
              <a:ahLst/>
              <a:cxnLst/>
              <a:rect l="l" t="t" r="r" b="b"/>
              <a:pathLst>
                <a:path w="1441" h="1248" extrusionOk="0">
                  <a:moveTo>
                    <a:pt x="1440" y="1"/>
                  </a:moveTo>
                  <a:lnTo>
                    <a:pt x="0" y="832"/>
                  </a:lnTo>
                  <a:lnTo>
                    <a:pt x="0" y="1248"/>
                  </a:lnTo>
                  <a:lnTo>
                    <a:pt x="1440" y="415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7"/>
            <p:cNvSpPr/>
            <p:nvPr/>
          </p:nvSpPr>
          <p:spPr>
            <a:xfrm>
              <a:off x="2294450" y="1980025"/>
              <a:ext cx="171150" cy="109200"/>
            </a:xfrm>
            <a:custGeom>
              <a:avLst/>
              <a:gdLst/>
              <a:ahLst/>
              <a:cxnLst/>
              <a:rect l="l" t="t" r="r" b="b"/>
              <a:pathLst>
                <a:path w="6846" h="4368" extrusionOk="0">
                  <a:moveTo>
                    <a:pt x="1" y="0"/>
                  </a:moveTo>
                  <a:lnTo>
                    <a:pt x="1" y="416"/>
                  </a:lnTo>
                  <a:lnTo>
                    <a:pt x="6845" y="4368"/>
                  </a:lnTo>
                  <a:lnTo>
                    <a:pt x="6845" y="39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2294450" y="1959200"/>
              <a:ext cx="207150" cy="119625"/>
            </a:xfrm>
            <a:custGeom>
              <a:avLst/>
              <a:gdLst/>
              <a:ahLst/>
              <a:cxnLst/>
              <a:rect l="l" t="t" r="r" b="b"/>
              <a:pathLst>
                <a:path w="8286" h="4785" extrusionOk="0">
                  <a:moveTo>
                    <a:pt x="1441" y="1"/>
                  </a:moveTo>
                  <a:lnTo>
                    <a:pt x="1" y="833"/>
                  </a:lnTo>
                  <a:lnTo>
                    <a:pt x="6845" y="4785"/>
                  </a:lnTo>
                  <a:lnTo>
                    <a:pt x="8285" y="3954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2460975" y="1937350"/>
              <a:ext cx="9200" cy="131075"/>
            </a:xfrm>
            <a:custGeom>
              <a:avLst/>
              <a:gdLst/>
              <a:ahLst/>
              <a:cxnLst/>
              <a:rect l="l" t="t" r="r" b="b"/>
              <a:pathLst>
                <a:path w="368" h="5243" extrusionOk="0">
                  <a:moveTo>
                    <a:pt x="0" y="0"/>
                  </a:moveTo>
                  <a:lnTo>
                    <a:pt x="0" y="5139"/>
                  </a:lnTo>
                  <a:cubicBezTo>
                    <a:pt x="2" y="5166"/>
                    <a:pt x="19" y="5192"/>
                    <a:pt x="54" y="5212"/>
                  </a:cubicBezTo>
                  <a:cubicBezTo>
                    <a:pt x="94" y="5232"/>
                    <a:pt x="139" y="5242"/>
                    <a:pt x="184" y="5242"/>
                  </a:cubicBezTo>
                  <a:cubicBezTo>
                    <a:pt x="228" y="5242"/>
                    <a:pt x="273" y="5232"/>
                    <a:pt x="313" y="5212"/>
                  </a:cubicBezTo>
                  <a:cubicBezTo>
                    <a:pt x="348" y="5192"/>
                    <a:pt x="366" y="5166"/>
                    <a:pt x="367" y="5139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2312625" y="1852075"/>
              <a:ext cx="9225" cy="131100"/>
            </a:xfrm>
            <a:custGeom>
              <a:avLst/>
              <a:gdLst/>
              <a:ahLst/>
              <a:cxnLst/>
              <a:rect l="l" t="t" r="r" b="b"/>
              <a:pathLst>
                <a:path w="369" h="5244" extrusionOk="0">
                  <a:moveTo>
                    <a:pt x="0" y="1"/>
                  </a:moveTo>
                  <a:lnTo>
                    <a:pt x="0" y="5140"/>
                  </a:lnTo>
                  <a:lnTo>
                    <a:pt x="2" y="5140"/>
                  </a:lnTo>
                  <a:cubicBezTo>
                    <a:pt x="2" y="5167"/>
                    <a:pt x="19" y="5194"/>
                    <a:pt x="56" y="5212"/>
                  </a:cubicBezTo>
                  <a:cubicBezTo>
                    <a:pt x="96" y="5233"/>
                    <a:pt x="140" y="5244"/>
                    <a:pt x="185" y="5244"/>
                  </a:cubicBezTo>
                  <a:cubicBezTo>
                    <a:pt x="229" y="5244"/>
                    <a:pt x="274" y="5233"/>
                    <a:pt x="315" y="5212"/>
                  </a:cubicBezTo>
                  <a:cubicBezTo>
                    <a:pt x="350" y="5192"/>
                    <a:pt x="367" y="5166"/>
                    <a:pt x="369" y="5140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2285425" y="1829250"/>
              <a:ext cx="216175" cy="124800"/>
            </a:xfrm>
            <a:custGeom>
              <a:avLst/>
              <a:gdLst/>
              <a:ahLst/>
              <a:cxnLst/>
              <a:rect l="l" t="t" r="r" b="b"/>
              <a:pathLst>
                <a:path w="8647" h="4992" extrusionOk="0">
                  <a:moveTo>
                    <a:pt x="1442" y="0"/>
                  </a:moveTo>
                  <a:lnTo>
                    <a:pt x="1" y="833"/>
                  </a:lnTo>
                  <a:lnTo>
                    <a:pt x="7206" y="4991"/>
                  </a:lnTo>
                  <a:lnTo>
                    <a:pt x="8646" y="4159"/>
                  </a:lnTo>
                  <a:lnTo>
                    <a:pt x="144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7"/>
            <p:cNvSpPr/>
            <p:nvPr/>
          </p:nvSpPr>
          <p:spPr>
            <a:xfrm>
              <a:off x="2465575" y="1933225"/>
              <a:ext cx="36025" cy="26000"/>
            </a:xfrm>
            <a:custGeom>
              <a:avLst/>
              <a:gdLst/>
              <a:ahLst/>
              <a:cxnLst/>
              <a:rect l="l" t="t" r="r" b="b"/>
              <a:pathLst>
                <a:path w="1441" h="1040" extrusionOk="0">
                  <a:moveTo>
                    <a:pt x="1440" y="0"/>
                  </a:moveTo>
                  <a:lnTo>
                    <a:pt x="0" y="832"/>
                  </a:lnTo>
                  <a:lnTo>
                    <a:pt x="0" y="1040"/>
                  </a:lnTo>
                  <a:lnTo>
                    <a:pt x="1440" y="20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7"/>
            <p:cNvSpPr/>
            <p:nvPr/>
          </p:nvSpPr>
          <p:spPr>
            <a:xfrm>
              <a:off x="2285425" y="1850050"/>
              <a:ext cx="180175" cy="109225"/>
            </a:xfrm>
            <a:custGeom>
              <a:avLst/>
              <a:gdLst/>
              <a:ahLst/>
              <a:cxnLst/>
              <a:rect l="l" t="t" r="r" b="b"/>
              <a:pathLst>
                <a:path w="7207" h="4369" extrusionOk="0">
                  <a:moveTo>
                    <a:pt x="1" y="1"/>
                  </a:moveTo>
                  <a:lnTo>
                    <a:pt x="1" y="208"/>
                  </a:lnTo>
                  <a:lnTo>
                    <a:pt x="7206" y="4368"/>
                  </a:lnTo>
                  <a:lnTo>
                    <a:pt x="7206" y="41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2250150" y="1671875"/>
              <a:ext cx="88925" cy="84825"/>
            </a:xfrm>
            <a:custGeom>
              <a:avLst/>
              <a:gdLst/>
              <a:ahLst/>
              <a:cxnLst/>
              <a:rect l="l" t="t" r="r" b="b"/>
              <a:pathLst>
                <a:path w="3557" h="3393" extrusionOk="0">
                  <a:moveTo>
                    <a:pt x="2591" y="1"/>
                  </a:moveTo>
                  <a:cubicBezTo>
                    <a:pt x="2481" y="1"/>
                    <a:pt x="2354" y="39"/>
                    <a:pt x="2224" y="114"/>
                  </a:cubicBezTo>
                  <a:cubicBezTo>
                    <a:pt x="1835" y="338"/>
                    <a:pt x="1522" y="882"/>
                    <a:pt x="1522" y="1330"/>
                  </a:cubicBezTo>
                  <a:lnTo>
                    <a:pt x="1522" y="1411"/>
                  </a:lnTo>
                  <a:cubicBezTo>
                    <a:pt x="1491" y="1399"/>
                    <a:pt x="1457" y="1393"/>
                    <a:pt x="1421" y="1393"/>
                  </a:cubicBezTo>
                  <a:cubicBezTo>
                    <a:pt x="1353" y="1393"/>
                    <a:pt x="1277" y="1415"/>
                    <a:pt x="1196" y="1462"/>
                  </a:cubicBezTo>
                  <a:cubicBezTo>
                    <a:pt x="916" y="1623"/>
                    <a:pt x="691" y="2015"/>
                    <a:pt x="691" y="2337"/>
                  </a:cubicBezTo>
                  <a:lnTo>
                    <a:pt x="691" y="2373"/>
                  </a:lnTo>
                  <a:lnTo>
                    <a:pt x="333" y="2579"/>
                  </a:lnTo>
                  <a:cubicBezTo>
                    <a:pt x="149" y="2686"/>
                    <a:pt x="1" y="2943"/>
                    <a:pt x="1" y="3156"/>
                  </a:cubicBezTo>
                  <a:cubicBezTo>
                    <a:pt x="1" y="3306"/>
                    <a:pt x="75" y="3393"/>
                    <a:pt x="184" y="3393"/>
                  </a:cubicBezTo>
                  <a:cubicBezTo>
                    <a:pt x="229" y="3393"/>
                    <a:pt x="279" y="3378"/>
                    <a:pt x="333" y="3347"/>
                  </a:cubicBezTo>
                  <a:lnTo>
                    <a:pt x="3224" y="1680"/>
                  </a:lnTo>
                  <a:cubicBezTo>
                    <a:pt x="3409" y="1574"/>
                    <a:pt x="3557" y="1316"/>
                    <a:pt x="3557" y="1103"/>
                  </a:cubicBezTo>
                  <a:cubicBezTo>
                    <a:pt x="3557" y="952"/>
                    <a:pt x="3481" y="866"/>
                    <a:pt x="3373" y="866"/>
                  </a:cubicBezTo>
                  <a:cubicBezTo>
                    <a:pt x="3328" y="866"/>
                    <a:pt x="3278" y="880"/>
                    <a:pt x="3224" y="911"/>
                  </a:cubicBezTo>
                  <a:lnTo>
                    <a:pt x="2968" y="1010"/>
                  </a:lnTo>
                  <a:lnTo>
                    <a:pt x="2968" y="446"/>
                  </a:lnTo>
                  <a:cubicBezTo>
                    <a:pt x="2968" y="148"/>
                    <a:pt x="2811" y="1"/>
                    <a:pt x="25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2190050" y="1692975"/>
              <a:ext cx="73375" cy="55450"/>
            </a:xfrm>
            <a:custGeom>
              <a:avLst/>
              <a:gdLst/>
              <a:ahLst/>
              <a:cxnLst/>
              <a:rect l="l" t="t" r="r" b="b"/>
              <a:pathLst>
                <a:path w="2935" h="2218" extrusionOk="0">
                  <a:moveTo>
                    <a:pt x="1360" y="0"/>
                  </a:moveTo>
                  <a:cubicBezTo>
                    <a:pt x="1284" y="0"/>
                    <a:pt x="1199" y="25"/>
                    <a:pt x="1109" y="77"/>
                  </a:cubicBezTo>
                  <a:cubicBezTo>
                    <a:pt x="798" y="256"/>
                    <a:pt x="547" y="692"/>
                    <a:pt x="547" y="1050"/>
                  </a:cubicBezTo>
                  <a:lnTo>
                    <a:pt x="547" y="1252"/>
                  </a:lnTo>
                  <a:cubicBezTo>
                    <a:pt x="545" y="1332"/>
                    <a:pt x="562" y="1411"/>
                    <a:pt x="595" y="1484"/>
                  </a:cubicBezTo>
                  <a:lnTo>
                    <a:pt x="210" y="1709"/>
                  </a:lnTo>
                  <a:cubicBezTo>
                    <a:pt x="94" y="1774"/>
                    <a:pt x="1" y="1936"/>
                    <a:pt x="1" y="2068"/>
                  </a:cubicBezTo>
                  <a:cubicBezTo>
                    <a:pt x="1" y="2163"/>
                    <a:pt x="47" y="2217"/>
                    <a:pt x="116" y="2217"/>
                  </a:cubicBezTo>
                  <a:cubicBezTo>
                    <a:pt x="144" y="2217"/>
                    <a:pt x="176" y="2208"/>
                    <a:pt x="210" y="2189"/>
                  </a:cubicBezTo>
                  <a:lnTo>
                    <a:pt x="2727" y="736"/>
                  </a:lnTo>
                  <a:cubicBezTo>
                    <a:pt x="2841" y="669"/>
                    <a:pt x="2934" y="508"/>
                    <a:pt x="2934" y="375"/>
                  </a:cubicBezTo>
                  <a:cubicBezTo>
                    <a:pt x="2934" y="280"/>
                    <a:pt x="2888" y="226"/>
                    <a:pt x="2820" y="226"/>
                  </a:cubicBezTo>
                  <a:cubicBezTo>
                    <a:pt x="2792" y="226"/>
                    <a:pt x="2760" y="235"/>
                    <a:pt x="2727" y="254"/>
                  </a:cubicBezTo>
                  <a:lnTo>
                    <a:pt x="2261" y="523"/>
                  </a:lnTo>
                  <a:cubicBezTo>
                    <a:pt x="2264" y="502"/>
                    <a:pt x="2266" y="482"/>
                    <a:pt x="2266" y="462"/>
                  </a:cubicBezTo>
                  <a:lnTo>
                    <a:pt x="2266" y="327"/>
                  </a:lnTo>
                  <a:cubicBezTo>
                    <a:pt x="2266" y="157"/>
                    <a:pt x="2181" y="58"/>
                    <a:pt x="2057" y="58"/>
                  </a:cubicBezTo>
                  <a:cubicBezTo>
                    <a:pt x="2007" y="58"/>
                    <a:pt x="1950" y="75"/>
                    <a:pt x="1890" y="109"/>
                  </a:cubicBezTo>
                  <a:cubicBezTo>
                    <a:pt x="1800" y="164"/>
                    <a:pt x="1725" y="237"/>
                    <a:pt x="1667" y="324"/>
                  </a:cubicBezTo>
                  <a:cubicBezTo>
                    <a:pt x="1643" y="118"/>
                    <a:pt x="1524" y="0"/>
                    <a:pt x="1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2959650" y="1990550"/>
              <a:ext cx="98550" cy="65550"/>
            </a:xfrm>
            <a:custGeom>
              <a:avLst/>
              <a:gdLst/>
              <a:ahLst/>
              <a:cxnLst/>
              <a:rect l="l" t="t" r="r" b="b"/>
              <a:pathLst>
                <a:path w="3942" h="2622" extrusionOk="0">
                  <a:moveTo>
                    <a:pt x="3906" y="1"/>
                  </a:moveTo>
                  <a:cubicBezTo>
                    <a:pt x="3542" y="1"/>
                    <a:pt x="3345" y="360"/>
                    <a:pt x="3146" y="697"/>
                  </a:cubicBezTo>
                  <a:cubicBezTo>
                    <a:pt x="2903" y="1107"/>
                    <a:pt x="2670" y="1464"/>
                    <a:pt x="2506" y="1635"/>
                  </a:cubicBezTo>
                  <a:cubicBezTo>
                    <a:pt x="2194" y="1780"/>
                    <a:pt x="1463" y="2002"/>
                    <a:pt x="1176" y="2040"/>
                  </a:cubicBezTo>
                  <a:cubicBezTo>
                    <a:pt x="1168" y="2041"/>
                    <a:pt x="1160" y="2041"/>
                    <a:pt x="1151" y="2041"/>
                  </a:cubicBezTo>
                  <a:cubicBezTo>
                    <a:pt x="1110" y="2041"/>
                    <a:pt x="1068" y="2029"/>
                    <a:pt x="1033" y="2007"/>
                  </a:cubicBezTo>
                  <a:cubicBezTo>
                    <a:pt x="921" y="1933"/>
                    <a:pt x="834" y="1920"/>
                    <a:pt x="715" y="1879"/>
                  </a:cubicBezTo>
                  <a:cubicBezTo>
                    <a:pt x="637" y="1852"/>
                    <a:pt x="597" y="1816"/>
                    <a:pt x="576" y="1816"/>
                  </a:cubicBezTo>
                  <a:cubicBezTo>
                    <a:pt x="572" y="1816"/>
                    <a:pt x="569" y="1817"/>
                    <a:pt x="566" y="1819"/>
                  </a:cubicBezTo>
                  <a:cubicBezTo>
                    <a:pt x="543" y="1841"/>
                    <a:pt x="518" y="1902"/>
                    <a:pt x="575" y="1966"/>
                  </a:cubicBezTo>
                  <a:cubicBezTo>
                    <a:pt x="604" y="1999"/>
                    <a:pt x="656" y="2034"/>
                    <a:pt x="722" y="2076"/>
                  </a:cubicBezTo>
                  <a:cubicBezTo>
                    <a:pt x="722" y="2076"/>
                    <a:pt x="623" y="2103"/>
                    <a:pt x="501" y="2103"/>
                  </a:cubicBezTo>
                  <a:cubicBezTo>
                    <a:pt x="448" y="2103"/>
                    <a:pt x="391" y="2098"/>
                    <a:pt x="335" y="2083"/>
                  </a:cubicBezTo>
                  <a:cubicBezTo>
                    <a:pt x="291" y="2072"/>
                    <a:pt x="250" y="2066"/>
                    <a:pt x="215" y="2066"/>
                  </a:cubicBezTo>
                  <a:cubicBezTo>
                    <a:pt x="54" y="2066"/>
                    <a:pt x="0" y="2185"/>
                    <a:pt x="138" y="2405"/>
                  </a:cubicBezTo>
                  <a:cubicBezTo>
                    <a:pt x="191" y="2491"/>
                    <a:pt x="381" y="2621"/>
                    <a:pt x="755" y="2621"/>
                  </a:cubicBezTo>
                  <a:cubicBezTo>
                    <a:pt x="805" y="2621"/>
                    <a:pt x="857" y="2619"/>
                    <a:pt x="912" y="2614"/>
                  </a:cubicBezTo>
                  <a:cubicBezTo>
                    <a:pt x="1050" y="2603"/>
                    <a:pt x="1249" y="2591"/>
                    <a:pt x="1421" y="2555"/>
                  </a:cubicBezTo>
                  <a:cubicBezTo>
                    <a:pt x="1880" y="2456"/>
                    <a:pt x="2390" y="2362"/>
                    <a:pt x="2703" y="2268"/>
                  </a:cubicBezTo>
                  <a:cubicBezTo>
                    <a:pt x="2783" y="2244"/>
                    <a:pt x="2924" y="2153"/>
                    <a:pt x="3008" y="2057"/>
                  </a:cubicBezTo>
                  <a:cubicBezTo>
                    <a:pt x="3536" y="1456"/>
                    <a:pt x="3711" y="1028"/>
                    <a:pt x="3942" y="638"/>
                  </a:cubicBezTo>
                  <a:lnTo>
                    <a:pt x="3923" y="1"/>
                  </a:lnTo>
                  <a:cubicBezTo>
                    <a:pt x="3917" y="1"/>
                    <a:pt x="3911" y="1"/>
                    <a:pt x="3906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3027250" y="1990100"/>
              <a:ext cx="37475" cy="45800"/>
            </a:xfrm>
            <a:custGeom>
              <a:avLst/>
              <a:gdLst/>
              <a:ahLst/>
              <a:cxnLst/>
              <a:rect l="l" t="t" r="r" b="b"/>
              <a:pathLst>
                <a:path w="1499" h="1832" extrusionOk="0">
                  <a:moveTo>
                    <a:pt x="1202" y="1"/>
                  </a:moveTo>
                  <a:cubicBezTo>
                    <a:pt x="1090" y="1"/>
                    <a:pt x="881" y="34"/>
                    <a:pt x="711" y="253"/>
                  </a:cubicBezTo>
                  <a:cubicBezTo>
                    <a:pt x="453" y="580"/>
                    <a:pt x="1" y="1371"/>
                    <a:pt x="1" y="1371"/>
                  </a:cubicBezTo>
                  <a:cubicBezTo>
                    <a:pt x="1" y="1371"/>
                    <a:pt x="149" y="1766"/>
                    <a:pt x="550" y="1832"/>
                  </a:cubicBezTo>
                  <a:lnTo>
                    <a:pt x="1194" y="962"/>
                  </a:lnTo>
                  <a:cubicBezTo>
                    <a:pt x="1194" y="962"/>
                    <a:pt x="1499" y="358"/>
                    <a:pt x="1283" y="7"/>
                  </a:cubicBezTo>
                  <a:cubicBezTo>
                    <a:pt x="1283" y="7"/>
                    <a:pt x="1252" y="1"/>
                    <a:pt x="1202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3083625" y="2212025"/>
              <a:ext cx="10500" cy="18775"/>
            </a:xfrm>
            <a:custGeom>
              <a:avLst/>
              <a:gdLst/>
              <a:ahLst/>
              <a:cxnLst/>
              <a:rect l="l" t="t" r="r" b="b"/>
              <a:pathLst>
                <a:path w="420" h="751" extrusionOk="0">
                  <a:moveTo>
                    <a:pt x="1" y="1"/>
                  </a:moveTo>
                  <a:lnTo>
                    <a:pt x="1" y="750"/>
                  </a:lnTo>
                  <a:lnTo>
                    <a:pt x="420" y="750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3046725" y="2191250"/>
              <a:ext cx="11000" cy="20175"/>
            </a:xfrm>
            <a:custGeom>
              <a:avLst/>
              <a:gdLst/>
              <a:ahLst/>
              <a:cxnLst/>
              <a:rect l="l" t="t" r="r" b="b"/>
              <a:pathLst>
                <a:path w="440" h="807" extrusionOk="0">
                  <a:moveTo>
                    <a:pt x="440" y="1"/>
                  </a:moveTo>
                  <a:lnTo>
                    <a:pt x="0" y="15"/>
                  </a:lnTo>
                  <a:lnTo>
                    <a:pt x="21" y="807"/>
                  </a:lnTo>
                  <a:lnTo>
                    <a:pt x="440" y="792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3040050" y="2049900"/>
              <a:ext cx="56975" cy="172975"/>
            </a:xfrm>
            <a:custGeom>
              <a:avLst/>
              <a:gdLst/>
              <a:ahLst/>
              <a:cxnLst/>
              <a:rect l="l" t="t" r="r" b="b"/>
              <a:pathLst>
                <a:path w="2279" h="6919" extrusionOk="0">
                  <a:moveTo>
                    <a:pt x="146" y="1"/>
                  </a:moveTo>
                  <a:cubicBezTo>
                    <a:pt x="146" y="1"/>
                    <a:pt x="1" y="3422"/>
                    <a:pt x="5" y="3723"/>
                  </a:cubicBezTo>
                  <a:cubicBezTo>
                    <a:pt x="11" y="3986"/>
                    <a:pt x="250" y="6239"/>
                    <a:pt x="250" y="6239"/>
                  </a:cubicBezTo>
                  <a:cubicBezTo>
                    <a:pt x="327" y="6266"/>
                    <a:pt x="397" y="6276"/>
                    <a:pt x="459" y="6276"/>
                  </a:cubicBezTo>
                  <a:cubicBezTo>
                    <a:pt x="628" y="6276"/>
                    <a:pt x="734" y="6201"/>
                    <a:pt x="734" y="6201"/>
                  </a:cubicBezTo>
                  <a:cubicBezTo>
                    <a:pt x="734" y="6201"/>
                    <a:pt x="869" y="4705"/>
                    <a:pt x="888" y="4418"/>
                  </a:cubicBezTo>
                  <a:cubicBezTo>
                    <a:pt x="903" y="4184"/>
                    <a:pt x="885" y="3951"/>
                    <a:pt x="837" y="3723"/>
                  </a:cubicBezTo>
                  <a:lnTo>
                    <a:pt x="1064" y="1600"/>
                  </a:lnTo>
                  <a:cubicBezTo>
                    <a:pt x="1064" y="1600"/>
                    <a:pt x="1232" y="3398"/>
                    <a:pt x="1298" y="3941"/>
                  </a:cubicBezTo>
                  <a:cubicBezTo>
                    <a:pt x="1374" y="4561"/>
                    <a:pt x="1713" y="6870"/>
                    <a:pt x="1713" y="6870"/>
                  </a:cubicBezTo>
                  <a:cubicBezTo>
                    <a:pt x="1797" y="6906"/>
                    <a:pt x="1875" y="6919"/>
                    <a:pt x="1942" y="6919"/>
                  </a:cubicBezTo>
                  <a:cubicBezTo>
                    <a:pt x="2086" y="6919"/>
                    <a:pt x="2182" y="6861"/>
                    <a:pt x="2182" y="6861"/>
                  </a:cubicBezTo>
                  <a:cubicBezTo>
                    <a:pt x="2182" y="6861"/>
                    <a:pt x="2224" y="5214"/>
                    <a:pt x="2255" y="4586"/>
                  </a:cubicBezTo>
                  <a:cubicBezTo>
                    <a:pt x="2279" y="4125"/>
                    <a:pt x="2170" y="3903"/>
                    <a:pt x="2161" y="3784"/>
                  </a:cubicBezTo>
                  <a:cubicBezTo>
                    <a:pt x="2161" y="3784"/>
                    <a:pt x="2222" y="423"/>
                    <a:pt x="2222" y="5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3066075" y="2223800"/>
              <a:ext cx="30700" cy="29175"/>
            </a:xfrm>
            <a:custGeom>
              <a:avLst/>
              <a:gdLst/>
              <a:ahLst/>
              <a:cxnLst/>
              <a:rect l="l" t="t" r="r" b="b"/>
              <a:pathLst>
                <a:path w="1228" h="1167" extrusionOk="0">
                  <a:moveTo>
                    <a:pt x="1125" y="0"/>
                  </a:moveTo>
                  <a:cubicBezTo>
                    <a:pt x="1124" y="0"/>
                    <a:pt x="1123" y="0"/>
                    <a:pt x="1122" y="1"/>
                  </a:cubicBezTo>
                  <a:lnTo>
                    <a:pt x="1122" y="49"/>
                  </a:lnTo>
                  <a:cubicBezTo>
                    <a:pt x="1091" y="83"/>
                    <a:pt x="1007" y="118"/>
                    <a:pt x="911" y="123"/>
                  </a:cubicBezTo>
                  <a:cubicBezTo>
                    <a:pt x="908" y="123"/>
                    <a:pt x="905" y="123"/>
                    <a:pt x="901" y="123"/>
                  </a:cubicBezTo>
                  <a:cubicBezTo>
                    <a:pt x="835" y="123"/>
                    <a:pt x="701" y="110"/>
                    <a:pt x="703" y="63"/>
                  </a:cubicBezTo>
                  <a:lnTo>
                    <a:pt x="703" y="1"/>
                  </a:lnTo>
                  <a:cubicBezTo>
                    <a:pt x="662" y="18"/>
                    <a:pt x="569" y="389"/>
                    <a:pt x="402" y="547"/>
                  </a:cubicBezTo>
                  <a:cubicBezTo>
                    <a:pt x="270" y="674"/>
                    <a:pt x="89" y="820"/>
                    <a:pt x="43" y="959"/>
                  </a:cubicBezTo>
                  <a:cubicBezTo>
                    <a:pt x="0" y="1089"/>
                    <a:pt x="231" y="1166"/>
                    <a:pt x="370" y="1166"/>
                  </a:cubicBezTo>
                  <a:cubicBezTo>
                    <a:pt x="388" y="1166"/>
                    <a:pt x="404" y="1165"/>
                    <a:pt x="418" y="1162"/>
                  </a:cubicBezTo>
                  <a:cubicBezTo>
                    <a:pt x="562" y="1136"/>
                    <a:pt x="811" y="1030"/>
                    <a:pt x="874" y="933"/>
                  </a:cubicBezTo>
                  <a:cubicBezTo>
                    <a:pt x="936" y="835"/>
                    <a:pt x="965" y="691"/>
                    <a:pt x="1016" y="620"/>
                  </a:cubicBezTo>
                  <a:cubicBezTo>
                    <a:pt x="1068" y="547"/>
                    <a:pt x="1184" y="468"/>
                    <a:pt x="1212" y="385"/>
                  </a:cubicBezTo>
                  <a:cubicBezTo>
                    <a:pt x="1228" y="340"/>
                    <a:pt x="1209" y="240"/>
                    <a:pt x="1188" y="156"/>
                  </a:cubicBezTo>
                  <a:cubicBezTo>
                    <a:pt x="1169" y="81"/>
                    <a:pt x="1150" y="0"/>
                    <a:pt x="112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3021575" y="2207300"/>
              <a:ext cx="40100" cy="21550"/>
            </a:xfrm>
            <a:custGeom>
              <a:avLst/>
              <a:gdLst/>
              <a:ahLst/>
              <a:cxnLst/>
              <a:rect l="l" t="t" r="r" b="b"/>
              <a:pathLst>
                <a:path w="1604" h="862" extrusionOk="0">
                  <a:moveTo>
                    <a:pt x="1448" y="1"/>
                  </a:moveTo>
                  <a:cubicBezTo>
                    <a:pt x="1447" y="1"/>
                    <a:pt x="1447" y="1"/>
                    <a:pt x="1446" y="1"/>
                  </a:cubicBezTo>
                  <a:lnTo>
                    <a:pt x="1446" y="45"/>
                  </a:lnTo>
                  <a:cubicBezTo>
                    <a:pt x="1414" y="96"/>
                    <a:pt x="1294" y="127"/>
                    <a:pt x="1184" y="127"/>
                  </a:cubicBezTo>
                  <a:cubicBezTo>
                    <a:pt x="1123" y="127"/>
                    <a:pt x="1064" y="118"/>
                    <a:pt x="1025" y="97"/>
                  </a:cubicBezTo>
                  <a:lnTo>
                    <a:pt x="1022" y="30"/>
                  </a:lnTo>
                  <a:cubicBezTo>
                    <a:pt x="1001" y="30"/>
                    <a:pt x="983" y="63"/>
                    <a:pt x="935" y="117"/>
                  </a:cubicBezTo>
                  <a:cubicBezTo>
                    <a:pt x="863" y="192"/>
                    <a:pt x="780" y="255"/>
                    <a:pt x="687" y="303"/>
                  </a:cubicBezTo>
                  <a:cubicBezTo>
                    <a:pt x="531" y="385"/>
                    <a:pt x="225" y="511"/>
                    <a:pt x="87" y="575"/>
                  </a:cubicBezTo>
                  <a:cubicBezTo>
                    <a:pt x="0" y="616"/>
                    <a:pt x="4" y="725"/>
                    <a:pt x="94" y="787"/>
                  </a:cubicBezTo>
                  <a:cubicBezTo>
                    <a:pt x="153" y="828"/>
                    <a:pt x="269" y="862"/>
                    <a:pt x="415" y="862"/>
                  </a:cubicBezTo>
                  <a:cubicBezTo>
                    <a:pt x="489" y="862"/>
                    <a:pt x="571" y="853"/>
                    <a:pt x="657" y="833"/>
                  </a:cubicBezTo>
                  <a:cubicBezTo>
                    <a:pt x="795" y="801"/>
                    <a:pt x="971" y="672"/>
                    <a:pt x="1088" y="672"/>
                  </a:cubicBezTo>
                  <a:cubicBezTo>
                    <a:pt x="1092" y="672"/>
                    <a:pt x="1096" y="672"/>
                    <a:pt x="1099" y="672"/>
                  </a:cubicBezTo>
                  <a:cubicBezTo>
                    <a:pt x="1126" y="674"/>
                    <a:pt x="1158" y="675"/>
                    <a:pt x="1193" y="675"/>
                  </a:cubicBezTo>
                  <a:cubicBezTo>
                    <a:pt x="1309" y="675"/>
                    <a:pt x="1453" y="663"/>
                    <a:pt x="1518" y="616"/>
                  </a:cubicBezTo>
                  <a:cubicBezTo>
                    <a:pt x="1604" y="555"/>
                    <a:pt x="1569" y="423"/>
                    <a:pt x="1546" y="310"/>
                  </a:cubicBezTo>
                  <a:cubicBezTo>
                    <a:pt x="1519" y="189"/>
                    <a:pt x="1488" y="1"/>
                    <a:pt x="1448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3052050" y="2081150"/>
              <a:ext cx="14625" cy="58025"/>
            </a:xfrm>
            <a:custGeom>
              <a:avLst/>
              <a:gdLst/>
              <a:ahLst/>
              <a:cxnLst/>
              <a:rect l="l" t="t" r="r" b="b"/>
              <a:pathLst>
                <a:path w="585" h="232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14" y="221"/>
                    <a:pt x="449" y="426"/>
                  </a:cubicBezTo>
                  <a:lnTo>
                    <a:pt x="376" y="2321"/>
                  </a:lnTo>
                  <a:lnTo>
                    <a:pt x="585" y="350"/>
                  </a:lnTo>
                  <a:cubicBezTo>
                    <a:pt x="585" y="350"/>
                    <a:pt x="250" y="252"/>
                    <a:pt x="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3042325" y="1990275"/>
              <a:ext cx="56000" cy="87825"/>
            </a:xfrm>
            <a:custGeom>
              <a:avLst/>
              <a:gdLst/>
              <a:ahLst/>
              <a:cxnLst/>
              <a:rect l="l" t="t" r="r" b="b"/>
              <a:pathLst>
                <a:path w="2240" h="3513" extrusionOk="0">
                  <a:moveTo>
                    <a:pt x="696" y="0"/>
                  </a:moveTo>
                  <a:cubicBezTo>
                    <a:pt x="220" y="54"/>
                    <a:pt x="108" y="298"/>
                    <a:pt x="87" y="782"/>
                  </a:cubicBezTo>
                  <a:cubicBezTo>
                    <a:pt x="55" y="1464"/>
                    <a:pt x="1" y="3234"/>
                    <a:pt x="1" y="3234"/>
                  </a:cubicBezTo>
                  <a:cubicBezTo>
                    <a:pt x="245" y="3417"/>
                    <a:pt x="732" y="3512"/>
                    <a:pt x="1186" y="3512"/>
                  </a:cubicBezTo>
                  <a:cubicBezTo>
                    <a:pt x="1607" y="3512"/>
                    <a:pt x="1999" y="3431"/>
                    <a:pt x="2147" y="3263"/>
                  </a:cubicBezTo>
                  <a:lnTo>
                    <a:pt x="2146" y="1767"/>
                  </a:lnTo>
                  <a:lnTo>
                    <a:pt x="2218" y="769"/>
                  </a:lnTo>
                  <a:cubicBezTo>
                    <a:pt x="2240" y="144"/>
                    <a:pt x="1896" y="64"/>
                    <a:pt x="1896" y="64"/>
                  </a:cubicBezTo>
                  <a:lnTo>
                    <a:pt x="1283" y="28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3043975" y="1943050"/>
              <a:ext cx="34750" cy="32575"/>
            </a:xfrm>
            <a:custGeom>
              <a:avLst/>
              <a:gdLst/>
              <a:ahLst/>
              <a:cxnLst/>
              <a:rect l="l" t="t" r="r" b="b"/>
              <a:pathLst>
                <a:path w="1390" h="1303" extrusionOk="0">
                  <a:moveTo>
                    <a:pt x="764" y="0"/>
                  </a:moveTo>
                  <a:cubicBezTo>
                    <a:pt x="419" y="0"/>
                    <a:pt x="0" y="9"/>
                    <a:pt x="139" y="651"/>
                  </a:cubicBezTo>
                  <a:cubicBezTo>
                    <a:pt x="215" y="1002"/>
                    <a:pt x="419" y="1302"/>
                    <a:pt x="764" y="1302"/>
                  </a:cubicBezTo>
                  <a:cubicBezTo>
                    <a:pt x="1110" y="1302"/>
                    <a:pt x="1389" y="1011"/>
                    <a:pt x="1389" y="651"/>
                  </a:cubicBezTo>
                  <a:cubicBezTo>
                    <a:pt x="1389" y="292"/>
                    <a:pt x="1110" y="0"/>
                    <a:pt x="76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3080375" y="1965925"/>
              <a:ext cx="6325" cy="16150"/>
            </a:xfrm>
            <a:custGeom>
              <a:avLst/>
              <a:gdLst/>
              <a:ahLst/>
              <a:cxnLst/>
              <a:rect l="l" t="t" r="r" b="b"/>
              <a:pathLst>
                <a:path w="253" h="646" extrusionOk="0">
                  <a:moveTo>
                    <a:pt x="252" y="0"/>
                  </a:moveTo>
                  <a:lnTo>
                    <a:pt x="6" y="315"/>
                  </a:lnTo>
                  <a:lnTo>
                    <a:pt x="0" y="645"/>
                  </a:lnTo>
                  <a:cubicBezTo>
                    <a:pt x="51" y="628"/>
                    <a:pt x="93" y="593"/>
                    <a:pt x="118" y="545"/>
                  </a:cubicBezTo>
                  <a:cubicBezTo>
                    <a:pt x="157" y="468"/>
                    <a:pt x="252" y="0"/>
                    <a:pt x="252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3082150" y="1949075"/>
              <a:ext cx="6975" cy="17400"/>
            </a:xfrm>
            <a:custGeom>
              <a:avLst/>
              <a:gdLst/>
              <a:ahLst/>
              <a:cxnLst/>
              <a:rect l="l" t="t" r="r" b="b"/>
              <a:pathLst>
                <a:path w="279" h="696" extrusionOk="0">
                  <a:moveTo>
                    <a:pt x="71" y="0"/>
                  </a:moveTo>
                  <a:cubicBezTo>
                    <a:pt x="65" y="0"/>
                    <a:pt x="61" y="1"/>
                    <a:pt x="61" y="1"/>
                  </a:cubicBezTo>
                  <a:lnTo>
                    <a:pt x="0" y="696"/>
                  </a:lnTo>
                  <a:lnTo>
                    <a:pt x="0" y="696"/>
                  </a:lnTo>
                  <a:lnTo>
                    <a:pt x="181" y="674"/>
                  </a:lnTo>
                  <a:cubicBezTo>
                    <a:pt x="279" y="416"/>
                    <a:pt x="266" y="197"/>
                    <a:pt x="202" y="98"/>
                  </a:cubicBezTo>
                  <a:cubicBezTo>
                    <a:pt x="146" y="11"/>
                    <a:pt x="93" y="0"/>
                    <a:pt x="71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3085325" y="1948650"/>
              <a:ext cx="5725" cy="2975"/>
            </a:xfrm>
            <a:custGeom>
              <a:avLst/>
              <a:gdLst/>
              <a:ahLst/>
              <a:cxnLst/>
              <a:rect l="l" t="t" r="r" b="b"/>
              <a:pathLst>
                <a:path w="229" h="119" extrusionOk="0">
                  <a:moveTo>
                    <a:pt x="121" y="1"/>
                  </a:moveTo>
                  <a:cubicBezTo>
                    <a:pt x="57" y="1"/>
                    <a:pt x="5" y="50"/>
                    <a:pt x="1" y="114"/>
                  </a:cubicBezTo>
                  <a:lnTo>
                    <a:pt x="221" y="118"/>
                  </a:lnTo>
                  <a:cubicBezTo>
                    <a:pt x="228" y="56"/>
                    <a:pt x="182" y="2"/>
                    <a:pt x="12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3084975" y="1945275"/>
              <a:ext cx="5125" cy="4925"/>
            </a:xfrm>
            <a:custGeom>
              <a:avLst/>
              <a:gdLst/>
              <a:ahLst/>
              <a:cxnLst/>
              <a:rect l="l" t="t" r="r" b="b"/>
              <a:pathLst>
                <a:path w="205" h="197" extrusionOk="0">
                  <a:moveTo>
                    <a:pt x="125" y="1"/>
                  </a:moveTo>
                  <a:cubicBezTo>
                    <a:pt x="98" y="1"/>
                    <a:pt x="70" y="11"/>
                    <a:pt x="50" y="33"/>
                  </a:cubicBezTo>
                  <a:cubicBezTo>
                    <a:pt x="5" y="76"/>
                    <a:pt x="0" y="147"/>
                    <a:pt x="41" y="197"/>
                  </a:cubicBezTo>
                  <a:lnTo>
                    <a:pt x="205" y="39"/>
                  </a:lnTo>
                  <a:cubicBezTo>
                    <a:pt x="184" y="14"/>
                    <a:pt x="155" y="1"/>
                    <a:pt x="12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3047925" y="1941875"/>
              <a:ext cx="44500" cy="57900"/>
            </a:xfrm>
            <a:custGeom>
              <a:avLst/>
              <a:gdLst/>
              <a:ahLst/>
              <a:cxnLst/>
              <a:rect l="l" t="t" r="r" b="b"/>
              <a:pathLst>
                <a:path w="1780" h="2316" extrusionOk="0">
                  <a:moveTo>
                    <a:pt x="630" y="0"/>
                  </a:moveTo>
                  <a:cubicBezTo>
                    <a:pt x="359" y="0"/>
                    <a:pt x="101" y="137"/>
                    <a:pt x="60" y="488"/>
                  </a:cubicBezTo>
                  <a:cubicBezTo>
                    <a:pt x="0" y="1006"/>
                    <a:pt x="28" y="1217"/>
                    <a:pt x="97" y="1481"/>
                  </a:cubicBezTo>
                  <a:cubicBezTo>
                    <a:pt x="142" y="1645"/>
                    <a:pt x="234" y="1765"/>
                    <a:pt x="379" y="1789"/>
                  </a:cubicBezTo>
                  <a:cubicBezTo>
                    <a:pt x="396" y="1791"/>
                    <a:pt x="416" y="1792"/>
                    <a:pt x="438" y="1792"/>
                  </a:cubicBezTo>
                  <a:cubicBezTo>
                    <a:pt x="529" y="1792"/>
                    <a:pt x="646" y="1774"/>
                    <a:pt x="646" y="1774"/>
                  </a:cubicBezTo>
                  <a:lnTo>
                    <a:pt x="646" y="2000"/>
                  </a:lnTo>
                  <a:cubicBezTo>
                    <a:pt x="537" y="2210"/>
                    <a:pt x="638" y="2316"/>
                    <a:pt x="799" y="2316"/>
                  </a:cubicBezTo>
                  <a:cubicBezTo>
                    <a:pt x="953" y="2316"/>
                    <a:pt x="1161" y="2218"/>
                    <a:pt x="1289" y="2019"/>
                  </a:cubicBezTo>
                  <a:lnTo>
                    <a:pt x="1304" y="1277"/>
                  </a:lnTo>
                  <a:cubicBezTo>
                    <a:pt x="1304" y="1277"/>
                    <a:pt x="1337" y="1351"/>
                    <a:pt x="1431" y="1351"/>
                  </a:cubicBezTo>
                  <a:cubicBezTo>
                    <a:pt x="1463" y="1351"/>
                    <a:pt x="1503" y="1343"/>
                    <a:pt x="1550" y="1319"/>
                  </a:cubicBezTo>
                  <a:cubicBezTo>
                    <a:pt x="1655" y="1267"/>
                    <a:pt x="1780" y="1113"/>
                    <a:pt x="1706" y="949"/>
                  </a:cubicBezTo>
                  <a:cubicBezTo>
                    <a:pt x="1668" y="866"/>
                    <a:pt x="1611" y="839"/>
                    <a:pt x="1560" y="839"/>
                  </a:cubicBezTo>
                  <a:cubicBezTo>
                    <a:pt x="1512" y="839"/>
                    <a:pt x="1469" y="862"/>
                    <a:pt x="1447" y="885"/>
                  </a:cubicBezTo>
                  <a:cubicBezTo>
                    <a:pt x="1408" y="927"/>
                    <a:pt x="1364" y="988"/>
                    <a:pt x="1330" y="988"/>
                  </a:cubicBezTo>
                  <a:cubicBezTo>
                    <a:pt x="1325" y="988"/>
                    <a:pt x="1320" y="987"/>
                    <a:pt x="1316" y="984"/>
                  </a:cubicBezTo>
                  <a:cubicBezTo>
                    <a:pt x="1316" y="984"/>
                    <a:pt x="1445" y="363"/>
                    <a:pt x="1102" y="138"/>
                  </a:cubicBezTo>
                  <a:cubicBezTo>
                    <a:pt x="972" y="52"/>
                    <a:pt x="798" y="0"/>
                    <a:pt x="630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3043900" y="1934100"/>
              <a:ext cx="42100" cy="33950"/>
            </a:xfrm>
            <a:custGeom>
              <a:avLst/>
              <a:gdLst/>
              <a:ahLst/>
              <a:cxnLst/>
              <a:rect l="l" t="t" r="r" b="b"/>
              <a:pathLst>
                <a:path w="1684" h="1358" extrusionOk="0">
                  <a:moveTo>
                    <a:pt x="364" y="1"/>
                  </a:moveTo>
                  <a:cubicBezTo>
                    <a:pt x="359" y="1"/>
                    <a:pt x="354" y="1"/>
                    <a:pt x="350" y="3"/>
                  </a:cubicBezTo>
                  <a:cubicBezTo>
                    <a:pt x="338" y="10"/>
                    <a:pt x="329" y="23"/>
                    <a:pt x="328" y="38"/>
                  </a:cubicBezTo>
                  <a:cubicBezTo>
                    <a:pt x="315" y="110"/>
                    <a:pt x="345" y="184"/>
                    <a:pt x="406" y="228"/>
                  </a:cubicBezTo>
                  <a:cubicBezTo>
                    <a:pt x="399" y="228"/>
                    <a:pt x="391" y="228"/>
                    <a:pt x="384" y="228"/>
                  </a:cubicBezTo>
                  <a:cubicBezTo>
                    <a:pt x="285" y="228"/>
                    <a:pt x="174" y="179"/>
                    <a:pt x="80" y="154"/>
                  </a:cubicBezTo>
                  <a:cubicBezTo>
                    <a:pt x="72" y="150"/>
                    <a:pt x="63" y="148"/>
                    <a:pt x="55" y="148"/>
                  </a:cubicBezTo>
                  <a:cubicBezTo>
                    <a:pt x="46" y="148"/>
                    <a:pt x="37" y="150"/>
                    <a:pt x="29" y="154"/>
                  </a:cubicBezTo>
                  <a:cubicBezTo>
                    <a:pt x="19" y="161"/>
                    <a:pt x="12" y="171"/>
                    <a:pt x="9" y="183"/>
                  </a:cubicBezTo>
                  <a:cubicBezTo>
                    <a:pt x="2" y="210"/>
                    <a:pt x="0" y="239"/>
                    <a:pt x="6" y="267"/>
                  </a:cubicBezTo>
                  <a:cubicBezTo>
                    <a:pt x="16" y="349"/>
                    <a:pt x="47" y="429"/>
                    <a:pt x="96" y="497"/>
                  </a:cubicBezTo>
                  <a:cubicBezTo>
                    <a:pt x="169" y="592"/>
                    <a:pt x="290" y="677"/>
                    <a:pt x="409" y="700"/>
                  </a:cubicBezTo>
                  <a:cubicBezTo>
                    <a:pt x="464" y="711"/>
                    <a:pt x="519" y="716"/>
                    <a:pt x="575" y="716"/>
                  </a:cubicBezTo>
                  <a:cubicBezTo>
                    <a:pt x="612" y="716"/>
                    <a:pt x="649" y="714"/>
                    <a:pt x="686" y="709"/>
                  </a:cubicBezTo>
                  <a:cubicBezTo>
                    <a:pt x="837" y="694"/>
                    <a:pt x="986" y="664"/>
                    <a:pt x="1139" y="652"/>
                  </a:cubicBezTo>
                  <a:cubicBezTo>
                    <a:pt x="1151" y="651"/>
                    <a:pt x="1164" y="650"/>
                    <a:pt x="1176" y="650"/>
                  </a:cubicBezTo>
                  <a:cubicBezTo>
                    <a:pt x="1197" y="650"/>
                    <a:pt x="1217" y="652"/>
                    <a:pt x="1237" y="657"/>
                  </a:cubicBezTo>
                  <a:cubicBezTo>
                    <a:pt x="1353" y="689"/>
                    <a:pt x="1339" y="824"/>
                    <a:pt x="1358" y="918"/>
                  </a:cubicBezTo>
                  <a:cubicBezTo>
                    <a:pt x="1389" y="1082"/>
                    <a:pt x="1416" y="1357"/>
                    <a:pt x="1477" y="1357"/>
                  </a:cubicBezTo>
                  <a:cubicBezTo>
                    <a:pt x="1494" y="1357"/>
                    <a:pt x="1564" y="1238"/>
                    <a:pt x="1608" y="1196"/>
                  </a:cubicBezTo>
                  <a:cubicBezTo>
                    <a:pt x="1637" y="1169"/>
                    <a:pt x="1643" y="1108"/>
                    <a:pt x="1649" y="1071"/>
                  </a:cubicBezTo>
                  <a:cubicBezTo>
                    <a:pt x="1661" y="1005"/>
                    <a:pt x="1668" y="935"/>
                    <a:pt x="1672" y="867"/>
                  </a:cubicBezTo>
                  <a:cubicBezTo>
                    <a:pt x="1677" y="810"/>
                    <a:pt x="1682" y="751"/>
                    <a:pt x="1682" y="693"/>
                  </a:cubicBezTo>
                  <a:cubicBezTo>
                    <a:pt x="1682" y="629"/>
                    <a:pt x="1684" y="563"/>
                    <a:pt x="1666" y="499"/>
                  </a:cubicBezTo>
                  <a:cubicBezTo>
                    <a:pt x="1652" y="445"/>
                    <a:pt x="1624" y="394"/>
                    <a:pt x="1587" y="354"/>
                  </a:cubicBezTo>
                  <a:lnTo>
                    <a:pt x="1575" y="341"/>
                  </a:lnTo>
                  <a:cubicBezTo>
                    <a:pt x="1498" y="261"/>
                    <a:pt x="1405" y="199"/>
                    <a:pt x="1304" y="158"/>
                  </a:cubicBezTo>
                  <a:cubicBezTo>
                    <a:pt x="1159" y="98"/>
                    <a:pt x="1001" y="75"/>
                    <a:pt x="844" y="59"/>
                  </a:cubicBezTo>
                  <a:cubicBezTo>
                    <a:pt x="688" y="43"/>
                    <a:pt x="531" y="35"/>
                    <a:pt x="377" y="3"/>
                  </a:cubicBezTo>
                  <a:cubicBezTo>
                    <a:pt x="373" y="1"/>
                    <a:pt x="368" y="1"/>
                    <a:pt x="36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3064100" y="1978900"/>
              <a:ext cx="14875" cy="9575"/>
            </a:xfrm>
            <a:custGeom>
              <a:avLst/>
              <a:gdLst/>
              <a:ahLst/>
              <a:cxnLst/>
              <a:rect l="l" t="t" r="r" b="b"/>
              <a:pathLst>
                <a:path w="595" h="383" extrusionOk="0">
                  <a:moveTo>
                    <a:pt x="595" y="0"/>
                  </a:moveTo>
                  <a:cubicBezTo>
                    <a:pt x="576" y="47"/>
                    <a:pt x="513" y="121"/>
                    <a:pt x="438" y="163"/>
                  </a:cubicBezTo>
                  <a:cubicBezTo>
                    <a:pt x="325" y="225"/>
                    <a:pt x="0" y="293"/>
                    <a:pt x="0" y="293"/>
                  </a:cubicBezTo>
                  <a:lnTo>
                    <a:pt x="0" y="383"/>
                  </a:lnTo>
                  <a:cubicBezTo>
                    <a:pt x="0" y="383"/>
                    <a:pt x="422" y="302"/>
                    <a:pt x="506" y="192"/>
                  </a:cubicBezTo>
                  <a:cubicBezTo>
                    <a:pt x="547" y="134"/>
                    <a:pt x="577" y="68"/>
                    <a:pt x="595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3065975" y="1962575"/>
              <a:ext cx="3875" cy="3275"/>
            </a:xfrm>
            <a:custGeom>
              <a:avLst/>
              <a:gdLst/>
              <a:ahLst/>
              <a:cxnLst/>
              <a:rect l="l" t="t" r="r" b="b"/>
              <a:pathLst>
                <a:path w="155" h="131" extrusionOk="0">
                  <a:moveTo>
                    <a:pt x="67" y="1"/>
                  </a:moveTo>
                  <a:cubicBezTo>
                    <a:pt x="29" y="2"/>
                    <a:pt x="0" y="33"/>
                    <a:pt x="2" y="70"/>
                  </a:cubicBezTo>
                  <a:cubicBezTo>
                    <a:pt x="6" y="107"/>
                    <a:pt x="37" y="131"/>
                    <a:pt x="68" y="131"/>
                  </a:cubicBezTo>
                  <a:cubicBezTo>
                    <a:pt x="85" y="131"/>
                    <a:pt x="102" y="124"/>
                    <a:pt x="115" y="109"/>
                  </a:cubicBezTo>
                  <a:cubicBezTo>
                    <a:pt x="154" y="67"/>
                    <a:pt x="124" y="1"/>
                    <a:pt x="6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7"/>
            <p:cNvSpPr/>
            <p:nvPr/>
          </p:nvSpPr>
          <p:spPr>
            <a:xfrm>
              <a:off x="3068625" y="1956175"/>
              <a:ext cx="4050" cy="3175"/>
            </a:xfrm>
            <a:custGeom>
              <a:avLst/>
              <a:gdLst/>
              <a:ahLst/>
              <a:cxnLst/>
              <a:rect l="l" t="t" r="r" b="b"/>
              <a:pathLst>
                <a:path w="162" h="127" extrusionOk="0">
                  <a:moveTo>
                    <a:pt x="71" y="1"/>
                  </a:moveTo>
                  <a:cubicBezTo>
                    <a:pt x="42" y="1"/>
                    <a:pt x="14" y="18"/>
                    <a:pt x="0" y="46"/>
                  </a:cubicBezTo>
                  <a:lnTo>
                    <a:pt x="139" y="126"/>
                  </a:lnTo>
                  <a:cubicBezTo>
                    <a:pt x="161" y="86"/>
                    <a:pt x="147" y="35"/>
                    <a:pt x="108" y="10"/>
                  </a:cubicBezTo>
                  <a:cubicBezTo>
                    <a:pt x="96" y="4"/>
                    <a:pt x="84" y="1"/>
                    <a:pt x="7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7"/>
            <p:cNvSpPr/>
            <p:nvPr/>
          </p:nvSpPr>
          <p:spPr>
            <a:xfrm>
              <a:off x="3061075" y="1976025"/>
              <a:ext cx="4125" cy="2900"/>
            </a:xfrm>
            <a:custGeom>
              <a:avLst/>
              <a:gdLst/>
              <a:ahLst/>
              <a:cxnLst/>
              <a:rect l="l" t="t" r="r" b="b"/>
              <a:pathLst>
                <a:path w="165" h="116" extrusionOk="0">
                  <a:moveTo>
                    <a:pt x="150" y="1"/>
                  </a:moveTo>
                  <a:lnTo>
                    <a:pt x="1" y="59"/>
                  </a:lnTo>
                  <a:cubicBezTo>
                    <a:pt x="11" y="93"/>
                    <a:pt x="43" y="115"/>
                    <a:pt x="77" y="115"/>
                  </a:cubicBezTo>
                  <a:cubicBezTo>
                    <a:pt x="85" y="115"/>
                    <a:pt x="94" y="114"/>
                    <a:pt x="102" y="111"/>
                  </a:cubicBezTo>
                  <a:cubicBezTo>
                    <a:pt x="144" y="92"/>
                    <a:pt x="165" y="44"/>
                    <a:pt x="150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3050450" y="1955400"/>
              <a:ext cx="3850" cy="3425"/>
            </a:xfrm>
            <a:custGeom>
              <a:avLst/>
              <a:gdLst/>
              <a:ahLst/>
              <a:cxnLst/>
              <a:rect l="l" t="t" r="r" b="b"/>
              <a:pathLst>
                <a:path w="154" h="137" extrusionOk="0">
                  <a:moveTo>
                    <a:pt x="89" y="0"/>
                  </a:moveTo>
                  <a:cubicBezTo>
                    <a:pt x="73" y="0"/>
                    <a:pt x="57" y="6"/>
                    <a:pt x="43" y="16"/>
                  </a:cubicBezTo>
                  <a:cubicBezTo>
                    <a:pt x="8" y="47"/>
                    <a:pt x="1" y="99"/>
                    <a:pt x="27" y="137"/>
                  </a:cubicBezTo>
                  <a:lnTo>
                    <a:pt x="153" y="35"/>
                  </a:lnTo>
                  <a:cubicBezTo>
                    <a:pt x="139" y="13"/>
                    <a:pt x="114" y="0"/>
                    <a:pt x="89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3052450" y="1962075"/>
              <a:ext cx="3875" cy="3300"/>
            </a:xfrm>
            <a:custGeom>
              <a:avLst/>
              <a:gdLst/>
              <a:ahLst/>
              <a:cxnLst/>
              <a:rect l="l" t="t" r="r" b="b"/>
              <a:pathLst>
                <a:path w="155" h="132" extrusionOk="0">
                  <a:moveTo>
                    <a:pt x="67" y="0"/>
                  </a:moveTo>
                  <a:cubicBezTo>
                    <a:pt x="30" y="2"/>
                    <a:pt x="1" y="34"/>
                    <a:pt x="2" y="71"/>
                  </a:cubicBezTo>
                  <a:cubicBezTo>
                    <a:pt x="5" y="108"/>
                    <a:pt x="36" y="132"/>
                    <a:pt x="68" y="132"/>
                  </a:cubicBezTo>
                  <a:cubicBezTo>
                    <a:pt x="85" y="132"/>
                    <a:pt x="102" y="125"/>
                    <a:pt x="115" y="111"/>
                  </a:cubicBezTo>
                  <a:cubicBezTo>
                    <a:pt x="154" y="68"/>
                    <a:pt x="124" y="0"/>
                    <a:pt x="67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7"/>
            <p:cNvSpPr/>
            <p:nvPr/>
          </p:nvSpPr>
          <p:spPr>
            <a:xfrm>
              <a:off x="3055175" y="1962500"/>
              <a:ext cx="6050" cy="10300"/>
            </a:xfrm>
            <a:custGeom>
              <a:avLst/>
              <a:gdLst/>
              <a:ahLst/>
              <a:cxnLst/>
              <a:rect l="l" t="t" r="r" b="b"/>
              <a:pathLst>
                <a:path w="242" h="412" extrusionOk="0">
                  <a:moveTo>
                    <a:pt x="241" y="1"/>
                  </a:moveTo>
                  <a:lnTo>
                    <a:pt x="0" y="357"/>
                  </a:lnTo>
                  <a:lnTo>
                    <a:pt x="234" y="41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7"/>
            <p:cNvSpPr/>
            <p:nvPr/>
          </p:nvSpPr>
          <p:spPr>
            <a:xfrm>
              <a:off x="2922675" y="2038925"/>
              <a:ext cx="12625" cy="9600"/>
            </a:xfrm>
            <a:custGeom>
              <a:avLst/>
              <a:gdLst/>
              <a:ahLst/>
              <a:cxnLst/>
              <a:rect l="l" t="t" r="r" b="b"/>
              <a:pathLst>
                <a:path w="505" h="384" extrusionOk="0">
                  <a:moveTo>
                    <a:pt x="505" y="0"/>
                  </a:moveTo>
                  <a:lnTo>
                    <a:pt x="144" y="209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361" y="17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2922675" y="2038925"/>
              <a:ext cx="12625" cy="9600"/>
            </a:xfrm>
            <a:custGeom>
              <a:avLst/>
              <a:gdLst/>
              <a:ahLst/>
              <a:cxnLst/>
              <a:rect l="l" t="t" r="r" b="b"/>
              <a:pathLst>
                <a:path w="505" h="384" extrusionOk="0">
                  <a:moveTo>
                    <a:pt x="505" y="0"/>
                  </a:moveTo>
                  <a:lnTo>
                    <a:pt x="144" y="209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361" y="17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2947275" y="2050775"/>
              <a:ext cx="16650" cy="11950"/>
            </a:xfrm>
            <a:custGeom>
              <a:avLst/>
              <a:gdLst/>
              <a:ahLst/>
              <a:cxnLst/>
              <a:rect l="l" t="t" r="r" b="b"/>
              <a:pathLst>
                <a:path w="666" h="478" extrusionOk="0">
                  <a:moveTo>
                    <a:pt x="665" y="1"/>
                  </a:moveTo>
                  <a:lnTo>
                    <a:pt x="302" y="209"/>
                  </a:lnTo>
                  <a:lnTo>
                    <a:pt x="1" y="478"/>
                  </a:lnTo>
                  <a:lnTo>
                    <a:pt x="362" y="269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2947275" y="2050775"/>
              <a:ext cx="16650" cy="11950"/>
            </a:xfrm>
            <a:custGeom>
              <a:avLst/>
              <a:gdLst/>
              <a:ahLst/>
              <a:cxnLst/>
              <a:rect l="l" t="t" r="r" b="b"/>
              <a:pathLst>
                <a:path w="666" h="478" extrusionOk="0">
                  <a:moveTo>
                    <a:pt x="665" y="1"/>
                  </a:moveTo>
                  <a:lnTo>
                    <a:pt x="302" y="209"/>
                  </a:lnTo>
                  <a:lnTo>
                    <a:pt x="1" y="478"/>
                  </a:lnTo>
                  <a:lnTo>
                    <a:pt x="362" y="269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2900875" y="2001850"/>
              <a:ext cx="145225" cy="125550"/>
            </a:xfrm>
            <a:custGeom>
              <a:avLst/>
              <a:gdLst/>
              <a:ahLst/>
              <a:cxnLst/>
              <a:rect l="l" t="t" r="r" b="b"/>
              <a:pathLst>
                <a:path w="5809" h="5022" extrusionOk="0">
                  <a:moveTo>
                    <a:pt x="4934" y="3157"/>
                  </a:moveTo>
                  <a:cubicBezTo>
                    <a:pt x="5018" y="3271"/>
                    <a:pt x="5070" y="3408"/>
                    <a:pt x="5083" y="3550"/>
                  </a:cubicBezTo>
                  <a:cubicBezTo>
                    <a:pt x="4998" y="3435"/>
                    <a:pt x="4946" y="3299"/>
                    <a:pt x="4934" y="3157"/>
                  </a:cubicBezTo>
                  <a:close/>
                  <a:moveTo>
                    <a:pt x="363" y="0"/>
                  </a:moveTo>
                  <a:lnTo>
                    <a:pt x="1" y="207"/>
                  </a:lnTo>
                  <a:lnTo>
                    <a:pt x="1" y="438"/>
                  </a:lnTo>
                  <a:lnTo>
                    <a:pt x="33" y="457"/>
                  </a:lnTo>
                  <a:lnTo>
                    <a:pt x="60" y="473"/>
                  </a:lnTo>
                  <a:lnTo>
                    <a:pt x="60" y="522"/>
                  </a:lnTo>
                  <a:lnTo>
                    <a:pt x="1" y="557"/>
                  </a:lnTo>
                  <a:lnTo>
                    <a:pt x="1" y="690"/>
                  </a:lnTo>
                  <a:lnTo>
                    <a:pt x="439" y="1615"/>
                  </a:lnTo>
                  <a:lnTo>
                    <a:pt x="872" y="1866"/>
                  </a:lnTo>
                  <a:lnTo>
                    <a:pt x="1016" y="1692"/>
                  </a:lnTo>
                  <a:lnTo>
                    <a:pt x="1396" y="1920"/>
                  </a:lnTo>
                  <a:lnTo>
                    <a:pt x="1615" y="2296"/>
                  </a:lnTo>
                  <a:lnTo>
                    <a:pt x="1857" y="2435"/>
                  </a:lnTo>
                  <a:lnTo>
                    <a:pt x="2158" y="2166"/>
                  </a:lnTo>
                  <a:lnTo>
                    <a:pt x="2530" y="2381"/>
                  </a:lnTo>
                  <a:lnTo>
                    <a:pt x="2654" y="2896"/>
                  </a:lnTo>
                  <a:lnTo>
                    <a:pt x="3277" y="3254"/>
                  </a:lnTo>
                  <a:cubicBezTo>
                    <a:pt x="3308" y="3386"/>
                    <a:pt x="3348" y="3515"/>
                    <a:pt x="3394" y="3641"/>
                  </a:cubicBezTo>
                  <a:cubicBezTo>
                    <a:pt x="3398" y="3654"/>
                    <a:pt x="3403" y="3667"/>
                    <a:pt x="3408" y="3682"/>
                  </a:cubicBezTo>
                  <a:cubicBezTo>
                    <a:pt x="3614" y="4226"/>
                    <a:pt x="3944" y="4690"/>
                    <a:pt x="4315" y="4904"/>
                  </a:cubicBezTo>
                  <a:cubicBezTo>
                    <a:pt x="4360" y="4930"/>
                    <a:pt x="4406" y="4952"/>
                    <a:pt x="4454" y="4971"/>
                  </a:cubicBezTo>
                  <a:cubicBezTo>
                    <a:pt x="4480" y="4981"/>
                    <a:pt x="4505" y="4990"/>
                    <a:pt x="4532" y="4997"/>
                  </a:cubicBezTo>
                  <a:cubicBezTo>
                    <a:pt x="4590" y="5013"/>
                    <a:pt x="4650" y="5021"/>
                    <a:pt x="4710" y="5021"/>
                  </a:cubicBezTo>
                  <a:cubicBezTo>
                    <a:pt x="4747" y="5021"/>
                    <a:pt x="4785" y="5018"/>
                    <a:pt x="4822" y="5011"/>
                  </a:cubicBezTo>
                  <a:lnTo>
                    <a:pt x="4853" y="5006"/>
                  </a:lnTo>
                  <a:cubicBezTo>
                    <a:pt x="4866" y="5001"/>
                    <a:pt x="4880" y="4998"/>
                    <a:pt x="4895" y="4993"/>
                  </a:cubicBezTo>
                  <a:lnTo>
                    <a:pt x="4927" y="4980"/>
                  </a:lnTo>
                  <a:cubicBezTo>
                    <a:pt x="4938" y="4975"/>
                    <a:pt x="4948" y="4971"/>
                    <a:pt x="4960" y="4965"/>
                  </a:cubicBezTo>
                  <a:cubicBezTo>
                    <a:pt x="4970" y="4959"/>
                    <a:pt x="4980" y="4955"/>
                    <a:pt x="4990" y="4949"/>
                  </a:cubicBezTo>
                  <a:cubicBezTo>
                    <a:pt x="4996" y="4946"/>
                    <a:pt x="5001" y="4943"/>
                    <a:pt x="5006" y="4939"/>
                  </a:cubicBezTo>
                  <a:cubicBezTo>
                    <a:pt x="5008" y="4939"/>
                    <a:pt x="5011" y="4938"/>
                    <a:pt x="5014" y="4936"/>
                  </a:cubicBezTo>
                  <a:cubicBezTo>
                    <a:pt x="5096" y="4888"/>
                    <a:pt x="5299" y="4771"/>
                    <a:pt x="5354" y="4739"/>
                  </a:cubicBezTo>
                  <a:cubicBezTo>
                    <a:pt x="5630" y="4579"/>
                    <a:pt x="5808" y="4178"/>
                    <a:pt x="5808" y="3606"/>
                  </a:cubicBezTo>
                  <a:cubicBezTo>
                    <a:pt x="5807" y="3460"/>
                    <a:pt x="5797" y="3312"/>
                    <a:pt x="5775" y="3167"/>
                  </a:cubicBezTo>
                  <a:cubicBezTo>
                    <a:pt x="5653" y="2338"/>
                    <a:pt x="5208" y="1518"/>
                    <a:pt x="4677" y="1211"/>
                  </a:cubicBezTo>
                  <a:cubicBezTo>
                    <a:pt x="4538" y="1131"/>
                    <a:pt x="4404" y="1093"/>
                    <a:pt x="4280" y="1093"/>
                  </a:cubicBezTo>
                  <a:cubicBezTo>
                    <a:pt x="4178" y="1093"/>
                    <a:pt x="4083" y="1119"/>
                    <a:pt x="3997" y="1169"/>
                  </a:cubicBezTo>
                  <a:cubicBezTo>
                    <a:pt x="3942" y="1202"/>
                    <a:pt x="3738" y="1320"/>
                    <a:pt x="3656" y="1366"/>
                  </a:cubicBezTo>
                  <a:cubicBezTo>
                    <a:pt x="3649" y="1369"/>
                    <a:pt x="3643" y="1373"/>
                    <a:pt x="3638" y="1378"/>
                  </a:cubicBezTo>
                  <a:cubicBezTo>
                    <a:pt x="3622" y="1386"/>
                    <a:pt x="3607" y="1395"/>
                    <a:pt x="3593" y="1405"/>
                  </a:cubicBezTo>
                  <a:cubicBezTo>
                    <a:pt x="3565" y="1424"/>
                    <a:pt x="3539" y="1446"/>
                    <a:pt x="3514" y="1470"/>
                  </a:cubicBezTo>
                  <a:cubicBezTo>
                    <a:pt x="3511" y="1473"/>
                    <a:pt x="3509" y="1478"/>
                    <a:pt x="3504" y="1481"/>
                  </a:cubicBezTo>
                  <a:cubicBezTo>
                    <a:pt x="3493" y="1491"/>
                    <a:pt x="3482" y="1504"/>
                    <a:pt x="3472" y="1515"/>
                  </a:cubicBezTo>
                  <a:cubicBezTo>
                    <a:pt x="3462" y="1527"/>
                    <a:pt x="3448" y="1544"/>
                    <a:pt x="3436" y="1559"/>
                  </a:cubicBezTo>
                  <a:cubicBezTo>
                    <a:pt x="3411" y="1592"/>
                    <a:pt x="3390" y="1626"/>
                    <a:pt x="3369" y="1662"/>
                  </a:cubicBezTo>
                  <a:cubicBezTo>
                    <a:pt x="3359" y="1679"/>
                    <a:pt x="3349" y="1698"/>
                    <a:pt x="3340" y="1718"/>
                  </a:cubicBezTo>
                  <a:lnTo>
                    <a:pt x="36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2900925" y="2007050"/>
              <a:ext cx="136100" cy="120350"/>
            </a:xfrm>
            <a:custGeom>
              <a:avLst/>
              <a:gdLst/>
              <a:ahLst/>
              <a:cxnLst/>
              <a:rect l="l" t="t" r="r" b="b"/>
              <a:pathLst>
                <a:path w="5444" h="4814" extrusionOk="0">
                  <a:moveTo>
                    <a:pt x="4734" y="2824"/>
                  </a:moveTo>
                  <a:cubicBezTo>
                    <a:pt x="4762" y="2824"/>
                    <a:pt x="4793" y="2833"/>
                    <a:pt x="4825" y="2852"/>
                  </a:cubicBezTo>
                  <a:cubicBezTo>
                    <a:pt x="4968" y="2934"/>
                    <a:pt x="5084" y="3179"/>
                    <a:pt x="5084" y="3398"/>
                  </a:cubicBezTo>
                  <a:cubicBezTo>
                    <a:pt x="5084" y="3569"/>
                    <a:pt x="5014" y="3675"/>
                    <a:pt x="4916" y="3675"/>
                  </a:cubicBezTo>
                  <a:cubicBezTo>
                    <a:pt x="4887" y="3675"/>
                    <a:pt x="4857" y="3666"/>
                    <a:pt x="4825" y="3648"/>
                  </a:cubicBezTo>
                  <a:cubicBezTo>
                    <a:pt x="4683" y="3565"/>
                    <a:pt x="4567" y="3320"/>
                    <a:pt x="4567" y="3100"/>
                  </a:cubicBezTo>
                  <a:cubicBezTo>
                    <a:pt x="4567" y="2930"/>
                    <a:pt x="4636" y="2824"/>
                    <a:pt x="4734" y="2824"/>
                  </a:cubicBezTo>
                  <a:close/>
                  <a:moveTo>
                    <a:pt x="0" y="1"/>
                  </a:moveTo>
                  <a:lnTo>
                    <a:pt x="0" y="231"/>
                  </a:lnTo>
                  <a:lnTo>
                    <a:pt x="31" y="249"/>
                  </a:lnTo>
                  <a:lnTo>
                    <a:pt x="60" y="266"/>
                  </a:lnTo>
                  <a:lnTo>
                    <a:pt x="60" y="316"/>
                  </a:lnTo>
                  <a:lnTo>
                    <a:pt x="0" y="349"/>
                  </a:lnTo>
                  <a:lnTo>
                    <a:pt x="0" y="484"/>
                  </a:lnTo>
                  <a:lnTo>
                    <a:pt x="437" y="1409"/>
                  </a:lnTo>
                  <a:lnTo>
                    <a:pt x="870" y="1658"/>
                  </a:lnTo>
                  <a:lnTo>
                    <a:pt x="1014" y="1484"/>
                  </a:lnTo>
                  <a:lnTo>
                    <a:pt x="1394" y="1712"/>
                  </a:lnTo>
                  <a:lnTo>
                    <a:pt x="1613" y="2088"/>
                  </a:lnTo>
                  <a:lnTo>
                    <a:pt x="1855" y="2227"/>
                  </a:lnTo>
                  <a:lnTo>
                    <a:pt x="2156" y="1958"/>
                  </a:lnTo>
                  <a:lnTo>
                    <a:pt x="2528" y="2173"/>
                  </a:lnTo>
                  <a:lnTo>
                    <a:pt x="2652" y="2688"/>
                  </a:lnTo>
                  <a:lnTo>
                    <a:pt x="3275" y="3046"/>
                  </a:lnTo>
                  <a:cubicBezTo>
                    <a:pt x="3306" y="3178"/>
                    <a:pt x="3346" y="3307"/>
                    <a:pt x="3392" y="3433"/>
                  </a:cubicBezTo>
                  <a:cubicBezTo>
                    <a:pt x="3396" y="3446"/>
                    <a:pt x="3401" y="3459"/>
                    <a:pt x="3406" y="3474"/>
                  </a:cubicBezTo>
                  <a:cubicBezTo>
                    <a:pt x="3612" y="4018"/>
                    <a:pt x="3942" y="4482"/>
                    <a:pt x="4313" y="4696"/>
                  </a:cubicBezTo>
                  <a:cubicBezTo>
                    <a:pt x="4358" y="4722"/>
                    <a:pt x="4404" y="4744"/>
                    <a:pt x="4452" y="4763"/>
                  </a:cubicBezTo>
                  <a:cubicBezTo>
                    <a:pt x="4478" y="4773"/>
                    <a:pt x="4503" y="4782"/>
                    <a:pt x="4530" y="4789"/>
                  </a:cubicBezTo>
                  <a:cubicBezTo>
                    <a:pt x="4588" y="4805"/>
                    <a:pt x="4648" y="4813"/>
                    <a:pt x="4708" y="4813"/>
                  </a:cubicBezTo>
                  <a:cubicBezTo>
                    <a:pt x="4745" y="4813"/>
                    <a:pt x="4783" y="4810"/>
                    <a:pt x="4820" y="4803"/>
                  </a:cubicBezTo>
                  <a:lnTo>
                    <a:pt x="4851" y="4798"/>
                  </a:lnTo>
                  <a:cubicBezTo>
                    <a:pt x="4864" y="4793"/>
                    <a:pt x="4878" y="4790"/>
                    <a:pt x="4893" y="4785"/>
                  </a:cubicBezTo>
                  <a:lnTo>
                    <a:pt x="4925" y="4772"/>
                  </a:lnTo>
                  <a:cubicBezTo>
                    <a:pt x="4936" y="4767"/>
                    <a:pt x="4946" y="4763"/>
                    <a:pt x="4958" y="4757"/>
                  </a:cubicBezTo>
                  <a:cubicBezTo>
                    <a:pt x="4968" y="4751"/>
                    <a:pt x="4978" y="4747"/>
                    <a:pt x="4988" y="4741"/>
                  </a:cubicBezTo>
                  <a:cubicBezTo>
                    <a:pt x="4994" y="4738"/>
                    <a:pt x="4999" y="4735"/>
                    <a:pt x="5004" y="4731"/>
                  </a:cubicBezTo>
                  <a:cubicBezTo>
                    <a:pt x="5006" y="4731"/>
                    <a:pt x="5009" y="4730"/>
                    <a:pt x="5012" y="4728"/>
                  </a:cubicBezTo>
                  <a:cubicBezTo>
                    <a:pt x="5274" y="4561"/>
                    <a:pt x="5444" y="4164"/>
                    <a:pt x="5444" y="3607"/>
                  </a:cubicBezTo>
                  <a:cubicBezTo>
                    <a:pt x="5444" y="3461"/>
                    <a:pt x="5432" y="3313"/>
                    <a:pt x="5410" y="3168"/>
                  </a:cubicBezTo>
                  <a:cubicBezTo>
                    <a:pt x="5289" y="2340"/>
                    <a:pt x="4843" y="1518"/>
                    <a:pt x="4313" y="1213"/>
                  </a:cubicBezTo>
                  <a:cubicBezTo>
                    <a:pt x="4173" y="1132"/>
                    <a:pt x="4039" y="1094"/>
                    <a:pt x="3915" y="1094"/>
                  </a:cubicBezTo>
                  <a:cubicBezTo>
                    <a:pt x="3822" y="1094"/>
                    <a:pt x="3734" y="1116"/>
                    <a:pt x="3654" y="1158"/>
                  </a:cubicBezTo>
                  <a:cubicBezTo>
                    <a:pt x="3647" y="1162"/>
                    <a:pt x="3641" y="1165"/>
                    <a:pt x="3636" y="1170"/>
                  </a:cubicBezTo>
                  <a:cubicBezTo>
                    <a:pt x="3620" y="1178"/>
                    <a:pt x="3605" y="1187"/>
                    <a:pt x="3591" y="1197"/>
                  </a:cubicBezTo>
                  <a:cubicBezTo>
                    <a:pt x="3563" y="1217"/>
                    <a:pt x="3537" y="1239"/>
                    <a:pt x="3512" y="1262"/>
                  </a:cubicBezTo>
                  <a:cubicBezTo>
                    <a:pt x="3509" y="1265"/>
                    <a:pt x="3507" y="1270"/>
                    <a:pt x="3502" y="1273"/>
                  </a:cubicBezTo>
                  <a:cubicBezTo>
                    <a:pt x="3491" y="1284"/>
                    <a:pt x="3480" y="1296"/>
                    <a:pt x="3470" y="1307"/>
                  </a:cubicBezTo>
                  <a:cubicBezTo>
                    <a:pt x="3460" y="1319"/>
                    <a:pt x="3446" y="1336"/>
                    <a:pt x="3434" y="1352"/>
                  </a:cubicBezTo>
                  <a:cubicBezTo>
                    <a:pt x="3409" y="1384"/>
                    <a:pt x="3388" y="1419"/>
                    <a:pt x="3367" y="1454"/>
                  </a:cubicBezTo>
                  <a:cubicBezTo>
                    <a:pt x="3357" y="1473"/>
                    <a:pt x="3347" y="1490"/>
                    <a:pt x="3338" y="1510"/>
                  </a:cubicBezTo>
                  <a:cubicBezTo>
                    <a:pt x="3285" y="1622"/>
                    <a:pt x="3246" y="1741"/>
                    <a:pt x="3224" y="186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3015075" y="2077650"/>
              <a:ext cx="12975" cy="21300"/>
            </a:xfrm>
            <a:custGeom>
              <a:avLst/>
              <a:gdLst/>
              <a:ahLst/>
              <a:cxnLst/>
              <a:rect l="l" t="t" r="r" b="b"/>
              <a:pathLst>
                <a:path w="519" h="852" extrusionOk="0">
                  <a:moveTo>
                    <a:pt x="168" y="0"/>
                  </a:moveTo>
                  <a:cubicBezTo>
                    <a:pt x="70" y="0"/>
                    <a:pt x="1" y="105"/>
                    <a:pt x="1" y="276"/>
                  </a:cubicBezTo>
                  <a:cubicBezTo>
                    <a:pt x="1" y="498"/>
                    <a:pt x="117" y="741"/>
                    <a:pt x="260" y="824"/>
                  </a:cubicBezTo>
                  <a:cubicBezTo>
                    <a:pt x="292" y="842"/>
                    <a:pt x="322" y="851"/>
                    <a:pt x="351" y="851"/>
                  </a:cubicBezTo>
                  <a:cubicBezTo>
                    <a:pt x="448" y="851"/>
                    <a:pt x="518" y="745"/>
                    <a:pt x="518" y="574"/>
                  </a:cubicBezTo>
                  <a:cubicBezTo>
                    <a:pt x="518" y="556"/>
                    <a:pt x="517" y="537"/>
                    <a:pt x="515" y="518"/>
                  </a:cubicBezTo>
                  <a:cubicBezTo>
                    <a:pt x="430" y="403"/>
                    <a:pt x="378" y="267"/>
                    <a:pt x="364" y="125"/>
                  </a:cubicBezTo>
                  <a:cubicBezTo>
                    <a:pt x="337" y="86"/>
                    <a:pt x="301" y="52"/>
                    <a:pt x="260" y="28"/>
                  </a:cubicBezTo>
                  <a:cubicBezTo>
                    <a:pt x="228" y="9"/>
                    <a:pt x="197" y="0"/>
                    <a:pt x="168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2992275" y="2029175"/>
              <a:ext cx="53825" cy="96100"/>
            </a:xfrm>
            <a:custGeom>
              <a:avLst/>
              <a:gdLst/>
              <a:ahLst/>
              <a:cxnLst/>
              <a:rect l="l" t="t" r="r" b="b"/>
              <a:pathLst>
                <a:path w="2153" h="3844" extrusionOk="0">
                  <a:moveTo>
                    <a:pt x="625" y="1"/>
                  </a:moveTo>
                  <a:cubicBezTo>
                    <a:pt x="523" y="1"/>
                    <a:pt x="427" y="27"/>
                    <a:pt x="341" y="77"/>
                  </a:cubicBezTo>
                  <a:cubicBezTo>
                    <a:pt x="286" y="109"/>
                    <a:pt x="82" y="228"/>
                    <a:pt x="0" y="273"/>
                  </a:cubicBezTo>
                  <a:cubicBezTo>
                    <a:pt x="80" y="231"/>
                    <a:pt x="168" y="209"/>
                    <a:pt x="262" y="209"/>
                  </a:cubicBezTo>
                  <a:cubicBezTo>
                    <a:pt x="386" y="209"/>
                    <a:pt x="519" y="247"/>
                    <a:pt x="659" y="328"/>
                  </a:cubicBezTo>
                  <a:cubicBezTo>
                    <a:pt x="1189" y="634"/>
                    <a:pt x="1635" y="1455"/>
                    <a:pt x="1756" y="2283"/>
                  </a:cubicBezTo>
                  <a:cubicBezTo>
                    <a:pt x="1778" y="2428"/>
                    <a:pt x="1790" y="2576"/>
                    <a:pt x="1790" y="2722"/>
                  </a:cubicBezTo>
                  <a:cubicBezTo>
                    <a:pt x="1790" y="3279"/>
                    <a:pt x="1622" y="3676"/>
                    <a:pt x="1358" y="3843"/>
                  </a:cubicBezTo>
                  <a:cubicBezTo>
                    <a:pt x="1440" y="3795"/>
                    <a:pt x="1643" y="3678"/>
                    <a:pt x="1698" y="3646"/>
                  </a:cubicBezTo>
                  <a:cubicBezTo>
                    <a:pt x="1974" y="3486"/>
                    <a:pt x="2152" y="3083"/>
                    <a:pt x="2152" y="2513"/>
                  </a:cubicBezTo>
                  <a:cubicBezTo>
                    <a:pt x="2151" y="2367"/>
                    <a:pt x="2141" y="2220"/>
                    <a:pt x="2119" y="2075"/>
                  </a:cubicBezTo>
                  <a:cubicBezTo>
                    <a:pt x="1997" y="1246"/>
                    <a:pt x="1552" y="425"/>
                    <a:pt x="1021" y="119"/>
                  </a:cubicBezTo>
                  <a:cubicBezTo>
                    <a:pt x="882" y="39"/>
                    <a:pt x="749" y="1"/>
                    <a:pt x="6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3026200" y="2090400"/>
              <a:ext cx="19900" cy="34825"/>
            </a:xfrm>
            <a:custGeom>
              <a:avLst/>
              <a:gdLst/>
              <a:ahLst/>
              <a:cxnLst/>
              <a:rect l="l" t="t" r="r" b="b"/>
              <a:pathLst>
                <a:path w="796" h="1393" extrusionOk="0">
                  <a:moveTo>
                    <a:pt x="794" y="1"/>
                  </a:moveTo>
                  <a:lnTo>
                    <a:pt x="431" y="209"/>
                  </a:lnTo>
                  <a:cubicBezTo>
                    <a:pt x="433" y="231"/>
                    <a:pt x="433" y="251"/>
                    <a:pt x="433" y="273"/>
                  </a:cubicBezTo>
                  <a:cubicBezTo>
                    <a:pt x="433" y="830"/>
                    <a:pt x="265" y="1227"/>
                    <a:pt x="1" y="1393"/>
                  </a:cubicBezTo>
                  <a:cubicBezTo>
                    <a:pt x="83" y="1346"/>
                    <a:pt x="286" y="1227"/>
                    <a:pt x="341" y="1197"/>
                  </a:cubicBezTo>
                  <a:cubicBezTo>
                    <a:pt x="617" y="1037"/>
                    <a:pt x="795" y="634"/>
                    <a:pt x="795" y="64"/>
                  </a:cubicBezTo>
                  <a:cubicBezTo>
                    <a:pt x="795" y="43"/>
                    <a:pt x="795" y="22"/>
                    <a:pt x="794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3026200" y="2090400"/>
              <a:ext cx="19900" cy="34825"/>
            </a:xfrm>
            <a:custGeom>
              <a:avLst/>
              <a:gdLst/>
              <a:ahLst/>
              <a:cxnLst/>
              <a:rect l="l" t="t" r="r" b="b"/>
              <a:pathLst>
                <a:path w="796" h="1393" extrusionOk="0">
                  <a:moveTo>
                    <a:pt x="794" y="1"/>
                  </a:moveTo>
                  <a:lnTo>
                    <a:pt x="431" y="209"/>
                  </a:lnTo>
                  <a:cubicBezTo>
                    <a:pt x="433" y="231"/>
                    <a:pt x="433" y="251"/>
                    <a:pt x="433" y="273"/>
                  </a:cubicBezTo>
                  <a:cubicBezTo>
                    <a:pt x="433" y="830"/>
                    <a:pt x="265" y="1227"/>
                    <a:pt x="1" y="1393"/>
                  </a:cubicBezTo>
                  <a:cubicBezTo>
                    <a:pt x="83" y="1346"/>
                    <a:pt x="286" y="1227"/>
                    <a:pt x="341" y="1197"/>
                  </a:cubicBezTo>
                  <a:cubicBezTo>
                    <a:pt x="617" y="1037"/>
                    <a:pt x="795" y="634"/>
                    <a:pt x="795" y="64"/>
                  </a:cubicBezTo>
                  <a:cubicBezTo>
                    <a:pt x="795" y="43"/>
                    <a:pt x="795" y="22"/>
                    <a:pt x="79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2900925" y="2013650"/>
              <a:ext cx="80925" cy="48825"/>
            </a:xfrm>
            <a:custGeom>
              <a:avLst/>
              <a:gdLst/>
              <a:ahLst/>
              <a:cxnLst/>
              <a:rect l="l" t="t" r="r" b="b"/>
              <a:pathLst>
                <a:path w="3237" h="1953" extrusionOk="0">
                  <a:moveTo>
                    <a:pt x="60" y="1"/>
                  </a:moveTo>
                  <a:lnTo>
                    <a:pt x="60" y="50"/>
                  </a:lnTo>
                  <a:lnTo>
                    <a:pt x="0" y="85"/>
                  </a:lnTo>
                  <a:lnTo>
                    <a:pt x="3237" y="1953"/>
                  </a:lnTo>
                  <a:lnTo>
                    <a:pt x="3237" y="1835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2900925" y="2014900"/>
              <a:ext cx="80925" cy="47575"/>
            </a:xfrm>
            <a:custGeom>
              <a:avLst/>
              <a:gdLst/>
              <a:ahLst/>
              <a:cxnLst/>
              <a:rect l="l" t="t" r="r" b="b"/>
              <a:pathLst>
                <a:path w="3237" h="1903" extrusionOk="0">
                  <a:moveTo>
                    <a:pt x="60" y="0"/>
                  </a:moveTo>
                  <a:lnTo>
                    <a:pt x="0" y="35"/>
                  </a:lnTo>
                  <a:lnTo>
                    <a:pt x="3237" y="1903"/>
                  </a:lnTo>
                  <a:lnTo>
                    <a:pt x="3237" y="1834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2981800" y="2039400"/>
              <a:ext cx="53825" cy="83375"/>
            </a:xfrm>
            <a:custGeom>
              <a:avLst/>
              <a:gdLst/>
              <a:ahLst/>
              <a:cxnLst/>
              <a:rect l="l" t="t" r="r" b="b"/>
              <a:pathLst>
                <a:path w="2153" h="3335" fill="none" extrusionOk="0">
                  <a:moveTo>
                    <a:pt x="1893" y="1417"/>
                  </a:moveTo>
                  <a:cubicBezTo>
                    <a:pt x="2152" y="2261"/>
                    <a:pt x="1997" y="3059"/>
                    <a:pt x="1545" y="3196"/>
                  </a:cubicBezTo>
                  <a:cubicBezTo>
                    <a:pt x="1094" y="3334"/>
                    <a:pt x="518" y="2763"/>
                    <a:pt x="260" y="1919"/>
                  </a:cubicBezTo>
                  <a:cubicBezTo>
                    <a:pt x="0" y="1075"/>
                    <a:pt x="156" y="277"/>
                    <a:pt x="606" y="140"/>
                  </a:cubicBezTo>
                  <a:cubicBezTo>
                    <a:pt x="1059" y="0"/>
                    <a:pt x="1635" y="573"/>
                    <a:pt x="1893" y="1417"/>
                  </a:cubicBezTo>
                  <a:close/>
                </a:path>
              </a:pathLst>
            </a:custGeom>
            <a:noFill/>
            <a:ln w="425" cap="flat" cmpd="sng">
              <a:solidFill>
                <a:srgbClr val="064949"/>
              </a:solidFill>
              <a:prstDash val="solid"/>
              <a:miter lim="14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2900925" y="2001850"/>
              <a:ext cx="83475" cy="51750"/>
            </a:xfrm>
            <a:custGeom>
              <a:avLst/>
              <a:gdLst/>
              <a:ahLst/>
              <a:cxnLst/>
              <a:rect l="l" t="t" r="r" b="b"/>
              <a:pathLst>
                <a:path w="3339" h="2070" extrusionOk="0">
                  <a:moveTo>
                    <a:pt x="363" y="0"/>
                  </a:moveTo>
                  <a:lnTo>
                    <a:pt x="0" y="209"/>
                  </a:lnTo>
                  <a:lnTo>
                    <a:pt x="3224" y="2069"/>
                  </a:lnTo>
                  <a:cubicBezTo>
                    <a:pt x="3246" y="1947"/>
                    <a:pt x="3285" y="1830"/>
                    <a:pt x="3338" y="1718"/>
                  </a:cubicBezTo>
                  <a:lnTo>
                    <a:pt x="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3021825" y="1993075"/>
              <a:ext cx="82050" cy="77825"/>
            </a:xfrm>
            <a:custGeom>
              <a:avLst/>
              <a:gdLst/>
              <a:ahLst/>
              <a:cxnLst/>
              <a:rect l="l" t="t" r="r" b="b"/>
              <a:pathLst>
                <a:path w="3282" h="3113" extrusionOk="0">
                  <a:moveTo>
                    <a:pt x="2810" y="0"/>
                  </a:moveTo>
                  <a:cubicBezTo>
                    <a:pt x="2654" y="23"/>
                    <a:pt x="2139" y="1900"/>
                    <a:pt x="2139" y="1900"/>
                  </a:cubicBezTo>
                  <a:cubicBezTo>
                    <a:pt x="2081" y="1946"/>
                    <a:pt x="1297" y="2343"/>
                    <a:pt x="1044" y="2444"/>
                  </a:cubicBezTo>
                  <a:cubicBezTo>
                    <a:pt x="1022" y="2452"/>
                    <a:pt x="998" y="2457"/>
                    <a:pt x="975" y="2457"/>
                  </a:cubicBezTo>
                  <a:cubicBezTo>
                    <a:pt x="951" y="2457"/>
                    <a:pt x="928" y="2452"/>
                    <a:pt x="905" y="2444"/>
                  </a:cubicBezTo>
                  <a:cubicBezTo>
                    <a:pt x="783" y="2400"/>
                    <a:pt x="702" y="2407"/>
                    <a:pt x="583" y="2396"/>
                  </a:cubicBezTo>
                  <a:cubicBezTo>
                    <a:pt x="511" y="2389"/>
                    <a:pt x="467" y="2367"/>
                    <a:pt x="444" y="2367"/>
                  </a:cubicBezTo>
                  <a:cubicBezTo>
                    <a:pt x="438" y="2367"/>
                    <a:pt x="434" y="2369"/>
                    <a:pt x="431" y="2374"/>
                  </a:cubicBezTo>
                  <a:cubicBezTo>
                    <a:pt x="416" y="2399"/>
                    <a:pt x="409" y="2462"/>
                    <a:pt x="477" y="2510"/>
                  </a:cubicBezTo>
                  <a:cubicBezTo>
                    <a:pt x="511" y="2535"/>
                    <a:pt x="567" y="2555"/>
                    <a:pt x="638" y="2581"/>
                  </a:cubicBezTo>
                  <a:cubicBezTo>
                    <a:pt x="547" y="2609"/>
                    <a:pt x="450" y="2624"/>
                    <a:pt x="353" y="2624"/>
                  </a:cubicBezTo>
                  <a:cubicBezTo>
                    <a:pt x="344" y="2624"/>
                    <a:pt x="335" y="2624"/>
                    <a:pt x="327" y="2623"/>
                  </a:cubicBezTo>
                  <a:cubicBezTo>
                    <a:pt x="320" y="2623"/>
                    <a:pt x="314" y="2623"/>
                    <a:pt x="308" y="2623"/>
                  </a:cubicBezTo>
                  <a:cubicBezTo>
                    <a:pt x="79" y="2623"/>
                    <a:pt x="1" y="2730"/>
                    <a:pt x="184" y="2968"/>
                  </a:cubicBezTo>
                  <a:cubicBezTo>
                    <a:pt x="253" y="3059"/>
                    <a:pt x="346" y="3113"/>
                    <a:pt x="496" y="3113"/>
                  </a:cubicBezTo>
                  <a:cubicBezTo>
                    <a:pt x="604" y="3113"/>
                    <a:pt x="740" y="3085"/>
                    <a:pt x="918" y="3024"/>
                  </a:cubicBezTo>
                  <a:cubicBezTo>
                    <a:pt x="1041" y="2981"/>
                    <a:pt x="1208" y="2899"/>
                    <a:pt x="1362" y="2842"/>
                  </a:cubicBezTo>
                  <a:cubicBezTo>
                    <a:pt x="1682" y="2725"/>
                    <a:pt x="1765" y="2713"/>
                    <a:pt x="2011" y="2631"/>
                  </a:cubicBezTo>
                  <a:cubicBezTo>
                    <a:pt x="2365" y="2512"/>
                    <a:pt x="2613" y="2391"/>
                    <a:pt x="2689" y="2251"/>
                  </a:cubicBezTo>
                  <a:cubicBezTo>
                    <a:pt x="2857" y="1930"/>
                    <a:pt x="3050" y="1212"/>
                    <a:pt x="3145" y="851"/>
                  </a:cubicBezTo>
                  <a:cubicBezTo>
                    <a:pt x="3282" y="337"/>
                    <a:pt x="3061" y="13"/>
                    <a:pt x="2810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3076675" y="1991875"/>
              <a:ext cx="26400" cy="47525"/>
            </a:xfrm>
            <a:custGeom>
              <a:avLst/>
              <a:gdLst/>
              <a:ahLst/>
              <a:cxnLst/>
              <a:rect l="l" t="t" r="r" b="b"/>
              <a:pathLst>
                <a:path w="1056" h="1901" extrusionOk="0">
                  <a:moveTo>
                    <a:pt x="522" y="0"/>
                  </a:moveTo>
                  <a:cubicBezTo>
                    <a:pt x="293" y="48"/>
                    <a:pt x="251" y="677"/>
                    <a:pt x="251" y="677"/>
                  </a:cubicBezTo>
                  <a:lnTo>
                    <a:pt x="0" y="1648"/>
                  </a:lnTo>
                  <a:cubicBezTo>
                    <a:pt x="204" y="1855"/>
                    <a:pt x="401" y="1901"/>
                    <a:pt x="535" y="1901"/>
                  </a:cubicBezTo>
                  <a:cubicBezTo>
                    <a:pt x="641" y="1901"/>
                    <a:pt x="708" y="1872"/>
                    <a:pt x="708" y="1872"/>
                  </a:cubicBezTo>
                  <a:cubicBezTo>
                    <a:pt x="708" y="1872"/>
                    <a:pt x="883" y="1382"/>
                    <a:pt x="970" y="921"/>
                  </a:cubicBezTo>
                  <a:cubicBezTo>
                    <a:pt x="1056" y="460"/>
                    <a:pt x="985" y="290"/>
                    <a:pt x="898" y="173"/>
                  </a:cubicBezTo>
                  <a:cubicBezTo>
                    <a:pt x="812" y="54"/>
                    <a:pt x="670" y="21"/>
                    <a:pt x="522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9" name="Google Shape;3849;p37"/>
          <p:cNvSpPr txBox="1">
            <a:spLocks noGrp="1"/>
          </p:cNvSpPr>
          <p:nvPr>
            <p:ph type="title" idx="4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ANALISI ESPLORATIVA</a:t>
            </a:r>
            <a:endParaRPr dirty="0"/>
          </a:p>
        </p:txBody>
      </p:sp>
      <p:sp>
        <p:nvSpPr>
          <p:cNvPr id="3850" name="Google Shape;3850;p37"/>
          <p:cNvSpPr/>
          <p:nvPr/>
        </p:nvSpPr>
        <p:spPr>
          <a:xfrm>
            <a:off x="715818" y="1096760"/>
            <a:ext cx="627300" cy="730772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37"/>
          <p:cNvSpPr/>
          <p:nvPr/>
        </p:nvSpPr>
        <p:spPr>
          <a:xfrm>
            <a:off x="715818" y="4266036"/>
            <a:ext cx="627300" cy="6273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37"/>
          <p:cNvSpPr/>
          <p:nvPr/>
        </p:nvSpPr>
        <p:spPr>
          <a:xfrm>
            <a:off x="720000" y="922825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37"/>
          <p:cNvSpPr txBox="1">
            <a:spLocks noGrp="1"/>
          </p:cNvSpPr>
          <p:nvPr>
            <p:ph type="ctrTitle"/>
          </p:nvPr>
        </p:nvSpPr>
        <p:spPr>
          <a:xfrm>
            <a:off x="715818" y="1239665"/>
            <a:ext cx="627300" cy="4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54" name="Google Shape;3854;p37"/>
          <p:cNvSpPr txBox="1">
            <a:spLocks noGrp="1"/>
          </p:cNvSpPr>
          <p:nvPr>
            <p:ph type="subTitle" idx="1"/>
          </p:nvPr>
        </p:nvSpPr>
        <p:spPr>
          <a:xfrm>
            <a:off x="1567058" y="1087488"/>
            <a:ext cx="7385353" cy="5859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300" dirty="0">
                <a:uFill>
                  <a:noFill/>
                </a:uFill>
              </a:rPr>
              <a:t>Prima di iniziare con l’implementazione dei diversi algoritmi, è stata effettuata una prima analisi </a:t>
            </a:r>
          </a:p>
          <a:p>
            <a:r>
              <a:rPr lang="it-IT" sz="1300" dirty="0">
                <a:uFill>
                  <a:noFill/>
                </a:uFill>
              </a:rPr>
              <a:t>esplorativa sul dataset focalizzando l’attenzione sulla variabile dipendente </a:t>
            </a:r>
            <a:r>
              <a:rPr lang="it-IT" sz="1800" b="1" dirty="0" err="1">
                <a:uFill>
                  <a:noFill/>
                </a:uFill>
              </a:rPr>
              <a:t>sale_price</a:t>
            </a:r>
            <a:r>
              <a:rPr lang="it-IT" sz="1300" dirty="0">
                <a:uFill>
                  <a:noFill/>
                </a:uFill>
              </a:rPr>
              <a:t>.</a:t>
            </a:r>
          </a:p>
        </p:txBody>
      </p:sp>
      <p:cxnSp>
        <p:nvCxnSpPr>
          <p:cNvPr id="3855" name="Google Shape;3855;p37"/>
          <p:cNvCxnSpPr/>
          <p:nvPr/>
        </p:nvCxnSpPr>
        <p:spPr>
          <a:xfrm>
            <a:off x="-2570250" y="4141475"/>
            <a:ext cx="41784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856" name="Google Shape;3856;p37"/>
          <p:cNvSpPr txBox="1">
            <a:spLocks noGrp="1"/>
          </p:cNvSpPr>
          <p:nvPr>
            <p:ph type="subTitle" idx="2"/>
          </p:nvPr>
        </p:nvSpPr>
        <p:spPr>
          <a:xfrm>
            <a:off x="1663521" y="4139281"/>
            <a:ext cx="5946568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uFill>
                  <a:noFill/>
                </a:uFill>
              </a:rPr>
              <a:t>Successivamente, è stata analizzata la relazione tra prezzo e condizioni di vendita della casa con un </a:t>
            </a:r>
            <a:r>
              <a:rPr lang="it-IT" sz="1300" dirty="0" err="1">
                <a:uFill>
                  <a:noFill/>
                </a:uFill>
              </a:rPr>
              <a:t>RainCloud</a:t>
            </a:r>
            <a:r>
              <a:rPr lang="it-IT" sz="1300" dirty="0">
                <a:uFill>
                  <a:noFill/>
                </a:uFill>
              </a:rPr>
              <a:t> Plot e attraverso dei </a:t>
            </a:r>
            <a:r>
              <a:rPr lang="it-IT" sz="1300" dirty="0" err="1">
                <a:uFill>
                  <a:noFill/>
                </a:uFill>
              </a:rPr>
              <a:t>boxplot</a:t>
            </a:r>
            <a:r>
              <a:rPr lang="it-IT" sz="1300" dirty="0">
                <a:uFill>
                  <a:noFill/>
                </a:uFill>
              </a:rPr>
              <a:t> la relazione tra prezzo di vendita e tipo di garage.</a:t>
            </a:r>
            <a:endParaRPr sz="1300" dirty="0">
              <a:uFill>
                <a:noFill/>
              </a:uFill>
            </a:endParaRPr>
          </a:p>
        </p:txBody>
      </p:sp>
      <p:sp>
        <p:nvSpPr>
          <p:cNvPr id="3857" name="Google Shape;3857;p37"/>
          <p:cNvSpPr txBox="1">
            <a:spLocks noGrp="1"/>
          </p:cNvSpPr>
          <p:nvPr>
            <p:ph type="ctrTitle" idx="3"/>
          </p:nvPr>
        </p:nvSpPr>
        <p:spPr>
          <a:xfrm>
            <a:off x="649292" y="4389915"/>
            <a:ext cx="759900" cy="4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Immagine 2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27F74BCC-81A4-7A6F-A9E7-DDFD48AA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433" y="1751539"/>
            <a:ext cx="3819749" cy="2358218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609056" y="1645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CONFRONTO TRA MODELLI</a:t>
            </a:r>
            <a:endParaRPr lang="en-US"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body" idx="1"/>
          </p:nvPr>
        </p:nvSpPr>
        <p:spPr>
          <a:xfrm>
            <a:off x="609056" y="492635"/>
            <a:ext cx="8154618" cy="905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31800" lvl="0" indent="-285750" algn="l" rtl="0">
              <a:spcBef>
                <a:spcPts val="160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•"/>
            </a:pPr>
            <a:r>
              <a:rPr lang="it-IT" sz="1600" dirty="0"/>
              <a:t>Per la scelta del algoritmo che migliore prestasse al set di dati utilizzato, è stato operato un confronto sulla base dell’</a:t>
            </a:r>
            <a:r>
              <a:rPr lang="it-IT" sz="1600" dirty="0" err="1"/>
              <a:t>rmse</a:t>
            </a:r>
            <a:endParaRPr lang="it-IT" sz="1600" dirty="0"/>
          </a:p>
        </p:txBody>
      </p:sp>
      <p:sp>
        <p:nvSpPr>
          <p:cNvPr id="350" name="Google Shape;350;p28"/>
          <p:cNvSpPr/>
          <p:nvPr/>
        </p:nvSpPr>
        <p:spPr>
          <a:xfrm>
            <a:off x="673574" y="668801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magine 5" descr="Immagine che contiene testo, schermata, diagramma, Policromia&#10;&#10;Descrizione generata automaticamente">
            <a:extLst>
              <a:ext uri="{FF2B5EF4-FFF2-40B4-BE49-F238E27FC236}">
                <a16:creationId xmlns:a16="http://schemas.microsoft.com/office/drawing/2014/main" id="{D41A48C4-EB32-C4E9-F9BA-91A1B40B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140" y="1440925"/>
            <a:ext cx="5467258" cy="337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1230"/>
      </p:ext>
    </p:extLst>
  </p:cSld>
  <p:clrMapOvr>
    <a:masterClrMapping/>
  </p:clrMapOvr>
  <p:transition spd="med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9" name="Google Shape;7229;p55"/>
          <p:cNvGrpSpPr/>
          <p:nvPr/>
        </p:nvGrpSpPr>
        <p:grpSpPr>
          <a:xfrm>
            <a:off x="4007402" y="1156643"/>
            <a:ext cx="4961680" cy="3494232"/>
            <a:chOff x="6245200" y="806800"/>
            <a:chExt cx="1464400" cy="1031325"/>
          </a:xfrm>
        </p:grpSpPr>
        <p:sp>
          <p:nvSpPr>
            <p:cNvPr id="7230" name="Google Shape;7230;p55"/>
            <p:cNvSpPr/>
            <p:nvPr/>
          </p:nvSpPr>
          <p:spPr>
            <a:xfrm>
              <a:off x="6315475" y="1430600"/>
              <a:ext cx="3475" cy="2625"/>
            </a:xfrm>
            <a:custGeom>
              <a:avLst/>
              <a:gdLst/>
              <a:ahLst/>
              <a:cxnLst/>
              <a:rect l="l" t="t" r="r" b="b"/>
              <a:pathLst>
                <a:path w="139" h="105" extrusionOk="0">
                  <a:moveTo>
                    <a:pt x="118" y="0"/>
                  </a:moveTo>
                  <a:lnTo>
                    <a:pt x="1" y="70"/>
                  </a:lnTo>
                  <a:lnTo>
                    <a:pt x="20" y="104"/>
                  </a:lnTo>
                  <a:lnTo>
                    <a:pt x="138" y="35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55"/>
            <p:cNvSpPr/>
            <p:nvPr/>
          </p:nvSpPr>
          <p:spPr>
            <a:xfrm>
              <a:off x="6245200" y="993400"/>
              <a:ext cx="1464400" cy="844725"/>
            </a:xfrm>
            <a:custGeom>
              <a:avLst/>
              <a:gdLst/>
              <a:ahLst/>
              <a:cxnLst/>
              <a:rect l="l" t="t" r="r" b="b"/>
              <a:pathLst>
                <a:path w="58576" h="33789" extrusionOk="0">
                  <a:moveTo>
                    <a:pt x="37967" y="1"/>
                  </a:moveTo>
                  <a:cubicBezTo>
                    <a:pt x="37554" y="1"/>
                    <a:pt x="37142" y="92"/>
                    <a:pt x="36828" y="273"/>
                  </a:cubicBezTo>
                  <a:lnTo>
                    <a:pt x="616" y="21322"/>
                  </a:lnTo>
                  <a:cubicBezTo>
                    <a:pt x="0" y="21685"/>
                    <a:pt x="0" y="22275"/>
                    <a:pt x="629" y="22637"/>
                  </a:cubicBezTo>
                  <a:lnTo>
                    <a:pt x="19480" y="33517"/>
                  </a:lnTo>
                  <a:cubicBezTo>
                    <a:pt x="19796" y="33698"/>
                    <a:pt x="20208" y="33789"/>
                    <a:pt x="20621" y="33789"/>
                  </a:cubicBezTo>
                  <a:cubicBezTo>
                    <a:pt x="21033" y="33789"/>
                    <a:pt x="21446" y="33698"/>
                    <a:pt x="21761" y="33517"/>
                  </a:cubicBezTo>
                  <a:lnTo>
                    <a:pt x="57958" y="12468"/>
                  </a:lnTo>
                  <a:cubicBezTo>
                    <a:pt x="58576" y="12105"/>
                    <a:pt x="58576" y="11515"/>
                    <a:pt x="57945" y="11153"/>
                  </a:cubicBezTo>
                  <a:lnTo>
                    <a:pt x="39107" y="273"/>
                  </a:lnTo>
                  <a:cubicBezTo>
                    <a:pt x="38792" y="92"/>
                    <a:pt x="38379" y="1"/>
                    <a:pt x="37967" y="1"/>
                  </a:cubicBezTo>
                  <a:close/>
                </a:path>
              </a:pathLst>
            </a:custGeom>
            <a:solidFill>
              <a:srgbClr val="595959">
                <a:alpha val="30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55"/>
            <p:cNvSpPr/>
            <p:nvPr/>
          </p:nvSpPr>
          <p:spPr>
            <a:xfrm>
              <a:off x="6245200" y="872325"/>
              <a:ext cx="1464400" cy="844725"/>
            </a:xfrm>
            <a:custGeom>
              <a:avLst/>
              <a:gdLst/>
              <a:ahLst/>
              <a:cxnLst/>
              <a:rect l="l" t="t" r="r" b="b"/>
              <a:pathLst>
                <a:path w="58576" h="33789" extrusionOk="0">
                  <a:moveTo>
                    <a:pt x="37967" y="1"/>
                  </a:moveTo>
                  <a:cubicBezTo>
                    <a:pt x="37554" y="1"/>
                    <a:pt x="37142" y="91"/>
                    <a:pt x="36828" y="273"/>
                  </a:cubicBezTo>
                  <a:lnTo>
                    <a:pt x="616" y="21322"/>
                  </a:lnTo>
                  <a:cubicBezTo>
                    <a:pt x="0" y="21684"/>
                    <a:pt x="0" y="22274"/>
                    <a:pt x="629" y="22637"/>
                  </a:cubicBezTo>
                  <a:lnTo>
                    <a:pt x="19480" y="33517"/>
                  </a:lnTo>
                  <a:cubicBezTo>
                    <a:pt x="19796" y="33698"/>
                    <a:pt x="20208" y="33789"/>
                    <a:pt x="20621" y="33789"/>
                  </a:cubicBezTo>
                  <a:cubicBezTo>
                    <a:pt x="21033" y="33789"/>
                    <a:pt x="21446" y="33698"/>
                    <a:pt x="21761" y="33517"/>
                  </a:cubicBezTo>
                  <a:lnTo>
                    <a:pt x="57958" y="12468"/>
                  </a:lnTo>
                  <a:cubicBezTo>
                    <a:pt x="58576" y="12105"/>
                    <a:pt x="58576" y="11515"/>
                    <a:pt x="57945" y="11152"/>
                  </a:cubicBezTo>
                  <a:lnTo>
                    <a:pt x="39107" y="273"/>
                  </a:lnTo>
                  <a:cubicBezTo>
                    <a:pt x="38792" y="91"/>
                    <a:pt x="38379" y="1"/>
                    <a:pt x="3796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55"/>
            <p:cNvSpPr/>
            <p:nvPr/>
          </p:nvSpPr>
          <p:spPr>
            <a:xfrm>
              <a:off x="6368950" y="933100"/>
              <a:ext cx="1224950" cy="710425"/>
            </a:xfrm>
            <a:custGeom>
              <a:avLst/>
              <a:gdLst/>
              <a:ahLst/>
              <a:cxnLst/>
              <a:rect l="l" t="t" r="r" b="b"/>
              <a:pathLst>
                <a:path w="48998" h="28417" extrusionOk="0">
                  <a:moveTo>
                    <a:pt x="29395" y="1"/>
                  </a:moveTo>
                  <a:lnTo>
                    <a:pt x="1" y="17093"/>
                  </a:lnTo>
                  <a:lnTo>
                    <a:pt x="19588" y="28416"/>
                  </a:lnTo>
                  <a:lnTo>
                    <a:pt x="48997" y="11324"/>
                  </a:lnTo>
                  <a:lnTo>
                    <a:pt x="2939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55"/>
            <p:cNvSpPr/>
            <p:nvPr/>
          </p:nvSpPr>
          <p:spPr>
            <a:xfrm>
              <a:off x="7426550" y="1062675"/>
              <a:ext cx="23525" cy="12275"/>
            </a:xfrm>
            <a:custGeom>
              <a:avLst/>
              <a:gdLst/>
              <a:ahLst/>
              <a:cxnLst/>
              <a:rect l="l" t="t" r="r" b="b"/>
              <a:pathLst>
                <a:path w="941" h="491" extrusionOk="0">
                  <a:moveTo>
                    <a:pt x="469" y="1"/>
                  </a:moveTo>
                  <a:cubicBezTo>
                    <a:pt x="360" y="1"/>
                    <a:pt x="249" y="24"/>
                    <a:pt x="162" y="71"/>
                  </a:cubicBezTo>
                  <a:cubicBezTo>
                    <a:pt x="1" y="166"/>
                    <a:pt x="1" y="327"/>
                    <a:pt x="162" y="419"/>
                  </a:cubicBezTo>
                  <a:cubicBezTo>
                    <a:pt x="242" y="466"/>
                    <a:pt x="350" y="490"/>
                    <a:pt x="459" y="490"/>
                  </a:cubicBezTo>
                  <a:cubicBezTo>
                    <a:pt x="568" y="490"/>
                    <a:pt x="679" y="466"/>
                    <a:pt x="767" y="419"/>
                  </a:cubicBezTo>
                  <a:cubicBezTo>
                    <a:pt x="941" y="312"/>
                    <a:pt x="941" y="166"/>
                    <a:pt x="767" y="71"/>
                  </a:cubicBezTo>
                  <a:cubicBezTo>
                    <a:pt x="686" y="24"/>
                    <a:pt x="578" y="1"/>
                    <a:pt x="469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55"/>
            <p:cNvSpPr/>
            <p:nvPr/>
          </p:nvSpPr>
          <p:spPr>
            <a:xfrm>
              <a:off x="7333975" y="1008850"/>
              <a:ext cx="81225" cy="45800"/>
            </a:xfrm>
            <a:custGeom>
              <a:avLst/>
              <a:gdLst/>
              <a:ahLst/>
              <a:cxnLst/>
              <a:rect l="l" t="t" r="r" b="b"/>
              <a:pathLst>
                <a:path w="3249" h="1832" extrusionOk="0">
                  <a:moveTo>
                    <a:pt x="336" y="1"/>
                  </a:moveTo>
                  <a:cubicBezTo>
                    <a:pt x="259" y="1"/>
                    <a:pt x="182" y="17"/>
                    <a:pt x="122" y="51"/>
                  </a:cubicBezTo>
                  <a:cubicBezTo>
                    <a:pt x="1" y="117"/>
                    <a:pt x="1" y="225"/>
                    <a:pt x="122" y="291"/>
                  </a:cubicBezTo>
                  <a:lnTo>
                    <a:pt x="2698" y="1781"/>
                  </a:lnTo>
                  <a:cubicBezTo>
                    <a:pt x="2759" y="1815"/>
                    <a:pt x="2836" y="1832"/>
                    <a:pt x="2913" y="1832"/>
                  </a:cubicBezTo>
                  <a:cubicBezTo>
                    <a:pt x="2990" y="1832"/>
                    <a:pt x="3067" y="1815"/>
                    <a:pt x="3127" y="1781"/>
                  </a:cubicBezTo>
                  <a:cubicBezTo>
                    <a:pt x="3249" y="1714"/>
                    <a:pt x="3249" y="1607"/>
                    <a:pt x="3127" y="1527"/>
                  </a:cubicBezTo>
                  <a:lnTo>
                    <a:pt x="552" y="51"/>
                  </a:lnTo>
                  <a:cubicBezTo>
                    <a:pt x="491" y="17"/>
                    <a:pt x="413" y="1"/>
                    <a:pt x="336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55"/>
            <p:cNvSpPr/>
            <p:nvPr/>
          </p:nvSpPr>
          <p:spPr>
            <a:xfrm>
              <a:off x="6504425" y="1507925"/>
              <a:ext cx="107250" cy="56550"/>
            </a:xfrm>
            <a:custGeom>
              <a:avLst/>
              <a:gdLst/>
              <a:ahLst/>
              <a:cxnLst/>
              <a:rect l="l" t="t" r="r" b="b"/>
              <a:pathLst>
                <a:path w="4290" h="2262" extrusionOk="0">
                  <a:moveTo>
                    <a:pt x="2147" y="1"/>
                  </a:moveTo>
                  <a:cubicBezTo>
                    <a:pt x="1644" y="1"/>
                    <a:pt x="1141" y="113"/>
                    <a:pt x="759" y="336"/>
                  </a:cubicBezTo>
                  <a:cubicBezTo>
                    <a:pt x="0" y="779"/>
                    <a:pt x="6" y="1492"/>
                    <a:pt x="772" y="1933"/>
                  </a:cubicBezTo>
                  <a:cubicBezTo>
                    <a:pt x="1155" y="2152"/>
                    <a:pt x="1652" y="2262"/>
                    <a:pt x="2149" y="2262"/>
                  </a:cubicBezTo>
                  <a:cubicBezTo>
                    <a:pt x="2650" y="2262"/>
                    <a:pt x="3151" y="2151"/>
                    <a:pt x="3531" y="1929"/>
                  </a:cubicBezTo>
                  <a:cubicBezTo>
                    <a:pt x="4290" y="1485"/>
                    <a:pt x="4287" y="770"/>
                    <a:pt x="3518" y="328"/>
                  </a:cubicBezTo>
                  <a:cubicBezTo>
                    <a:pt x="3138" y="110"/>
                    <a:pt x="2643" y="1"/>
                    <a:pt x="214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55"/>
            <p:cNvSpPr/>
            <p:nvPr/>
          </p:nvSpPr>
          <p:spPr>
            <a:xfrm>
              <a:off x="6248850" y="1167550"/>
              <a:ext cx="1457050" cy="593625"/>
            </a:xfrm>
            <a:custGeom>
              <a:avLst/>
              <a:gdLst/>
              <a:ahLst/>
              <a:cxnLst/>
              <a:rect l="l" t="t" r="r" b="b"/>
              <a:pathLst>
                <a:path w="58282" h="23745" extrusionOk="0">
                  <a:moveTo>
                    <a:pt x="58282" y="0"/>
                  </a:moveTo>
                  <a:cubicBezTo>
                    <a:pt x="58282" y="243"/>
                    <a:pt x="58121" y="470"/>
                    <a:pt x="57812" y="659"/>
                  </a:cubicBezTo>
                  <a:lnTo>
                    <a:pt x="21602" y="21708"/>
                  </a:lnTo>
                  <a:cubicBezTo>
                    <a:pt x="21287" y="21889"/>
                    <a:pt x="20876" y="21979"/>
                    <a:pt x="20464" y="21979"/>
                  </a:cubicBezTo>
                  <a:cubicBezTo>
                    <a:pt x="20085" y="21979"/>
                    <a:pt x="19706" y="21903"/>
                    <a:pt x="19402" y="21750"/>
                  </a:cubicBezTo>
                  <a:lnTo>
                    <a:pt x="19402" y="21748"/>
                  </a:lnTo>
                  <a:lnTo>
                    <a:pt x="19321" y="21708"/>
                  </a:lnTo>
                  <a:lnTo>
                    <a:pt x="483" y="10828"/>
                  </a:lnTo>
                  <a:cubicBezTo>
                    <a:pt x="376" y="10760"/>
                    <a:pt x="259" y="10677"/>
                    <a:pt x="215" y="10626"/>
                  </a:cubicBezTo>
                  <a:cubicBezTo>
                    <a:pt x="151" y="10568"/>
                    <a:pt x="99" y="10500"/>
                    <a:pt x="61" y="10423"/>
                  </a:cubicBezTo>
                  <a:cubicBezTo>
                    <a:pt x="54" y="10409"/>
                    <a:pt x="50" y="10394"/>
                    <a:pt x="44" y="10380"/>
                  </a:cubicBezTo>
                  <a:cubicBezTo>
                    <a:pt x="35" y="10360"/>
                    <a:pt x="28" y="10338"/>
                    <a:pt x="22" y="10318"/>
                  </a:cubicBezTo>
                  <a:cubicBezTo>
                    <a:pt x="19" y="10303"/>
                    <a:pt x="15" y="10289"/>
                    <a:pt x="12" y="10276"/>
                  </a:cubicBezTo>
                  <a:cubicBezTo>
                    <a:pt x="5" y="10241"/>
                    <a:pt x="2" y="10206"/>
                    <a:pt x="0" y="10170"/>
                  </a:cubicBezTo>
                  <a:lnTo>
                    <a:pt x="0" y="11913"/>
                  </a:lnTo>
                  <a:cubicBezTo>
                    <a:pt x="0" y="11947"/>
                    <a:pt x="5" y="11982"/>
                    <a:pt x="12" y="12017"/>
                  </a:cubicBezTo>
                  <a:cubicBezTo>
                    <a:pt x="15" y="12032"/>
                    <a:pt x="19" y="12046"/>
                    <a:pt x="22" y="12059"/>
                  </a:cubicBezTo>
                  <a:cubicBezTo>
                    <a:pt x="28" y="12081"/>
                    <a:pt x="35" y="12101"/>
                    <a:pt x="44" y="12121"/>
                  </a:cubicBezTo>
                  <a:cubicBezTo>
                    <a:pt x="50" y="12136"/>
                    <a:pt x="54" y="12150"/>
                    <a:pt x="61" y="12165"/>
                  </a:cubicBezTo>
                  <a:cubicBezTo>
                    <a:pt x="134" y="12316"/>
                    <a:pt x="272" y="12456"/>
                    <a:pt x="470" y="12570"/>
                  </a:cubicBezTo>
                  <a:lnTo>
                    <a:pt x="19401" y="23504"/>
                  </a:lnTo>
                  <a:cubicBezTo>
                    <a:pt x="19836" y="23689"/>
                    <a:pt x="20213" y="23745"/>
                    <a:pt x="20511" y="23745"/>
                  </a:cubicBezTo>
                  <a:cubicBezTo>
                    <a:pt x="20970" y="23745"/>
                    <a:pt x="21240" y="23612"/>
                    <a:pt x="21240" y="23612"/>
                  </a:cubicBezTo>
                  <a:cubicBezTo>
                    <a:pt x="21375" y="23571"/>
                    <a:pt x="21495" y="23518"/>
                    <a:pt x="23769" y="22179"/>
                  </a:cubicBezTo>
                  <a:cubicBezTo>
                    <a:pt x="23769" y="22179"/>
                    <a:pt x="57853" y="2374"/>
                    <a:pt x="57880" y="2361"/>
                  </a:cubicBezTo>
                  <a:cubicBezTo>
                    <a:pt x="57887" y="2355"/>
                    <a:pt x="57895" y="2349"/>
                    <a:pt x="57903" y="2344"/>
                  </a:cubicBezTo>
                  <a:cubicBezTo>
                    <a:pt x="57918" y="2334"/>
                    <a:pt x="57931" y="2325"/>
                    <a:pt x="57944" y="2315"/>
                  </a:cubicBezTo>
                  <a:cubicBezTo>
                    <a:pt x="57963" y="2300"/>
                    <a:pt x="57980" y="2287"/>
                    <a:pt x="57998" y="2273"/>
                  </a:cubicBezTo>
                  <a:cubicBezTo>
                    <a:pt x="58009" y="2264"/>
                    <a:pt x="58019" y="2254"/>
                    <a:pt x="58031" y="2245"/>
                  </a:cubicBezTo>
                  <a:cubicBezTo>
                    <a:pt x="58050" y="2226"/>
                    <a:pt x="58069" y="2209"/>
                    <a:pt x="58086" y="2190"/>
                  </a:cubicBezTo>
                  <a:cubicBezTo>
                    <a:pt x="58092" y="2184"/>
                    <a:pt x="58098" y="2178"/>
                    <a:pt x="58102" y="2173"/>
                  </a:cubicBezTo>
                  <a:cubicBezTo>
                    <a:pt x="58124" y="2149"/>
                    <a:pt x="58143" y="2125"/>
                    <a:pt x="58161" y="2099"/>
                  </a:cubicBezTo>
                  <a:lnTo>
                    <a:pt x="58164" y="2096"/>
                  </a:lnTo>
                  <a:cubicBezTo>
                    <a:pt x="58219" y="2019"/>
                    <a:pt x="58257" y="1929"/>
                    <a:pt x="58275" y="1835"/>
                  </a:cubicBezTo>
                  <a:lnTo>
                    <a:pt x="58275" y="1833"/>
                  </a:lnTo>
                  <a:cubicBezTo>
                    <a:pt x="58279" y="1804"/>
                    <a:pt x="58282" y="1774"/>
                    <a:pt x="58282" y="1743"/>
                  </a:cubicBezTo>
                  <a:lnTo>
                    <a:pt x="5828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55"/>
            <p:cNvSpPr/>
            <p:nvPr/>
          </p:nvSpPr>
          <p:spPr>
            <a:xfrm>
              <a:off x="6417100" y="1215350"/>
              <a:ext cx="426200" cy="247525"/>
            </a:xfrm>
            <a:custGeom>
              <a:avLst/>
              <a:gdLst/>
              <a:ahLst/>
              <a:cxnLst/>
              <a:rect l="l" t="t" r="r" b="b"/>
              <a:pathLst>
                <a:path w="17048" h="9901" extrusionOk="0">
                  <a:moveTo>
                    <a:pt x="9875" y="1"/>
                  </a:moveTo>
                  <a:cubicBezTo>
                    <a:pt x="9817" y="1"/>
                    <a:pt x="9759" y="13"/>
                    <a:pt x="9716" y="39"/>
                  </a:cubicBezTo>
                  <a:lnTo>
                    <a:pt x="89" y="5637"/>
                  </a:lnTo>
                  <a:cubicBezTo>
                    <a:pt x="0" y="5690"/>
                    <a:pt x="0" y="5772"/>
                    <a:pt x="89" y="5823"/>
                  </a:cubicBezTo>
                  <a:lnTo>
                    <a:pt x="7013" y="9861"/>
                  </a:lnTo>
                  <a:cubicBezTo>
                    <a:pt x="7057" y="9888"/>
                    <a:pt x="7115" y="9901"/>
                    <a:pt x="7173" y="9901"/>
                  </a:cubicBezTo>
                  <a:cubicBezTo>
                    <a:pt x="7231" y="9901"/>
                    <a:pt x="7289" y="9888"/>
                    <a:pt x="7333" y="9861"/>
                  </a:cubicBezTo>
                  <a:lnTo>
                    <a:pt x="16960" y="4263"/>
                  </a:lnTo>
                  <a:cubicBezTo>
                    <a:pt x="17047" y="4212"/>
                    <a:pt x="17047" y="4128"/>
                    <a:pt x="16960" y="4077"/>
                  </a:cubicBezTo>
                  <a:lnTo>
                    <a:pt x="10036" y="39"/>
                  </a:lnTo>
                  <a:cubicBezTo>
                    <a:pt x="9992" y="13"/>
                    <a:pt x="9934" y="1"/>
                    <a:pt x="98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55"/>
            <p:cNvSpPr/>
            <p:nvPr/>
          </p:nvSpPr>
          <p:spPr>
            <a:xfrm>
              <a:off x="6926075" y="948525"/>
              <a:ext cx="340250" cy="197525"/>
            </a:xfrm>
            <a:custGeom>
              <a:avLst/>
              <a:gdLst/>
              <a:ahLst/>
              <a:cxnLst/>
              <a:rect l="l" t="t" r="r" b="b"/>
              <a:pathLst>
                <a:path w="13610" h="7901" extrusionOk="0">
                  <a:moveTo>
                    <a:pt x="7173" y="0"/>
                  </a:moveTo>
                  <a:cubicBezTo>
                    <a:pt x="7115" y="0"/>
                    <a:pt x="7057" y="13"/>
                    <a:pt x="7013" y="39"/>
                  </a:cubicBezTo>
                  <a:lnTo>
                    <a:pt x="89" y="4078"/>
                  </a:lnTo>
                  <a:cubicBezTo>
                    <a:pt x="0" y="4128"/>
                    <a:pt x="0" y="4211"/>
                    <a:pt x="87" y="4262"/>
                  </a:cubicBezTo>
                  <a:lnTo>
                    <a:pt x="6278" y="7862"/>
                  </a:lnTo>
                  <a:cubicBezTo>
                    <a:pt x="6321" y="7888"/>
                    <a:pt x="6379" y="7900"/>
                    <a:pt x="6437" y="7900"/>
                  </a:cubicBezTo>
                  <a:cubicBezTo>
                    <a:pt x="6494" y="7900"/>
                    <a:pt x="6552" y="7888"/>
                    <a:pt x="6597" y="7862"/>
                  </a:cubicBezTo>
                  <a:lnTo>
                    <a:pt x="13521" y="3824"/>
                  </a:lnTo>
                  <a:cubicBezTo>
                    <a:pt x="13609" y="3773"/>
                    <a:pt x="13609" y="3689"/>
                    <a:pt x="13522" y="3638"/>
                  </a:cubicBezTo>
                  <a:lnTo>
                    <a:pt x="7333" y="39"/>
                  </a:lnTo>
                  <a:cubicBezTo>
                    <a:pt x="7289" y="13"/>
                    <a:pt x="7231" y="0"/>
                    <a:pt x="717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55"/>
            <p:cNvSpPr/>
            <p:nvPr/>
          </p:nvSpPr>
          <p:spPr>
            <a:xfrm>
              <a:off x="7088050" y="973275"/>
              <a:ext cx="134250" cy="153725"/>
            </a:xfrm>
            <a:custGeom>
              <a:avLst/>
              <a:gdLst/>
              <a:ahLst/>
              <a:cxnLst/>
              <a:rect l="l" t="t" r="r" b="b"/>
              <a:pathLst>
                <a:path w="5370" h="6149" extrusionOk="0">
                  <a:moveTo>
                    <a:pt x="5319" y="0"/>
                  </a:moveTo>
                  <a:lnTo>
                    <a:pt x="0" y="3014"/>
                  </a:lnTo>
                  <a:lnTo>
                    <a:pt x="51" y="6149"/>
                  </a:lnTo>
                  <a:lnTo>
                    <a:pt x="5370" y="3135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55"/>
            <p:cNvSpPr/>
            <p:nvPr/>
          </p:nvSpPr>
          <p:spPr>
            <a:xfrm>
              <a:off x="6951325" y="970625"/>
              <a:ext cx="138000" cy="156375"/>
            </a:xfrm>
            <a:custGeom>
              <a:avLst/>
              <a:gdLst/>
              <a:ahLst/>
              <a:cxnLst/>
              <a:rect l="l" t="t" r="r" b="b"/>
              <a:pathLst>
                <a:path w="5520" h="6255" extrusionOk="0">
                  <a:moveTo>
                    <a:pt x="1" y="1"/>
                  </a:moveTo>
                  <a:lnTo>
                    <a:pt x="52" y="3136"/>
                  </a:lnTo>
                  <a:lnTo>
                    <a:pt x="5520" y="6255"/>
                  </a:lnTo>
                  <a:lnTo>
                    <a:pt x="5469" y="3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55"/>
            <p:cNvSpPr/>
            <p:nvPr/>
          </p:nvSpPr>
          <p:spPr>
            <a:xfrm>
              <a:off x="6951325" y="895300"/>
              <a:ext cx="269725" cy="153325"/>
            </a:xfrm>
            <a:custGeom>
              <a:avLst/>
              <a:gdLst/>
              <a:ahLst/>
              <a:cxnLst/>
              <a:rect l="l" t="t" r="r" b="b"/>
              <a:pathLst>
                <a:path w="10789" h="6133" extrusionOk="0">
                  <a:moveTo>
                    <a:pt x="5320" y="0"/>
                  </a:moveTo>
                  <a:lnTo>
                    <a:pt x="1" y="3014"/>
                  </a:lnTo>
                  <a:lnTo>
                    <a:pt x="5469" y="6133"/>
                  </a:lnTo>
                  <a:lnTo>
                    <a:pt x="10788" y="3119"/>
                  </a:lnTo>
                  <a:lnTo>
                    <a:pt x="532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55"/>
            <p:cNvSpPr/>
            <p:nvPr/>
          </p:nvSpPr>
          <p:spPr>
            <a:xfrm>
              <a:off x="6972025" y="1008500"/>
              <a:ext cx="100450" cy="85475"/>
            </a:xfrm>
            <a:custGeom>
              <a:avLst/>
              <a:gdLst/>
              <a:ahLst/>
              <a:cxnLst/>
              <a:rect l="l" t="t" r="r" b="b"/>
              <a:pathLst>
                <a:path w="4018" h="3419" extrusionOk="0">
                  <a:moveTo>
                    <a:pt x="5" y="1"/>
                  </a:moveTo>
                  <a:lnTo>
                    <a:pt x="1" y="1142"/>
                  </a:lnTo>
                  <a:lnTo>
                    <a:pt x="4015" y="3419"/>
                  </a:lnTo>
                  <a:lnTo>
                    <a:pt x="4015" y="3108"/>
                  </a:lnTo>
                  <a:lnTo>
                    <a:pt x="4018" y="2278"/>
                  </a:lnTo>
                  <a:lnTo>
                    <a:pt x="278" y="158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55"/>
            <p:cNvSpPr/>
            <p:nvPr/>
          </p:nvSpPr>
          <p:spPr>
            <a:xfrm>
              <a:off x="6967575" y="1005925"/>
              <a:ext cx="4600" cy="33750"/>
            </a:xfrm>
            <a:custGeom>
              <a:avLst/>
              <a:gdLst/>
              <a:ahLst/>
              <a:cxnLst/>
              <a:rect l="l" t="t" r="r" b="b"/>
              <a:pathLst>
                <a:path w="184" h="1350" extrusionOk="0">
                  <a:moveTo>
                    <a:pt x="5" y="1"/>
                  </a:moveTo>
                  <a:lnTo>
                    <a:pt x="1" y="1350"/>
                  </a:lnTo>
                  <a:lnTo>
                    <a:pt x="180" y="1245"/>
                  </a:lnTo>
                  <a:lnTo>
                    <a:pt x="183" y="1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55"/>
            <p:cNvSpPr/>
            <p:nvPr/>
          </p:nvSpPr>
          <p:spPr>
            <a:xfrm>
              <a:off x="6967575" y="1037050"/>
              <a:ext cx="104825" cy="62150"/>
            </a:xfrm>
            <a:custGeom>
              <a:avLst/>
              <a:gdLst/>
              <a:ahLst/>
              <a:cxnLst/>
              <a:rect l="l" t="t" r="r" b="b"/>
              <a:pathLst>
                <a:path w="4193" h="2486" extrusionOk="0">
                  <a:moveTo>
                    <a:pt x="180" y="0"/>
                  </a:moveTo>
                  <a:lnTo>
                    <a:pt x="1" y="105"/>
                  </a:lnTo>
                  <a:lnTo>
                    <a:pt x="4193" y="2486"/>
                  </a:lnTo>
                  <a:lnTo>
                    <a:pt x="4193" y="2277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55"/>
            <p:cNvSpPr/>
            <p:nvPr/>
          </p:nvSpPr>
          <p:spPr>
            <a:xfrm>
              <a:off x="7103200" y="1007825"/>
              <a:ext cx="100400" cy="85500"/>
            </a:xfrm>
            <a:custGeom>
              <a:avLst/>
              <a:gdLst/>
              <a:ahLst/>
              <a:cxnLst/>
              <a:rect l="l" t="t" r="r" b="b"/>
              <a:pathLst>
                <a:path w="4016" h="3420" extrusionOk="0">
                  <a:moveTo>
                    <a:pt x="4013" y="0"/>
                  </a:moveTo>
                  <a:lnTo>
                    <a:pt x="3740" y="158"/>
                  </a:lnTo>
                  <a:lnTo>
                    <a:pt x="0" y="2278"/>
                  </a:lnTo>
                  <a:lnTo>
                    <a:pt x="2" y="3108"/>
                  </a:lnTo>
                  <a:lnTo>
                    <a:pt x="3" y="3420"/>
                  </a:lnTo>
                  <a:lnTo>
                    <a:pt x="4016" y="1142"/>
                  </a:lnTo>
                  <a:lnTo>
                    <a:pt x="401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55"/>
            <p:cNvSpPr/>
            <p:nvPr/>
          </p:nvSpPr>
          <p:spPr>
            <a:xfrm>
              <a:off x="7203500" y="1005250"/>
              <a:ext cx="4550" cy="33725"/>
            </a:xfrm>
            <a:custGeom>
              <a:avLst/>
              <a:gdLst/>
              <a:ahLst/>
              <a:cxnLst/>
              <a:rect l="l" t="t" r="r" b="b"/>
              <a:pathLst>
                <a:path w="182" h="1349" extrusionOk="0">
                  <a:moveTo>
                    <a:pt x="179" y="0"/>
                  </a:moveTo>
                  <a:lnTo>
                    <a:pt x="1" y="103"/>
                  </a:lnTo>
                  <a:lnTo>
                    <a:pt x="4" y="1245"/>
                  </a:lnTo>
                  <a:lnTo>
                    <a:pt x="182" y="1349"/>
                  </a:lnTo>
                  <a:lnTo>
                    <a:pt x="17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55"/>
            <p:cNvSpPr/>
            <p:nvPr/>
          </p:nvSpPr>
          <p:spPr>
            <a:xfrm>
              <a:off x="7103275" y="1036350"/>
              <a:ext cx="104775" cy="62150"/>
            </a:xfrm>
            <a:custGeom>
              <a:avLst/>
              <a:gdLst/>
              <a:ahLst/>
              <a:cxnLst/>
              <a:rect l="l" t="t" r="r" b="b"/>
              <a:pathLst>
                <a:path w="4191" h="2486" extrusionOk="0">
                  <a:moveTo>
                    <a:pt x="4013" y="1"/>
                  </a:moveTo>
                  <a:lnTo>
                    <a:pt x="0" y="2279"/>
                  </a:lnTo>
                  <a:lnTo>
                    <a:pt x="0" y="2486"/>
                  </a:lnTo>
                  <a:lnTo>
                    <a:pt x="4191" y="105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55"/>
            <p:cNvSpPr/>
            <p:nvPr/>
          </p:nvSpPr>
          <p:spPr>
            <a:xfrm>
              <a:off x="7087825" y="909350"/>
              <a:ext cx="109425" cy="125275"/>
            </a:xfrm>
            <a:custGeom>
              <a:avLst/>
              <a:gdLst/>
              <a:ahLst/>
              <a:cxnLst/>
              <a:rect l="l" t="t" r="r" b="b"/>
              <a:pathLst>
                <a:path w="4377" h="5011" extrusionOk="0">
                  <a:moveTo>
                    <a:pt x="4335" y="1"/>
                  </a:moveTo>
                  <a:lnTo>
                    <a:pt x="1" y="2456"/>
                  </a:lnTo>
                  <a:lnTo>
                    <a:pt x="41" y="5011"/>
                  </a:lnTo>
                  <a:lnTo>
                    <a:pt x="4377" y="2556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55"/>
            <p:cNvSpPr/>
            <p:nvPr/>
          </p:nvSpPr>
          <p:spPr>
            <a:xfrm>
              <a:off x="6976425" y="907225"/>
              <a:ext cx="112450" cy="127400"/>
            </a:xfrm>
            <a:custGeom>
              <a:avLst/>
              <a:gdLst/>
              <a:ahLst/>
              <a:cxnLst/>
              <a:rect l="l" t="t" r="r" b="b"/>
              <a:pathLst>
                <a:path w="4498" h="5096" extrusionOk="0">
                  <a:moveTo>
                    <a:pt x="0" y="0"/>
                  </a:moveTo>
                  <a:lnTo>
                    <a:pt x="41" y="2555"/>
                  </a:lnTo>
                  <a:lnTo>
                    <a:pt x="4497" y="5096"/>
                  </a:lnTo>
                  <a:lnTo>
                    <a:pt x="4457" y="2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55"/>
            <p:cNvSpPr/>
            <p:nvPr/>
          </p:nvSpPr>
          <p:spPr>
            <a:xfrm>
              <a:off x="6976425" y="845800"/>
              <a:ext cx="219775" cy="124950"/>
            </a:xfrm>
            <a:custGeom>
              <a:avLst/>
              <a:gdLst/>
              <a:ahLst/>
              <a:cxnLst/>
              <a:rect l="l" t="t" r="r" b="b"/>
              <a:pathLst>
                <a:path w="8791" h="4998" extrusionOk="0">
                  <a:moveTo>
                    <a:pt x="4335" y="1"/>
                  </a:moveTo>
                  <a:lnTo>
                    <a:pt x="0" y="2457"/>
                  </a:lnTo>
                  <a:lnTo>
                    <a:pt x="4457" y="4998"/>
                  </a:lnTo>
                  <a:lnTo>
                    <a:pt x="8791" y="2543"/>
                  </a:lnTo>
                  <a:lnTo>
                    <a:pt x="433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55"/>
            <p:cNvSpPr/>
            <p:nvPr/>
          </p:nvSpPr>
          <p:spPr>
            <a:xfrm>
              <a:off x="6991975" y="935925"/>
              <a:ext cx="83150" cy="70800"/>
            </a:xfrm>
            <a:custGeom>
              <a:avLst/>
              <a:gdLst/>
              <a:ahLst/>
              <a:cxnLst/>
              <a:rect l="l" t="t" r="r" b="b"/>
              <a:pathLst>
                <a:path w="3326" h="2832" extrusionOk="0">
                  <a:moveTo>
                    <a:pt x="3" y="1"/>
                  </a:moveTo>
                  <a:lnTo>
                    <a:pt x="1" y="945"/>
                  </a:lnTo>
                  <a:lnTo>
                    <a:pt x="3323" y="2831"/>
                  </a:lnTo>
                  <a:lnTo>
                    <a:pt x="3324" y="2573"/>
                  </a:lnTo>
                  <a:lnTo>
                    <a:pt x="3326" y="1886"/>
                  </a:lnTo>
                  <a:lnTo>
                    <a:pt x="230" y="13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55"/>
            <p:cNvSpPr/>
            <p:nvPr/>
          </p:nvSpPr>
          <p:spPr>
            <a:xfrm>
              <a:off x="6988275" y="933800"/>
              <a:ext cx="3800" cy="27925"/>
            </a:xfrm>
            <a:custGeom>
              <a:avLst/>
              <a:gdLst/>
              <a:ahLst/>
              <a:cxnLst/>
              <a:rect l="l" t="t" r="r" b="b"/>
              <a:pathLst>
                <a:path w="152" h="1117" extrusionOk="0">
                  <a:moveTo>
                    <a:pt x="4" y="0"/>
                  </a:moveTo>
                  <a:lnTo>
                    <a:pt x="1" y="1117"/>
                  </a:lnTo>
                  <a:lnTo>
                    <a:pt x="149" y="1030"/>
                  </a:lnTo>
                  <a:lnTo>
                    <a:pt x="151" y="8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55"/>
            <p:cNvSpPr/>
            <p:nvPr/>
          </p:nvSpPr>
          <p:spPr>
            <a:xfrm>
              <a:off x="6988275" y="959525"/>
              <a:ext cx="86775" cy="51475"/>
            </a:xfrm>
            <a:custGeom>
              <a:avLst/>
              <a:gdLst/>
              <a:ahLst/>
              <a:cxnLst/>
              <a:rect l="l" t="t" r="r" b="b"/>
              <a:pathLst>
                <a:path w="3471" h="2059" extrusionOk="0">
                  <a:moveTo>
                    <a:pt x="149" y="1"/>
                  </a:moveTo>
                  <a:lnTo>
                    <a:pt x="1" y="88"/>
                  </a:lnTo>
                  <a:lnTo>
                    <a:pt x="3471" y="2059"/>
                  </a:lnTo>
                  <a:lnTo>
                    <a:pt x="3471" y="188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55"/>
            <p:cNvSpPr/>
            <p:nvPr/>
          </p:nvSpPr>
          <p:spPr>
            <a:xfrm>
              <a:off x="7100550" y="935350"/>
              <a:ext cx="83125" cy="70800"/>
            </a:xfrm>
            <a:custGeom>
              <a:avLst/>
              <a:gdLst/>
              <a:ahLst/>
              <a:cxnLst/>
              <a:rect l="l" t="t" r="r" b="b"/>
              <a:pathLst>
                <a:path w="3325" h="2832" extrusionOk="0">
                  <a:moveTo>
                    <a:pt x="3321" y="1"/>
                  </a:moveTo>
                  <a:lnTo>
                    <a:pt x="3096" y="131"/>
                  </a:lnTo>
                  <a:lnTo>
                    <a:pt x="0" y="1887"/>
                  </a:lnTo>
                  <a:lnTo>
                    <a:pt x="2" y="2575"/>
                  </a:lnTo>
                  <a:lnTo>
                    <a:pt x="2" y="2831"/>
                  </a:lnTo>
                  <a:lnTo>
                    <a:pt x="3324" y="946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55"/>
            <p:cNvSpPr/>
            <p:nvPr/>
          </p:nvSpPr>
          <p:spPr>
            <a:xfrm>
              <a:off x="7183575" y="933250"/>
              <a:ext cx="3775" cy="27950"/>
            </a:xfrm>
            <a:custGeom>
              <a:avLst/>
              <a:gdLst/>
              <a:ahLst/>
              <a:cxnLst/>
              <a:rect l="l" t="t" r="r" b="b"/>
              <a:pathLst>
                <a:path w="151" h="1118" extrusionOk="0">
                  <a:moveTo>
                    <a:pt x="148" y="1"/>
                  </a:moveTo>
                  <a:lnTo>
                    <a:pt x="0" y="85"/>
                  </a:lnTo>
                  <a:lnTo>
                    <a:pt x="3" y="1030"/>
                  </a:lnTo>
                  <a:lnTo>
                    <a:pt x="151" y="111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55"/>
            <p:cNvSpPr/>
            <p:nvPr/>
          </p:nvSpPr>
          <p:spPr>
            <a:xfrm>
              <a:off x="7100575" y="959000"/>
              <a:ext cx="86775" cy="51450"/>
            </a:xfrm>
            <a:custGeom>
              <a:avLst/>
              <a:gdLst/>
              <a:ahLst/>
              <a:cxnLst/>
              <a:rect l="l" t="t" r="r" b="b"/>
              <a:pathLst>
                <a:path w="3471" h="2058" extrusionOk="0">
                  <a:moveTo>
                    <a:pt x="3323" y="0"/>
                  </a:moveTo>
                  <a:lnTo>
                    <a:pt x="1" y="1885"/>
                  </a:lnTo>
                  <a:lnTo>
                    <a:pt x="1" y="2058"/>
                  </a:lnTo>
                  <a:lnTo>
                    <a:pt x="3471" y="87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55"/>
            <p:cNvSpPr/>
            <p:nvPr/>
          </p:nvSpPr>
          <p:spPr>
            <a:xfrm>
              <a:off x="7087600" y="857525"/>
              <a:ext cx="87325" cy="99975"/>
            </a:xfrm>
            <a:custGeom>
              <a:avLst/>
              <a:gdLst/>
              <a:ahLst/>
              <a:cxnLst/>
              <a:rect l="l" t="t" r="r" b="b"/>
              <a:pathLst>
                <a:path w="3493" h="3999" extrusionOk="0">
                  <a:moveTo>
                    <a:pt x="3461" y="0"/>
                  </a:moveTo>
                  <a:lnTo>
                    <a:pt x="1" y="1959"/>
                  </a:lnTo>
                  <a:lnTo>
                    <a:pt x="34" y="3998"/>
                  </a:lnTo>
                  <a:lnTo>
                    <a:pt x="3493" y="2039"/>
                  </a:lnTo>
                  <a:lnTo>
                    <a:pt x="346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55"/>
            <p:cNvSpPr/>
            <p:nvPr/>
          </p:nvSpPr>
          <p:spPr>
            <a:xfrm>
              <a:off x="6998725" y="855825"/>
              <a:ext cx="89750" cy="101675"/>
            </a:xfrm>
            <a:custGeom>
              <a:avLst/>
              <a:gdLst/>
              <a:ahLst/>
              <a:cxnLst/>
              <a:rect l="l" t="t" r="r" b="b"/>
              <a:pathLst>
                <a:path w="3590" h="4067" extrusionOk="0">
                  <a:moveTo>
                    <a:pt x="0" y="0"/>
                  </a:moveTo>
                  <a:lnTo>
                    <a:pt x="34" y="2039"/>
                  </a:lnTo>
                  <a:lnTo>
                    <a:pt x="3589" y="4066"/>
                  </a:lnTo>
                  <a:lnTo>
                    <a:pt x="3556" y="2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55"/>
            <p:cNvSpPr/>
            <p:nvPr/>
          </p:nvSpPr>
          <p:spPr>
            <a:xfrm>
              <a:off x="6998725" y="806800"/>
              <a:ext cx="175400" cy="99725"/>
            </a:xfrm>
            <a:custGeom>
              <a:avLst/>
              <a:gdLst/>
              <a:ahLst/>
              <a:cxnLst/>
              <a:rect l="l" t="t" r="r" b="b"/>
              <a:pathLst>
                <a:path w="7016" h="3989" extrusionOk="0">
                  <a:moveTo>
                    <a:pt x="3459" y="1"/>
                  </a:moveTo>
                  <a:lnTo>
                    <a:pt x="0" y="1961"/>
                  </a:lnTo>
                  <a:lnTo>
                    <a:pt x="3556" y="3988"/>
                  </a:lnTo>
                  <a:lnTo>
                    <a:pt x="7016" y="2029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55"/>
            <p:cNvSpPr/>
            <p:nvPr/>
          </p:nvSpPr>
          <p:spPr>
            <a:xfrm>
              <a:off x="6991975" y="935925"/>
              <a:ext cx="83150" cy="70800"/>
            </a:xfrm>
            <a:custGeom>
              <a:avLst/>
              <a:gdLst/>
              <a:ahLst/>
              <a:cxnLst/>
              <a:rect l="l" t="t" r="r" b="b"/>
              <a:pathLst>
                <a:path w="3326" h="2832" extrusionOk="0">
                  <a:moveTo>
                    <a:pt x="3" y="1"/>
                  </a:moveTo>
                  <a:lnTo>
                    <a:pt x="1" y="945"/>
                  </a:lnTo>
                  <a:lnTo>
                    <a:pt x="3323" y="2831"/>
                  </a:lnTo>
                  <a:lnTo>
                    <a:pt x="3324" y="2573"/>
                  </a:lnTo>
                  <a:lnTo>
                    <a:pt x="3326" y="1886"/>
                  </a:lnTo>
                  <a:lnTo>
                    <a:pt x="230" y="131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55"/>
            <p:cNvSpPr/>
            <p:nvPr/>
          </p:nvSpPr>
          <p:spPr>
            <a:xfrm>
              <a:off x="6988275" y="933800"/>
              <a:ext cx="3800" cy="27925"/>
            </a:xfrm>
            <a:custGeom>
              <a:avLst/>
              <a:gdLst/>
              <a:ahLst/>
              <a:cxnLst/>
              <a:rect l="l" t="t" r="r" b="b"/>
              <a:pathLst>
                <a:path w="152" h="1117" extrusionOk="0">
                  <a:moveTo>
                    <a:pt x="4" y="0"/>
                  </a:moveTo>
                  <a:lnTo>
                    <a:pt x="1" y="1117"/>
                  </a:lnTo>
                  <a:lnTo>
                    <a:pt x="149" y="1030"/>
                  </a:lnTo>
                  <a:lnTo>
                    <a:pt x="151" y="8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55"/>
            <p:cNvSpPr/>
            <p:nvPr/>
          </p:nvSpPr>
          <p:spPr>
            <a:xfrm>
              <a:off x="6988275" y="959525"/>
              <a:ext cx="86775" cy="51475"/>
            </a:xfrm>
            <a:custGeom>
              <a:avLst/>
              <a:gdLst/>
              <a:ahLst/>
              <a:cxnLst/>
              <a:rect l="l" t="t" r="r" b="b"/>
              <a:pathLst>
                <a:path w="3471" h="2059" extrusionOk="0">
                  <a:moveTo>
                    <a:pt x="149" y="1"/>
                  </a:moveTo>
                  <a:lnTo>
                    <a:pt x="1" y="88"/>
                  </a:lnTo>
                  <a:lnTo>
                    <a:pt x="3471" y="2059"/>
                  </a:lnTo>
                  <a:lnTo>
                    <a:pt x="3471" y="188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55"/>
            <p:cNvSpPr/>
            <p:nvPr/>
          </p:nvSpPr>
          <p:spPr>
            <a:xfrm>
              <a:off x="7100550" y="935350"/>
              <a:ext cx="83125" cy="70800"/>
            </a:xfrm>
            <a:custGeom>
              <a:avLst/>
              <a:gdLst/>
              <a:ahLst/>
              <a:cxnLst/>
              <a:rect l="l" t="t" r="r" b="b"/>
              <a:pathLst>
                <a:path w="3325" h="2832" extrusionOk="0">
                  <a:moveTo>
                    <a:pt x="3321" y="1"/>
                  </a:moveTo>
                  <a:lnTo>
                    <a:pt x="3096" y="131"/>
                  </a:lnTo>
                  <a:lnTo>
                    <a:pt x="0" y="1887"/>
                  </a:lnTo>
                  <a:lnTo>
                    <a:pt x="2" y="2575"/>
                  </a:lnTo>
                  <a:lnTo>
                    <a:pt x="2" y="2831"/>
                  </a:lnTo>
                  <a:lnTo>
                    <a:pt x="3324" y="946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55"/>
            <p:cNvSpPr/>
            <p:nvPr/>
          </p:nvSpPr>
          <p:spPr>
            <a:xfrm>
              <a:off x="7183575" y="933250"/>
              <a:ext cx="3775" cy="27950"/>
            </a:xfrm>
            <a:custGeom>
              <a:avLst/>
              <a:gdLst/>
              <a:ahLst/>
              <a:cxnLst/>
              <a:rect l="l" t="t" r="r" b="b"/>
              <a:pathLst>
                <a:path w="151" h="1118" extrusionOk="0">
                  <a:moveTo>
                    <a:pt x="148" y="1"/>
                  </a:moveTo>
                  <a:lnTo>
                    <a:pt x="0" y="85"/>
                  </a:lnTo>
                  <a:lnTo>
                    <a:pt x="3" y="1030"/>
                  </a:lnTo>
                  <a:lnTo>
                    <a:pt x="151" y="111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55"/>
            <p:cNvSpPr/>
            <p:nvPr/>
          </p:nvSpPr>
          <p:spPr>
            <a:xfrm>
              <a:off x="7100575" y="959000"/>
              <a:ext cx="86775" cy="51450"/>
            </a:xfrm>
            <a:custGeom>
              <a:avLst/>
              <a:gdLst/>
              <a:ahLst/>
              <a:cxnLst/>
              <a:rect l="l" t="t" r="r" b="b"/>
              <a:pathLst>
                <a:path w="3471" h="2058" extrusionOk="0">
                  <a:moveTo>
                    <a:pt x="3323" y="0"/>
                  </a:moveTo>
                  <a:lnTo>
                    <a:pt x="1" y="1885"/>
                  </a:lnTo>
                  <a:lnTo>
                    <a:pt x="1" y="2058"/>
                  </a:lnTo>
                  <a:lnTo>
                    <a:pt x="3471" y="87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55"/>
            <p:cNvSpPr/>
            <p:nvPr/>
          </p:nvSpPr>
          <p:spPr>
            <a:xfrm>
              <a:off x="7014125" y="878175"/>
              <a:ext cx="61700" cy="57250"/>
            </a:xfrm>
            <a:custGeom>
              <a:avLst/>
              <a:gdLst/>
              <a:ahLst/>
              <a:cxnLst/>
              <a:rect l="l" t="t" r="r" b="b"/>
              <a:pathLst>
                <a:path w="2468" h="2290" extrusionOk="0">
                  <a:moveTo>
                    <a:pt x="3" y="1"/>
                  </a:moveTo>
                  <a:lnTo>
                    <a:pt x="1" y="894"/>
                  </a:lnTo>
                  <a:lnTo>
                    <a:pt x="2464" y="2289"/>
                  </a:lnTo>
                  <a:lnTo>
                    <a:pt x="2466" y="2046"/>
                  </a:lnTo>
                  <a:lnTo>
                    <a:pt x="2467" y="1396"/>
                  </a:lnTo>
                  <a:lnTo>
                    <a:pt x="217" y="12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55"/>
            <p:cNvSpPr/>
            <p:nvPr/>
          </p:nvSpPr>
          <p:spPr>
            <a:xfrm>
              <a:off x="7010650" y="876150"/>
              <a:ext cx="3575" cy="26425"/>
            </a:xfrm>
            <a:custGeom>
              <a:avLst/>
              <a:gdLst/>
              <a:ahLst/>
              <a:cxnLst/>
              <a:rect l="l" t="t" r="r" b="b"/>
              <a:pathLst>
                <a:path w="143" h="1057" extrusionOk="0">
                  <a:moveTo>
                    <a:pt x="3" y="1"/>
                  </a:moveTo>
                  <a:lnTo>
                    <a:pt x="0" y="1056"/>
                  </a:lnTo>
                  <a:lnTo>
                    <a:pt x="140" y="974"/>
                  </a:lnTo>
                  <a:lnTo>
                    <a:pt x="142" y="8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55"/>
            <p:cNvSpPr/>
            <p:nvPr/>
          </p:nvSpPr>
          <p:spPr>
            <a:xfrm>
              <a:off x="7010650" y="900525"/>
              <a:ext cx="65100" cy="38950"/>
            </a:xfrm>
            <a:custGeom>
              <a:avLst/>
              <a:gdLst/>
              <a:ahLst/>
              <a:cxnLst/>
              <a:rect l="l" t="t" r="r" b="b"/>
              <a:pathLst>
                <a:path w="2604" h="1558" extrusionOk="0">
                  <a:moveTo>
                    <a:pt x="140" y="0"/>
                  </a:moveTo>
                  <a:lnTo>
                    <a:pt x="0" y="81"/>
                  </a:lnTo>
                  <a:lnTo>
                    <a:pt x="2603" y="1558"/>
                  </a:lnTo>
                  <a:lnTo>
                    <a:pt x="2603" y="139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55"/>
            <p:cNvSpPr/>
            <p:nvPr/>
          </p:nvSpPr>
          <p:spPr>
            <a:xfrm>
              <a:off x="7099825" y="878175"/>
              <a:ext cx="60600" cy="56700"/>
            </a:xfrm>
            <a:custGeom>
              <a:avLst/>
              <a:gdLst/>
              <a:ahLst/>
              <a:cxnLst/>
              <a:rect l="l" t="t" r="r" b="b"/>
              <a:pathLst>
                <a:path w="2424" h="2268" extrusionOk="0">
                  <a:moveTo>
                    <a:pt x="2421" y="1"/>
                  </a:moveTo>
                  <a:lnTo>
                    <a:pt x="2208" y="124"/>
                  </a:lnTo>
                  <a:lnTo>
                    <a:pt x="0" y="1374"/>
                  </a:lnTo>
                  <a:lnTo>
                    <a:pt x="3" y="2024"/>
                  </a:lnTo>
                  <a:lnTo>
                    <a:pt x="3" y="2267"/>
                  </a:lnTo>
                  <a:lnTo>
                    <a:pt x="2424" y="894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55"/>
            <p:cNvSpPr/>
            <p:nvPr/>
          </p:nvSpPr>
          <p:spPr>
            <a:xfrm>
              <a:off x="7160325" y="876200"/>
              <a:ext cx="3575" cy="26400"/>
            </a:xfrm>
            <a:custGeom>
              <a:avLst/>
              <a:gdLst/>
              <a:ahLst/>
              <a:cxnLst/>
              <a:rect l="l" t="t" r="r" b="b"/>
              <a:pathLst>
                <a:path w="143" h="1056" extrusionOk="0">
                  <a:moveTo>
                    <a:pt x="140" y="0"/>
                  </a:moveTo>
                  <a:lnTo>
                    <a:pt x="1" y="80"/>
                  </a:lnTo>
                  <a:lnTo>
                    <a:pt x="2" y="973"/>
                  </a:lnTo>
                  <a:lnTo>
                    <a:pt x="143" y="10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55"/>
            <p:cNvSpPr/>
            <p:nvPr/>
          </p:nvSpPr>
          <p:spPr>
            <a:xfrm>
              <a:off x="7099900" y="900525"/>
              <a:ext cx="64000" cy="38400"/>
            </a:xfrm>
            <a:custGeom>
              <a:avLst/>
              <a:gdLst/>
              <a:ahLst/>
              <a:cxnLst/>
              <a:rect l="l" t="t" r="r" b="b"/>
              <a:pathLst>
                <a:path w="2560" h="1536" extrusionOk="0">
                  <a:moveTo>
                    <a:pt x="2421" y="0"/>
                  </a:moveTo>
                  <a:lnTo>
                    <a:pt x="0" y="1373"/>
                  </a:lnTo>
                  <a:lnTo>
                    <a:pt x="0" y="1536"/>
                  </a:lnTo>
                  <a:lnTo>
                    <a:pt x="2560" y="83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55"/>
            <p:cNvSpPr/>
            <p:nvPr/>
          </p:nvSpPr>
          <p:spPr>
            <a:xfrm>
              <a:off x="7087125" y="841900"/>
              <a:ext cx="34000" cy="37725"/>
            </a:xfrm>
            <a:custGeom>
              <a:avLst/>
              <a:gdLst/>
              <a:ahLst/>
              <a:cxnLst/>
              <a:rect l="l" t="t" r="r" b="b"/>
              <a:pathLst>
                <a:path w="1360" h="1509" extrusionOk="0">
                  <a:moveTo>
                    <a:pt x="1347" y="0"/>
                  </a:moveTo>
                  <a:lnTo>
                    <a:pt x="1" y="763"/>
                  </a:lnTo>
                  <a:lnTo>
                    <a:pt x="14" y="1508"/>
                  </a:lnTo>
                  <a:lnTo>
                    <a:pt x="1360" y="746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55"/>
            <p:cNvSpPr/>
            <p:nvPr/>
          </p:nvSpPr>
          <p:spPr>
            <a:xfrm>
              <a:off x="7052550" y="841250"/>
              <a:ext cx="34925" cy="38375"/>
            </a:xfrm>
            <a:custGeom>
              <a:avLst/>
              <a:gdLst/>
              <a:ahLst/>
              <a:cxnLst/>
              <a:rect l="l" t="t" r="r" b="b"/>
              <a:pathLst>
                <a:path w="1397" h="1535" extrusionOk="0">
                  <a:moveTo>
                    <a:pt x="1" y="0"/>
                  </a:moveTo>
                  <a:lnTo>
                    <a:pt x="14" y="746"/>
                  </a:lnTo>
                  <a:lnTo>
                    <a:pt x="1397" y="1534"/>
                  </a:lnTo>
                  <a:lnTo>
                    <a:pt x="1384" y="78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55"/>
            <p:cNvSpPr/>
            <p:nvPr/>
          </p:nvSpPr>
          <p:spPr>
            <a:xfrm>
              <a:off x="6870725" y="1151225"/>
              <a:ext cx="377550" cy="218475"/>
            </a:xfrm>
            <a:custGeom>
              <a:avLst/>
              <a:gdLst/>
              <a:ahLst/>
              <a:cxnLst/>
              <a:rect l="l" t="t" r="r" b="b"/>
              <a:pathLst>
                <a:path w="15102" h="8739" fill="none" extrusionOk="0">
                  <a:moveTo>
                    <a:pt x="12394" y="1555"/>
                  </a:moveTo>
                  <a:cubicBezTo>
                    <a:pt x="15087" y="3110"/>
                    <a:pt x="15101" y="5630"/>
                    <a:pt x="12426" y="7184"/>
                  </a:cubicBezTo>
                  <a:cubicBezTo>
                    <a:pt x="9750" y="8739"/>
                    <a:pt x="5399" y="8739"/>
                    <a:pt x="2707" y="7184"/>
                  </a:cubicBezTo>
                  <a:cubicBezTo>
                    <a:pt x="15" y="5630"/>
                    <a:pt x="0" y="3110"/>
                    <a:pt x="2674" y="1555"/>
                  </a:cubicBezTo>
                  <a:cubicBezTo>
                    <a:pt x="5349" y="1"/>
                    <a:pt x="9701" y="1"/>
                    <a:pt x="12394" y="1555"/>
                  </a:cubicBezTo>
                  <a:close/>
                </a:path>
              </a:pathLst>
            </a:custGeom>
            <a:noFill/>
            <a:ln w="975" cap="flat" cmpd="sng">
              <a:solidFill>
                <a:srgbClr val="EEEEEE"/>
              </a:solidFill>
              <a:prstDash val="solid"/>
              <a:miter lim="145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55"/>
            <p:cNvSpPr/>
            <p:nvPr/>
          </p:nvSpPr>
          <p:spPr>
            <a:xfrm>
              <a:off x="6918975" y="1186375"/>
              <a:ext cx="281000" cy="148150"/>
            </a:xfrm>
            <a:custGeom>
              <a:avLst/>
              <a:gdLst/>
              <a:ahLst/>
              <a:cxnLst/>
              <a:rect l="l" t="t" r="r" b="b"/>
              <a:pathLst>
                <a:path w="11240" h="5926" extrusionOk="0">
                  <a:moveTo>
                    <a:pt x="5613" y="1665"/>
                  </a:moveTo>
                  <a:cubicBezTo>
                    <a:pt x="6187" y="1665"/>
                    <a:pt x="6761" y="1792"/>
                    <a:pt x="7200" y="2046"/>
                  </a:cubicBezTo>
                  <a:cubicBezTo>
                    <a:pt x="8078" y="2552"/>
                    <a:pt x="8083" y="3374"/>
                    <a:pt x="7210" y="3882"/>
                  </a:cubicBezTo>
                  <a:cubicBezTo>
                    <a:pt x="6774" y="4136"/>
                    <a:pt x="6201" y="4262"/>
                    <a:pt x="5628" y="4262"/>
                  </a:cubicBezTo>
                  <a:cubicBezTo>
                    <a:pt x="5054" y="4262"/>
                    <a:pt x="4479" y="4136"/>
                    <a:pt x="4040" y="3882"/>
                  </a:cubicBezTo>
                  <a:cubicBezTo>
                    <a:pt x="3161" y="3376"/>
                    <a:pt x="3157" y="2554"/>
                    <a:pt x="4030" y="2046"/>
                  </a:cubicBezTo>
                  <a:cubicBezTo>
                    <a:pt x="4466" y="1792"/>
                    <a:pt x="5039" y="1665"/>
                    <a:pt x="5613" y="1665"/>
                  </a:cubicBezTo>
                  <a:close/>
                  <a:moveTo>
                    <a:pt x="5603" y="1"/>
                  </a:moveTo>
                  <a:cubicBezTo>
                    <a:pt x="4294" y="1"/>
                    <a:pt x="2986" y="290"/>
                    <a:pt x="1991" y="869"/>
                  </a:cubicBezTo>
                  <a:cubicBezTo>
                    <a:pt x="0" y="2026"/>
                    <a:pt x="12" y="3902"/>
                    <a:pt x="2016" y="5059"/>
                  </a:cubicBezTo>
                  <a:cubicBezTo>
                    <a:pt x="3018" y="5637"/>
                    <a:pt x="4328" y="5926"/>
                    <a:pt x="5637" y="5926"/>
                  </a:cubicBezTo>
                  <a:cubicBezTo>
                    <a:pt x="6946" y="5926"/>
                    <a:pt x="8253" y="5637"/>
                    <a:pt x="9249" y="5059"/>
                  </a:cubicBezTo>
                  <a:cubicBezTo>
                    <a:pt x="11240" y="3902"/>
                    <a:pt x="11229" y="2026"/>
                    <a:pt x="9225" y="869"/>
                  </a:cubicBezTo>
                  <a:cubicBezTo>
                    <a:pt x="8223" y="290"/>
                    <a:pt x="6913" y="1"/>
                    <a:pt x="560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55"/>
            <p:cNvSpPr/>
            <p:nvPr/>
          </p:nvSpPr>
          <p:spPr>
            <a:xfrm>
              <a:off x="7017400" y="1214200"/>
              <a:ext cx="84075" cy="63875"/>
            </a:xfrm>
            <a:custGeom>
              <a:avLst/>
              <a:gdLst/>
              <a:ahLst/>
              <a:cxnLst/>
              <a:rect l="l" t="t" r="r" b="b"/>
              <a:pathLst>
                <a:path w="3363" h="2555" extrusionOk="0">
                  <a:moveTo>
                    <a:pt x="0" y="2542"/>
                  </a:moveTo>
                  <a:cubicBezTo>
                    <a:pt x="0" y="2543"/>
                    <a:pt x="0" y="2544"/>
                    <a:pt x="0" y="2545"/>
                  </a:cubicBezTo>
                  <a:lnTo>
                    <a:pt x="0" y="2542"/>
                  </a:lnTo>
                  <a:close/>
                  <a:moveTo>
                    <a:pt x="1676" y="0"/>
                  </a:moveTo>
                  <a:cubicBezTo>
                    <a:pt x="1247" y="0"/>
                    <a:pt x="818" y="95"/>
                    <a:pt x="492" y="285"/>
                  </a:cubicBezTo>
                  <a:cubicBezTo>
                    <a:pt x="167" y="473"/>
                    <a:pt x="4" y="721"/>
                    <a:pt x="4" y="968"/>
                  </a:cubicBezTo>
                  <a:lnTo>
                    <a:pt x="0" y="2542"/>
                  </a:lnTo>
                  <a:lnTo>
                    <a:pt x="0" y="2542"/>
                  </a:lnTo>
                  <a:cubicBezTo>
                    <a:pt x="1" y="2295"/>
                    <a:pt x="164" y="2050"/>
                    <a:pt x="487" y="1862"/>
                  </a:cubicBezTo>
                  <a:cubicBezTo>
                    <a:pt x="814" y="1672"/>
                    <a:pt x="1243" y="1576"/>
                    <a:pt x="1673" y="1576"/>
                  </a:cubicBezTo>
                  <a:cubicBezTo>
                    <a:pt x="2103" y="1576"/>
                    <a:pt x="2533" y="1672"/>
                    <a:pt x="2861" y="1862"/>
                  </a:cubicBezTo>
                  <a:cubicBezTo>
                    <a:pt x="3193" y="2054"/>
                    <a:pt x="3357" y="2305"/>
                    <a:pt x="3357" y="2554"/>
                  </a:cubicBezTo>
                  <a:lnTo>
                    <a:pt x="3361" y="978"/>
                  </a:lnTo>
                  <a:cubicBezTo>
                    <a:pt x="3363" y="727"/>
                    <a:pt x="3197" y="476"/>
                    <a:pt x="2867" y="285"/>
                  </a:cubicBezTo>
                  <a:cubicBezTo>
                    <a:pt x="2537" y="95"/>
                    <a:pt x="2107" y="0"/>
                    <a:pt x="1676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55"/>
            <p:cNvSpPr/>
            <p:nvPr/>
          </p:nvSpPr>
          <p:spPr>
            <a:xfrm>
              <a:off x="6963600" y="1238200"/>
              <a:ext cx="191650" cy="72900"/>
            </a:xfrm>
            <a:custGeom>
              <a:avLst/>
              <a:gdLst/>
              <a:ahLst/>
              <a:cxnLst/>
              <a:rect l="l" t="t" r="r" b="b"/>
              <a:pathLst>
                <a:path w="7666" h="2916" extrusionOk="0">
                  <a:moveTo>
                    <a:pt x="7665" y="24"/>
                  </a:moveTo>
                  <a:lnTo>
                    <a:pt x="7665" y="33"/>
                  </a:lnTo>
                  <a:lnTo>
                    <a:pt x="7665" y="33"/>
                  </a:lnTo>
                  <a:cubicBezTo>
                    <a:pt x="7665" y="30"/>
                    <a:pt x="7665" y="27"/>
                    <a:pt x="7665" y="24"/>
                  </a:cubicBezTo>
                  <a:close/>
                  <a:moveTo>
                    <a:pt x="6" y="1"/>
                  </a:moveTo>
                  <a:lnTo>
                    <a:pt x="2" y="686"/>
                  </a:lnTo>
                  <a:cubicBezTo>
                    <a:pt x="0" y="1258"/>
                    <a:pt x="377" y="1831"/>
                    <a:pt x="1133" y="2266"/>
                  </a:cubicBezTo>
                  <a:cubicBezTo>
                    <a:pt x="1882" y="2699"/>
                    <a:pt x="2863" y="2916"/>
                    <a:pt x="3843" y="2916"/>
                  </a:cubicBezTo>
                  <a:cubicBezTo>
                    <a:pt x="4823" y="2916"/>
                    <a:pt x="5802" y="2699"/>
                    <a:pt x="6547" y="2266"/>
                  </a:cubicBezTo>
                  <a:cubicBezTo>
                    <a:pt x="7288" y="1836"/>
                    <a:pt x="7659" y="1272"/>
                    <a:pt x="7661" y="708"/>
                  </a:cubicBezTo>
                  <a:lnTo>
                    <a:pt x="7665" y="34"/>
                  </a:lnTo>
                  <a:lnTo>
                    <a:pt x="7665" y="34"/>
                  </a:lnTo>
                  <a:cubicBezTo>
                    <a:pt x="7659" y="594"/>
                    <a:pt x="7288" y="1153"/>
                    <a:pt x="6552" y="1581"/>
                  </a:cubicBezTo>
                  <a:cubicBezTo>
                    <a:pt x="5806" y="2014"/>
                    <a:pt x="4827" y="2230"/>
                    <a:pt x="3848" y="2230"/>
                  </a:cubicBezTo>
                  <a:cubicBezTo>
                    <a:pt x="2868" y="2230"/>
                    <a:pt x="1887" y="2014"/>
                    <a:pt x="1137" y="1581"/>
                  </a:cubicBezTo>
                  <a:cubicBezTo>
                    <a:pt x="381" y="1145"/>
                    <a:pt x="4" y="572"/>
                    <a:pt x="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55"/>
            <p:cNvSpPr/>
            <p:nvPr/>
          </p:nvSpPr>
          <p:spPr>
            <a:xfrm>
              <a:off x="6954300" y="1183050"/>
              <a:ext cx="210375" cy="110950"/>
            </a:xfrm>
            <a:custGeom>
              <a:avLst/>
              <a:gdLst/>
              <a:ahLst/>
              <a:cxnLst/>
              <a:rect l="l" t="t" r="r" b="b"/>
              <a:pathLst>
                <a:path w="8415" h="4438" extrusionOk="0">
                  <a:moveTo>
                    <a:pt x="4202" y="1246"/>
                  </a:moveTo>
                  <a:cubicBezTo>
                    <a:pt x="4632" y="1246"/>
                    <a:pt x="5062" y="1341"/>
                    <a:pt x="5391" y="1531"/>
                  </a:cubicBezTo>
                  <a:cubicBezTo>
                    <a:pt x="6049" y="1911"/>
                    <a:pt x="6052" y="2527"/>
                    <a:pt x="5398" y="2907"/>
                  </a:cubicBezTo>
                  <a:cubicBezTo>
                    <a:pt x="5071" y="3096"/>
                    <a:pt x="4642" y="3191"/>
                    <a:pt x="4212" y="3191"/>
                  </a:cubicBezTo>
                  <a:cubicBezTo>
                    <a:pt x="3783" y="3191"/>
                    <a:pt x="3353" y="3096"/>
                    <a:pt x="3024" y="2907"/>
                  </a:cubicBezTo>
                  <a:cubicBezTo>
                    <a:pt x="2367" y="2527"/>
                    <a:pt x="2363" y="1912"/>
                    <a:pt x="3017" y="1531"/>
                  </a:cubicBezTo>
                  <a:cubicBezTo>
                    <a:pt x="3344" y="1341"/>
                    <a:pt x="3772" y="1246"/>
                    <a:pt x="4202" y="1246"/>
                  </a:cubicBezTo>
                  <a:close/>
                  <a:moveTo>
                    <a:pt x="4194" y="0"/>
                  </a:moveTo>
                  <a:cubicBezTo>
                    <a:pt x="3214" y="0"/>
                    <a:pt x="2235" y="217"/>
                    <a:pt x="1490" y="651"/>
                  </a:cubicBezTo>
                  <a:cubicBezTo>
                    <a:pt x="1" y="1516"/>
                    <a:pt x="8" y="2921"/>
                    <a:pt x="1509" y="3787"/>
                  </a:cubicBezTo>
                  <a:cubicBezTo>
                    <a:pt x="2259" y="4221"/>
                    <a:pt x="3241" y="4437"/>
                    <a:pt x="4221" y="4437"/>
                  </a:cubicBezTo>
                  <a:cubicBezTo>
                    <a:pt x="5201" y="4437"/>
                    <a:pt x="6180" y="4221"/>
                    <a:pt x="6925" y="3787"/>
                  </a:cubicBezTo>
                  <a:cubicBezTo>
                    <a:pt x="8414" y="2921"/>
                    <a:pt x="8407" y="1516"/>
                    <a:pt x="6906" y="651"/>
                  </a:cubicBezTo>
                  <a:cubicBezTo>
                    <a:pt x="6156" y="217"/>
                    <a:pt x="5174" y="0"/>
                    <a:pt x="4194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55"/>
            <p:cNvSpPr/>
            <p:nvPr/>
          </p:nvSpPr>
          <p:spPr>
            <a:xfrm>
              <a:off x="6972100" y="1188525"/>
              <a:ext cx="174725" cy="52600"/>
            </a:xfrm>
            <a:custGeom>
              <a:avLst/>
              <a:gdLst/>
              <a:ahLst/>
              <a:cxnLst/>
              <a:rect l="l" t="t" r="r" b="b"/>
              <a:pathLst>
                <a:path w="6989" h="2104" extrusionOk="0">
                  <a:moveTo>
                    <a:pt x="3484" y="0"/>
                  </a:moveTo>
                  <a:cubicBezTo>
                    <a:pt x="2600" y="0"/>
                    <a:pt x="1717" y="195"/>
                    <a:pt x="1045" y="585"/>
                  </a:cubicBezTo>
                  <a:cubicBezTo>
                    <a:pt x="334" y="1000"/>
                    <a:pt x="1" y="1550"/>
                    <a:pt x="47" y="2090"/>
                  </a:cubicBezTo>
                  <a:cubicBezTo>
                    <a:pt x="86" y="1613"/>
                    <a:pt x="419" y="1144"/>
                    <a:pt x="1045" y="780"/>
                  </a:cubicBezTo>
                  <a:cubicBezTo>
                    <a:pt x="1717" y="390"/>
                    <a:pt x="2600" y="195"/>
                    <a:pt x="3484" y="195"/>
                  </a:cubicBezTo>
                  <a:cubicBezTo>
                    <a:pt x="4367" y="195"/>
                    <a:pt x="5252" y="390"/>
                    <a:pt x="5929" y="780"/>
                  </a:cubicBezTo>
                  <a:cubicBezTo>
                    <a:pt x="6565" y="1148"/>
                    <a:pt x="6903" y="1622"/>
                    <a:pt x="6944" y="2104"/>
                  </a:cubicBezTo>
                  <a:cubicBezTo>
                    <a:pt x="6989" y="1558"/>
                    <a:pt x="6651" y="1003"/>
                    <a:pt x="5929" y="585"/>
                  </a:cubicBezTo>
                  <a:cubicBezTo>
                    <a:pt x="5252" y="195"/>
                    <a:pt x="4367" y="0"/>
                    <a:pt x="348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55"/>
            <p:cNvSpPr/>
            <p:nvPr/>
          </p:nvSpPr>
          <p:spPr>
            <a:xfrm>
              <a:off x="6973225" y="1193350"/>
              <a:ext cx="172475" cy="95175"/>
            </a:xfrm>
            <a:custGeom>
              <a:avLst/>
              <a:gdLst/>
              <a:ahLst/>
              <a:cxnLst/>
              <a:rect l="l" t="t" r="r" b="b"/>
              <a:pathLst>
                <a:path w="6899" h="3807" extrusionOk="0">
                  <a:moveTo>
                    <a:pt x="3437" y="1"/>
                  </a:moveTo>
                  <a:cubicBezTo>
                    <a:pt x="2554" y="1"/>
                    <a:pt x="1672" y="196"/>
                    <a:pt x="1000" y="587"/>
                  </a:cubicBezTo>
                  <a:cubicBezTo>
                    <a:pt x="374" y="951"/>
                    <a:pt x="41" y="1420"/>
                    <a:pt x="1" y="1897"/>
                  </a:cubicBezTo>
                  <a:cubicBezTo>
                    <a:pt x="43" y="2379"/>
                    <a:pt x="381" y="2853"/>
                    <a:pt x="1017" y="3221"/>
                  </a:cubicBezTo>
                  <a:cubicBezTo>
                    <a:pt x="1693" y="3611"/>
                    <a:pt x="2578" y="3806"/>
                    <a:pt x="3461" y="3806"/>
                  </a:cubicBezTo>
                  <a:cubicBezTo>
                    <a:pt x="4345" y="3806"/>
                    <a:pt x="5228" y="3611"/>
                    <a:pt x="5900" y="3221"/>
                  </a:cubicBezTo>
                  <a:cubicBezTo>
                    <a:pt x="6526" y="2857"/>
                    <a:pt x="6858" y="2388"/>
                    <a:pt x="6899" y="1911"/>
                  </a:cubicBezTo>
                  <a:cubicBezTo>
                    <a:pt x="6858" y="1429"/>
                    <a:pt x="6520" y="955"/>
                    <a:pt x="5884" y="587"/>
                  </a:cubicBezTo>
                  <a:cubicBezTo>
                    <a:pt x="5207" y="196"/>
                    <a:pt x="4322" y="1"/>
                    <a:pt x="3437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55"/>
            <p:cNvSpPr/>
            <p:nvPr/>
          </p:nvSpPr>
          <p:spPr>
            <a:xfrm>
              <a:off x="7005400" y="1222950"/>
              <a:ext cx="9825" cy="28075"/>
            </a:xfrm>
            <a:custGeom>
              <a:avLst/>
              <a:gdLst/>
              <a:ahLst/>
              <a:cxnLst/>
              <a:rect l="l" t="t" r="r" b="b"/>
              <a:pathLst>
                <a:path w="393" h="1123" fill="none" extrusionOk="0">
                  <a:moveTo>
                    <a:pt x="393" y="0"/>
                  </a:moveTo>
                  <a:cubicBezTo>
                    <a:pt x="36" y="341"/>
                    <a:pt x="0" y="764"/>
                    <a:pt x="286" y="1122"/>
                  </a:cubicBezTo>
                </a:path>
              </a:pathLst>
            </a:custGeom>
            <a:noFill/>
            <a:ln w="475" cap="rnd" cmpd="sng">
              <a:solidFill>
                <a:srgbClr val="008D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55"/>
            <p:cNvSpPr/>
            <p:nvPr/>
          </p:nvSpPr>
          <p:spPr>
            <a:xfrm>
              <a:off x="7066325" y="1200350"/>
              <a:ext cx="39875" cy="11050"/>
            </a:xfrm>
            <a:custGeom>
              <a:avLst/>
              <a:gdLst/>
              <a:ahLst/>
              <a:cxnLst/>
              <a:rect l="l" t="t" r="r" b="b"/>
              <a:pathLst>
                <a:path w="1595" h="442" fill="none" extrusionOk="0">
                  <a:moveTo>
                    <a:pt x="1594" y="441"/>
                  </a:moveTo>
                  <a:cubicBezTo>
                    <a:pt x="1148" y="183"/>
                    <a:pt x="582" y="37"/>
                    <a:pt x="1" y="1"/>
                  </a:cubicBezTo>
                </a:path>
              </a:pathLst>
            </a:custGeom>
            <a:noFill/>
            <a:ln w="475" cap="rnd" cmpd="sng">
              <a:solidFill>
                <a:srgbClr val="008D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55"/>
            <p:cNvSpPr/>
            <p:nvPr/>
          </p:nvSpPr>
          <p:spPr>
            <a:xfrm>
              <a:off x="7095475" y="1240300"/>
              <a:ext cx="30175" cy="30525"/>
            </a:xfrm>
            <a:custGeom>
              <a:avLst/>
              <a:gdLst/>
              <a:ahLst/>
              <a:cxnLst/>
              <a:rect l="l" t="t" r="r" b="b"/>
              <a:pathLst>
                <a:path w="1207" h="1221" fill="none" extrusionOk="0">
                  <a:moveTo>
                    <a:pt x="0" y="1220"/>
                  </a:moveTo>
                  <a:cubicBezTo>
                    <a:pt x="153" y="1164"/>
                    <a:pt x="299" y="1095"/>
                    <a:pt x="440" y="1014"/>
                  </a:cubicBezTo>
                  <a:cubicBezTo>
                    <a:pt x="924" y="733"/>
                    <a:pt x="1179" y="369"/>
                    <a:pt x="1207" y="1"/>
                  </a:cubicBezTo>
                </a:path>
              </a:pathLst>
            </a:custGeom>
            <a:noFill/>
            <a:ln w="475" cap="rnd" cmpd="sng">
              <a:solidFill>
                <a:srgbClr val="008D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55"/>
            <p:cNvSpPr/>
            <p:nvPr/>
          </p:nvSpPr>
          <p:spPr>
            <a:xfrm>
              <a:off x="7041425" y="1222575"/>
              <a:ext cx="36025" cy="18950"/>
            </a:xfrm>
            <a:custGeom>
              <a:avLst/>
              <a:gdLst/>
              <a:ahLst/>
              <a:cxnLst/>
              <a:rect l="l" t="t" r="r" b="b"/>
              <a:pathLst>
                <a:path w="1441" h="758" extrusionOk="0">
                  <a:moveTo>
                    <a:pt x="0" y="751"/>
                  </a:moveTo>
                  <a:cubicBezTo>
                    <a:pt x="0" y="752"/>
                    <a:pt x="0" y="752"/>
                    <a:pt x="0" y="753"/>
                  </a:cubicBezTo>
                  <a:lnTo>
                    <a:pt x="0" y="751"/>
                  </a:lnTo>
                  <a:close/>
                  <a:moveTo>
                    <a:pt x="718" y="1"/>
                  </a:moveTo>
                  <a:cubicBezTo>
                    <a:pt x="534" y="1"/>
                    <a:pt x="351" y="42"/>
                    <a:pt x="211" y="124"/>
                  </a:cubicBezTo>
                  <a:cubicBezTo>
                    <a:pt x="71" y="204"/>
                    <a:pt x="2" y="309"/>
                    <a:pt x="2" y="415"/>
                  </a:cubicBezTo>
                  <a:lnTo>
                    <a:pt x="0" y="751"/>
                  </a:lnTo>
                  <a:lnTo>
                    <a:pt x="0" y="751"/>
                  </a:lnTo>
                  <a:cubicBezTo>
                    <a:pt x="1" y="646"/>
                    <a:pt x="71" y="541"/>
                    <a:pt x="209" y="462"/>
                  </a:cubicBezTo>
                  <a:cubicBezTo>
                    <a:pt x="349" y="380"/>
                    <a:pt x="533" y="339"/>
                    <a:pt x="717" y="339"/>
                  </a:cubicBezTo>
                  <a:cubicBezTo>
                    <a:pt x="901" y="339"/>
                    <a:pt x="1085" y="380"/>
                    <a:pt x="1226" y="462"/>
                  </a:cubicBezTo>
                  <a:cubicBezTo>
                    <a:pt x="1368" y="543"/>
                    <a:pt x="1437" y="650"/>
                    <a:pt x="1437" y="757"/>
                  </a:cubicBezTo>
                  <a:lnTo>
                    <a:pt x="1439" y="420"/>
                  </a:lnTo>
                  <a:cubicBezTo>
                    <a:pt x="1440" y="312"/>
                    <a:pt x="1369" y="205"/>
                    <a:pt x="1227" y="124"/>
                  </a:cubicBezTo>
                  <a:cubicBezTo>
                    <a:pt x="1087" y="42"/>
                    <a:pt x="902" y="1"/>
                    <a:pt x="71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55"/>
            <p:cNvSpPr/>
            <p:nvPr/>
          </p:nvSpPr>
          <p:spPr>
            <a:xfrm>
              <a:off x="7018375" y="1232900"/>
              <a:ext cx="82100" cy="31200"/>
            </a:xfrm>
            <a:custGeom>
              <a:avLst/>
              <a:gdLst/>
              <a:ahLst/>
              <a:cxnLst/>
              <a:rect l="l" t="t" r="r" b="b"/>
              <a:pathLst>
                <a:path w="3284" h="1248" extrusionOk="0">
                  <a:moveTo>
                    <a:pt x="3283" y="10"/>
                  </a:moveTo>
                  <a:lnTo>
                    <a:pt x="3283" y="14"/>
                  </a:lnTo>
                  <a:lnTo>
                    <a:pt x="3283" y="14"/>
                  </a:lnTo>
                  <a:cubicBezTo>
                    <a:pt x="3283" y="12"/>
                    <a:pt x="3283" y="11"/>
                    <a:pt x="3283" y="10"/>
                  </a:cubicBezTo>
                  <a:close/>
                  <a:moveTo>
                    <a:pt x="3" y="1"/>
                  </a:moveTo>
                  <a:lnTo>
                    <a:pt x="2" y="294"/>
                  </a:lnTo>
                  <a:cubicBezTo>
                    <a:pt x="0" y="539"/>
                    <a:pt x="161" y="784"/>
                    <a:pt x="484" y="969"/>
                  </a:cubicBezTo>
                  <a:cubicBezTo>
                    <a:pt x="806" y="1155"/>
                    <a:pt x="1226" y="1248"/>
                    <a:pt x="1646" y="1248"/>
                  </a:cubicBezTo>
                  <a:cubicBezTo>
                    <a:pt x="2066" y="1248"/>
                    <a:pt x="2486" y="1155"/>
                    <a:pt x="2805" y="969"/>
                  </a:cubicBezTo>
                  <a:cubicBezTo>
                    <a:pt x="3121" y="785"/>
                    <a:pt x="3280" y="545"/>
                    <a:pt x="3280" y="302"/>
                  </a:cubicBezTo>
                  <a:lnTo>
                    <a:pt x="3283" y="14"/>
                  </a:lnTo>
                  <a:lnTo>
                    <a:pt x="3283" y="14"/>
                  </a:lnTo>
                  <a:cubicBezTo>
                    <a:pt x="3280" y="255"/>
                    <a:pt x="3122" y="494"/>
                    <a:pt x="2806" y="677"/>
                  </a:cubicBezTo>
                  <a:cubicBezTo>
                    <a:pt x="2487" y="862"/>
                    <a:pt x="2068" y="955"/>
                    <a:pt x="1648" y="955"/>
                  </a:cubicBezTo>
                  <a:cubicBezTo>
                    <a:pt x="1229" y="955"/>
                    <a:pt x="809" y="862"/>
                    <a:pt x="487" y="677"/>
                  </a:cubicBezTo>
                  <a:cubicBezTo>
                    <a:pt x="164" y="489"/>
                    <a:pt x="3" y="244"/>
                    <a:pt x="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55"/>
            <p:cNvSpPr/>
            <p:nvPr/>
          </p:nvSpPr>
          <p:spPr>
            <a:xfrm>
              <a:off x="7014375" y="1209275"/>
              <a:ext cx="90125" cy="47500"/>
            </a:xfrm>
            <a:custGeom>
              <a:avLst/>
              <a:gdLst/>
              <a:ahLst/>
              <a:cxnLst/>
              <a:rect l="l" t="t" r="r" b="b"/>
              <a:pathLst>
                <a:path w="3605" h="1900" extrusionOk="0">
                  <a:moveTo>
                    <a:pt x="1799" y="533"/>
                  </a:moveTo>
                  <a:cubicBezTo>
                    <a:pt x="1984" y="533"/>
                    <a:pt x="2168" y="574"/>
                    <a:pt x="2309" y="656"/>
                  </a:cubicBezTo>
                  <a:cubicBezTo>
                    <a:pt x="2590" y="818"/>
                    <a:pt x="2592" y="1081"/>
                    <a:pt x="2312" y="1245"/>
                  </a:cubicBezTo>
                  <a:cubicBezTo>
                    <a:pt x="2173" y="1326"/>
                    <a:pt x="1989" y="1366"/>
                    <a:pt x="1806" y="1366"/>
                  </a:cubicBezTo>
                  <a:cubicBezTo>
                    <a:pt x="1622" y="1366"/>
                    <a:pt x="1438" y="1326"/>
                    <a:pt x="1297" y="1245"/>
                  </a:cubicBezTo>
                  <a:cubicBezTo>
                    <a:pt x="1014" y="1082"/>
                    <a:pt x="1013" y="818"/>
                    <a:pt x="1293" y="656"/>
                  </a:cubicBezTo>
                  <a:cubicBezTo>
                    <a:pt x="1432" y="574"/>
                    <a:pt x="1616" y="533"/>
                    <a:pt x="1799" y="533"/>
                  </a:cubicBezTo>
                  <a:close/>
                  <a:moveTo>
                    <a:pt x="1798" y="0"/>
                  </a:moveTo>
                  <a:cubicBezTo>
                    <a:pt x="1378" y="0"/>
                    <a:pt x="958" y="93"/>
                    <a:pt x="639" y="279"/>
                  </a:cubicBezTo>
                  <a:cubicBezTo>
                    <a:pt x="1" y="649"/>
                    <a:pt x="5" y="1250"/>
                    <a:pt x="647" y="1622"/>
                  </a:cubicBezTo>
                  <a:cubicBezTo>
                    <a:pt x="969" y="1807"/>
                    <a:pt x="1389" y="1900"/>
                    <a:pt x="1808" y="1900"/>
                  </a:cubicBezTo>
                  <a:cubicBezTo>
                    <a:pt x="2228" y="1900"/>
                    <a:pt x="2647" y="1807"/>
                    <a:pt x="2966" y="1622"/>
                  </a:cubicBezTo>
                  <a:cubicBezTo>
                    <a:pt x="3604" y="1250"/>
                    <a:pt x="3601" y="650"/>
                    <a:pt x="2959" y="279"/>
                  </a:cubicBezTo>
                  <a:cubicBezTo>
                    <a:pt x="2638" y="93"/>
                    <a:pt x="2217" y="0"/>
                    <a:pt x="1798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55"/>
            <p:cNvSpPr/>
            <p:nvPr/>
          </p:nvSpPr>
          <p:spPr>
            <a:xfrm>
              <a:off x="6635775" y="1432150"/>
              <a:ext cx="49825" cy="29325"/>
            </a:xfrm>
            <a:custGeom>
              <a:avLst/>
              <a:gdLst/>
              <a:ahLst/>
              <a:cxnLst/>
              <a:rect l="l" t="t" r="r" b="b"/>
              <a:pathLst>
                <a:path w="1993" h="1173" extrusionOk="0">
                  <a:moveTo>
                    <a:pt x="1663" y="0"/>
                  </a:moveTo>
                  <a:lnTo>
                    <a:pt x="0" y="985"/>
                  </a:lnTo>
                  <a:lnTo>
                    <a:pt x="339" y="1172"/>
                  </a:lnTo>
                  <a:lnTo>
                    <a:pt x="1992" y="196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55"/>
            <p:cNvSpPr/>
            <p:nvPr/>
          </p:nvSpPr>
          <p:spPr>
            <a:xfrm>
              <a:off x="6650625" y="1440775"/>
              <a:ext cx="49800" cy="29325"/>
            </a:xfrm>
            <a:custGeom>
              <a:avLst/>
              <a:gdLst/>
              <a:ahLst/>
              <a:cxnLst/>
              <a:rect l="l" t="t" r="r" b="b"/>
              <a:pathLst>
                <a:path w="1992" h="1173" extrusionOk="0">
                  <a:moveTo>
                    <a:pt x="1664" y="1"/>
                  </a:moveTo>
                  <a:lnTo>
                    <a:pt x="1" y="984"/>
                  </a:lnTo>
                  <a:lnTo>
                    <a:pt x="338" y="1172"/>
                  </a:lnTo>
                  <a:lnTo>
                    <a:pt x="1992" y="196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55"/>
            <p:cNvSpPr/>
            <p:nvPr/>
          </p:nvSpPr>
          <p:spPr>
            <a:xfrm>
              <a:off x="6665275" y="1449175"/>
              <a:ext cx="49825" cy="29375"/>
            </a:xfrm>
            <a:custGeom>
              <a:avLst/>
              <a:gdLst/>
              <a:ahLst/>
              <a:cxnLst/>
              <a:rect l="l" t="t" r="r" b="b"/>
              <a:pathLst>
                <a:path w="1993" h="1175" extrusionOk="0">
                  <a:moveTo>
                    <a:pt x="1664" y="1"/>
                  </a:moveTo>
                  <a:lnTo>
                    <a:pt x="0" y="986"/>
                  </a:lnTo>
                  <a:lnTo>
                    <a:pt x="340" y="1174"/>
                  </a:lnTo>
                  <a:lnTo>
                    <a:pt x="1993" y="19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55"/>
            <p:cNvSpPr/>
            <p:nvPr/>
          </p:nvSpPr>
          <p:spPr>
            <a:xfrm>
              <a:off x="6680250" y="1457925"/>
              <a:ext cx="49825" cy="29325"/>
            </a:xfrm>
            <a:custGeom>
              <a:avLst/>
              <a:gdLst/>
              <a:ahLst/>
              <a:cxnLst/>
              <a:rect l="l" t="t" r="r" b="b"/>
              <a:pathLst>
                <a:path w="1993" h="1173" extrusionOk="0">
                  <a:moveTo>
                    <a:pt x="1664" y="0"/>
                  </a:moveTo>
                  <a:lnTo>
                    <a:pt x="0" y="985"/>
                  </a:lnTo>
                  <a:lnTo>
                    <a:pt x="340" y="1172"/>
                  </a:lnTo>
                  <a:lnTo>
                    <a:pt x="1993" y="19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55"/>
            <p:cNvSpPr/>
            <p:nvPr/>
          </p:nvSpPr>
          <p:spPr>
            <a:xfrm>
              <a:off x="6694925" y="1466625"/>
              <a:ext cx="49800" cy="29325"/>
            </a:xfrm>
            <a:custGeom>
              <a:avLst/>
              <a:gdLst/>
              <a:ahLst/>
              <a:cxnLst/>
              <a:rect l="l" t="t" r="r" b="b"/>
              <a:pathLst>
                <a:path w="1992" h="1173" extrusionOk="0">
                  <a:moveTo>
                    <a:pt x="1664" y="0"/>
                  </a:moveTo>
                  <a:lnTo>
                    <a:pt x="1" y="985"/>
                  </a:lnTo>
                  <a:lnTo>
                    <a:pt x="340" y="1172"/>
                  </a:lnTo>
                  <a:lnTo>
                    <a:pt x="1992" y="196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55"/>
            <p:cNvSpPr/>
            <p:nvPr/>
          </p:nvSpPr>
          <p:spPr>
            <a:xfrm>
              <a:off x="6702150" y="1373875"/>
              <a:ext cx="407775" cy="236075"/>
            </a:xfrm>
            <a:custGeom>
              <a:avLst/>
              <a:gdLst/>
              <a:ahLst/>
              <a:cxnLst/>
              <a:rect l="l" t="t" r="r" b="b"/>
              <a:pathLst>
                <a:path w="16311" h="9443" extrusionOk="0">
                  <a:moveTo>
                    <a:pt x="9875" y="1"/>
                  </a:moveTo>
                  <a:cubicBezTo>
                    <a:pt x="9817" y="1"/>
                    <a:pt x="9759" y="13"/>
                    <a:pt x="9716" y="39"/>
                  </a:cubicBezTo>
                  <a:lnTo>
                    <a:pt x="89" y="5639"/>
                  </a:lnTo>
                  <a:cubicBezTo>
                    <a:pt x="0" y="5690"/>
                    <a:pt x="0" y="5772"/>
                    <a:pt x="89" y="5825"/>
                  </a:cubicBezTo>
                  <a:lnTo>
                    <a:pt x="6275" y="9405"/>
                  </a:lnTo>
                  <a:cubicBezTo>
                    <a:pt x="6319" y="9430"/>
                    <a:pt x="6377" y="9443"/>
                    <a:pt x="6435" y="9443"/>
                  </a:cubicBezTo>
                  <a:cubicBezTo>
                    <a:pt x="6493" y="9443"/>
                    <a:pt x="6551" y="9430"/>
                    <a:pt x="6595" y="9405"/>
                  </a:cubicBezTo>
                  <a:lnTo>
                    <a:pt x="16222" y="3805"/>
                  </a:lnTo>
                  <a:cubicBezTo>
                    <a:pt x="16311" y="3754"/>
                    <a:pt x="16311" y="3670"/>
                    <a:pt x="16222" y="3619"/>
                  </a:cubicBezTo>
                  <a:lnTo>
                    <a:pt x="10036" y="39"/>
                  </a:lnTo>
                  <a:cubicBezTo>
                    <a:pt x="9992" y="13"/>
                    <a:pt x="9934" y="1"/>
                    <a:pt x="9875" y="1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55"/>
            <p:cNvSpPr/>
            <p:nvPr/>
          </p:nvSpPr>
          <p:spPr>
            <a:xfrm>
              <a:off x="6702175" y="1373800"/>
              <a:ext cx="407750" cy="236075"/>
            </a:xfrm>
            <a:custGeom>
              <a:avLst/>
              <a:gdLst/>
              <a:ahLst/>
              <a:cxnLst/>
              <a:rect l="l" t="t" r="r" b="b"/>
              <a:pathLst>
                <a:path w="16310" h="9443" extrusionOk="0">
                  <a:moveTo>
                    <a:pt x="9875" y="1"/>
                  </a:moveTo>
                  <a:cubicBezTo>
                    <a:pt x="9817" y="1"/>
                    <a:pt x="9759" y="14"/>
                    <a:pt x="9715" y="39"/>
                  </a:cubicBezTo>
                  <a:lnTo>
                    <a:pt x="88" y="5639"/>
                  </a:lnTo>
                  <a:cubicBezTo>
                    <a:pt x="1" y="5690"/>
                    <a:pt x="1" y="5773"/>
                    <a:pt x="89" y="5825"/>
                  </a:cubicBezTo>
                  <a:lnTo>
                    <a:pt x="6275" y="9405"/>
                  </a:lnTo>
                  <a:cubicBezTo>
                    <a:pt x="6319" y="9430"/>
                    <a:pt x="6377" y="9443"/>
                    <a:pt x="6435" y="9443"/>
                  </a:cubicBezTo>
                  <a:cubicBezTo>
                    <a:pt x="6493" y="9443"/>
                    <a:pt x="6551" y="9430"/>
                    <a:pt x="6594" y="9405"/>
                  </a:cubicBezTo>
                  <a:lnTo>
                    <a:pt x="16221" y="3805"/>
                  </a:lnTo>
                  <a:cubicBezTo>
                    <a:pt x="16310" y="3754"/>
                    <a:pt x="16310" y="3670"/>
                    <a:pt x="16221" y="3619"/>
                  </a:cubicBezTo>
                  <a:lnTo>
                    <a:pt x="10035" y="39"/>
                  </a:lnTo>
                  <a:cubicBezTo>
                    <a:pt x="9991" y="14"/>
                    <a:pt x="9933" y="1"/>
                    <a:pt x="98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55"/>
            <p:cNvSpPr/>
            <p:nvPr/>
          </p:nvSpPr>
          <p:spPr>
            <a:xfrm>
              <a:off x="6988350" y="1423875"/>
              <a:ext cx="10500" cy="32675"/>
            </a:xfrm>
            <a:custGeom>
              <a:avLst/>
              <a:gdLst/>
              <a:ahLst/>
              <a:cxnLst/>
              <a:rect l="l" t="t" r="r" b="b"/>
              <a:pathLst>
                <a:path w="420" h="1307" extrusionOk="0">
                  <a:moveTo>
                    <a:pt x="1" y="1"/>
                  </a:moveTo>
                  <a:lnTo>
                    <a:pt x="1" y="1185"/>
                  </a:lnTo>
                  <a:cubicBezTo>
                    <a:pt x="1" y="1217"/>
                    <a:pt x="21" y="1248"/>
                    <a:pt x="63" y="1271"/>
                  </a:cubicBezTo>
                  <a:cubicBezTo>
                    <a:pt x="104" y="1295"/>
                    <a:pt x="158" y="1307"/>
                    <a:pt x="211" y="1307"/>
                  </a:cubicBezTo>
                  <a:cubicBezTo>
                    <a:pt x="265" y="1307"/>
                    <a:pt x="318" y="1295"/>
                    <a:pt x="359" y="1271"/>
                  </a:cubicBezTo>
                  <a:cubicBezTo>
                    <a:pt x="399" y="1248"/>
                    <a:pt x="420" y="1217"/>
                    <a:pt x="420" y="1187"/>
                  </a:cubicBezTo>
                  <a:lnTo>
                    <a:pt x="420" y="1"/>
                  </a:lnTo>
                  <a:cubicBezTo>
                    <a:pt x="420" y="33"/>
                    <a:pt x="399" y="63"/>
                    <a:pt x="359" y="86"/>
                  </a:cubicBezTo>
                  <a:cubicBezTo>
                    <a:pt x="318" y="110"/>
                    <a:pt x="265" y="122"/>
                    <a:pt x="211" y="122"/>
                  </a:cubicBezTo>
                  <a:cubicBezTo>
                    <a:pt x="158" y="122"/>
                    <a:pt x="104" y="110"/>
                    <a:pt x="63" y="86"/>
                  </a:cubicBezTo>
                  <a:cubicBezTo>
                    <a:pt x="21" y="63"/>
                    <a:pt x="1" y="31"/>
                    <a:pt x="1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55"/>
            <p:cNvSpPr/>
            <p:nvPr/>
          </p:nvSpPr>
          <p:spPr>
            <a:xfrm>
              <a:off x="6987800" y="1420875"/>
              <a:ext cx="11550" cy="6075"/>
            </a:xfrm>
            <a:custGeom>
              <a:avLst/>
              <a:gdLst/>
              <a:ahLst/>
              <a:cxnLst/>
              <a:rect l="l" t="t" r="r" b="b"/>
              <a:pathLst>
                <a:path w="462" h="243" extrusionOk="0">
                  <a:moveTo>
                    <a:pt x="233" y="0"/>
                  </a:moveTo>
                  <a:cubicBezTo>
                    <a:pt x="179" y="0"/>
                    <a:pt x="125" y="12"/>
                    <a:pt x="83" y="37"/>
                  </a:cubicBezTo>
                  <a:cubicBezTo>
                    <a:pt x="1" y="85"/>
                    <a:pt x="2" y="160"/>
                    <a:pt x="85" y="206"/>
                  </a:cubicBezTo>
                  <a:cubicBezTo>
                    <a:pt x="125" y="230"/>
                    <a:pt x="179" y="242"/>
                    <a:pt x="233" y="242"/>
                  </a:cubicBezTo>
                  <a:cubicBezTo>
                    <a:pt x="286" y="242"/>
                    <a:pt x="340" y="230"/>
                    <a:pt x="381" y="206"/>
                  </a:cubicBezTo>
                  <a:cubicBezTo>
                    <a:pt x="462" y="160"/>
                    <a:pt x="462" y="83"/>
                    <a:pt x="379" y="35"/>
                  </a:cubicBezTo>
                  <a:cubicBezTo>
                    <a:pt x="339" y="12"/>
                    <a:pt x="286" y="0"/>
                    <a:pt x="233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55"/>
            <p:cNvSpPr/>
            <p:nvPr/>
          </p:nvSpPr>
          <p:spPr>
            <a:xfrm>
              <a:off x="6953550" y="1350500"/>
              <a:ext cx="81475" cy="77875"/>
            </a:xfrm>
            <a:custGeom>
              <a:avLst/>
              <a:gdLst/>
              <a:ahLst/>
              <a:cxnLst/>
              <a:rect l="l" t="t" r="r" b="b"/>
              <a:pathLst>
                <a:path w="3259" h="3115" extrusionOk="0">
                  <a:moveTo>
                    <a:pt x="1307" y="1"/>
                  </a:moveTo>
                  <a:cubicBezTo>
                    <a:pt x="1253" y="1"/>
                    <a:pt x="1199" y="8"/>
                    <a:pt x="1145" y="23"/>
                  </a:cubicBezTo>
                  <a:cubicBezTo>
                    <a:pt x="875" y="95"/>
                    <a:pt x="688" y="340"/>
                    <a:pt x="689" y="620"/>
                  </a:cubicBezTo>
                  <a:lnTo>
                    <a:pt x="689" y="626"/>
                  </a:lnTo>
                  <a:cubicBezTo>
                    <a:pt x="364" y="668"/>
                    <a:pt x="179" y="1017"/>
                    <a:pt x="325" y="1310"/>
                  </a:cubicBezTo>
                  <a:cubicBezTo>
                    <a:pt x="125" y="1418"/>
                    <a:pt x="0" y="1626"/>
                    <a:pt x="0" y="1854"/>
                  </a:cubicBezTo>
                  <a:cubicBezTo>
                    <a:pt x="0" y="2076"/>
                    <a:pt x="119" y="2282"/>
                    <a:pt x="314" y="2391"/>
                  </a:cubicBezTo>
                  <a:cubicBezTo>
                    <a:pt x="340" y="2637"/>
                    <a:pt x="548" y="2815"/>
                    <a:pt x="783" y="2815"/>
                  </a:cubicBezTo>
                  <a:cubicBezTo>
                    <a:pt x="821" y="2815"/>
                    <a:pt x="859" y="2810"/>
                    <a:pt x="897" y="2801"/>
                  </a:cubicBezTo>
                  <a:cubicBezTo>
                    <a:pt x="905" y="2807"/>
                    <a:pt x="913" y="2811"/>
                    <a:pt x="921" y="2817"/>
                  </a:cubicBezTo>
                  <a:cubicBezTo>
                    <a:pt x="1132" y="3018"/>
                    <a:pt x="1399" y="3115"/>
                    <a:pt x="1665" y="3115"/>
                  </a:cubicBezTo>
                  <a:cubicBezTo>
                    <a:pt x="2006" y="3115"/>
                    <a:pt x="2344" y="2955"/>
                    <a:pt x="2555" y="2647"/>
                  </a:cubicBezTo>
                  <a:cubicBezTo>
                    <a:pt x="2819" y="2589"/>
                    <a:pt x="2980" y="2321"/>
                    <a:pt x="2908" y="2060"/>
                  </a:cubicBezTo>
                  <a:cubicBezTo>
                    <a:pt x="3143" y="1900"/>
                    <a:pt x="3259" y="1616"/>
                    <a:pt x="3202" y="1338"/>
                  </a:cubicBezTo>
                  <a:cubicBezTo>
                    <a:pt x="3147" y="1059"/>
                    <a:pt x="2928" y="842"/>
                    <a:pt x="2650" y="787"/>
                  </a:cubicBezTo>
                  <a:cubicBezTo>
                    <a:pt x="2732" y="569"/>
                    <a:pt x="2647" y="323"/>
                    <a:pt x="2447" y="205"/>
                  </a:cubicBezTo>
                  <a:cubicBezTo>
                    <a:pt x="2370" y="160"/>
                    <a:pt x="2286" y="139"/>
                    <a:pt x="2203" y="139"/>
                  </a:cubicBezTo>
                  <a:cubicBezTo>
                    <a:pt x="2066" y="139"/>
                    <a:pt x="1932" y="197"/>
                    <a:pt x="1839" y="308"/>
                  </a:cubicBezTo>
                  <a:cubicBezTo>
                    <a:pt x="1727" y="115"/>
                    <a:pt x="1522" y="1"/>
                    <a:pt x="130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55"/>
            <p:cNvSpPr/>
            <p:nvPr/>
          </p:nvSpPr>
          <p:spPr>
            <a:xfrm>
              <a:off x="7040625" y="1443825"/>
              <a:ext cx="10500" cy="32675"/>
            </a:xfrm>
            <a:custGeom>
              <a:avLst/>
              <a:gdLst/>
              <a:ahLst/>
              <a:cxnLst/>
              <a:rect l="l" t="t" r="r" b="b"/>
              <a:pathLst>
                <a:path w="420" h="1307" extrusionOk="0">
                  <a:moveTo>
                    <a:pt x="1" y="0"/>
                  </a:moveTo>
                  <a:lnTo>
                    <a:pt x="1" y="1185"/>
                  </a:lnTo>
                  <a:cubicBezTo>
                    <a:pt x="1" y="1217"/>
                    <a:pt x="21" y="1247"/>
                    <a:pt x="61" y="1271"/>
                  </a:cubicBezTo>
                  <a:cubicBezTo>
                    <a:pt x="103" y="1295"/>
                    <a:pt x="156" y="1306"/>
                    <a:pt x="210" y="1306"/>
                  </a:cubicBezTo>
                  <a:cubicBezTo>
                    <a:pt x="264" y="1306"/>
                    <a:pt x="317" y="1295"/>
                    <a:pt x="359" y="1271"/>
                  </a:cubicBezTo>
                  <a:cubicBezTo>
                    <a:pt x="399" y="1247"/>
                    <a:pt x="420" y="1217"/>
                    <a:pt x="420" y="1185"/>
                  </a:cubicBezTo>
                  <a:lnTo>
                    <a:pt x="420" y="0"/>
                  </a:lnTo>
                  <a:cubicBezTo>
                    <a:pt x="420" y="32"/>
                    <a:pt x="399" y="63"/>
                    <a:pt x="359" y="86"/>
                  </a:cubicBezTo>
                  <a:cubicBezTo>
                    <a:pt x="318" y="110"/>
                    <a:pt x="264" y="122"/>
                    <a:pt x="211" y="122"/>
                  </a:cubicBezTo>
                  <a:cubicBezTo>
                    <a:pt x="157" y="122"/>
                    <a:pt x="103" y="110"/>
                    <a:pt x="61" y="86"/>
                  </a:cubicBezTo>
                  <a:cubicBezTo>
                    <a:pt x="21" y="63"/>
                    <a:pt x="1" y="31"/>
                    <a:pt x="1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55"/>
            <p:cNvSpPr/>
            <p:nvPr/>
          </p:nvSpPr>
          <p:spPr>
            <a:xfrm>
              <a:off x="7040075" y="1440775"/>
              <a:ext cx="11550" cy="6100"/>
            </a:xfrm>
            <a:custGeom>
              <a:avLst/>
              <a:gdLst/>
              <a:ahLst/>
              <a:cxnLst/>
              <a:rect l="l" t="t" r="r" b="b"/>
              <a:pathLst>
                <a:path w="462" h="244" extrusionOk="0">
                  <a:moveTo>
                    <a:pt x="231" y="1"/>
                  </a:moveTo>
                  <a:cubicBezTo>
                    <a:pt x="177" y="1"/>
                    <a:pt x="124" y="13"/>
                    <a:pt x="83" y="37"/>
                  </a:cubicBezTo>
                  <a:cubicBezTo>
                    <a:pt x="1" y="83"/>
                    <a:pt x="2" y="161"/>
                    <a:pt x="83" y="208"/>
                  </a:cubicBezTo>
                  <a:cubicBezTo>
                    <a:pt x="125" y="232"/>
                    <a:pt x="179" y="244"/>
                    <a:pt x="233" y="244"/>
                  </a:cubicBezTo>
                  <a:cubicBezTo>
                    <a:pt x="286" y="244"/>
                    <a:pt x="340" y="232"/>
                    <a:pt x="381" y="208"/>
                  </a:cubicBezTo>
                  <a:cubicBezTo>
                    <a:pt x="462" y="161"/>
                    <a:pt x="462" y="83"/>
                    <a:pt x="379" y="37"/>
                  </a:cubicBezTo>
                  <a:cubicBezTo>
                    <a:pt x="338" y="13"/>
                    <a:pt x="284" y="1"/>
                    <a:pt x="231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55"/>
            <p:cNvSpPr/>
            <p:nvPr/>
          </p:nvSpPr>
          <p:spPr>
            <a:xfrm>
              <a:off x="7005825" y="1370425"/>
              <a:ext cx="81475" cy="77875"/>
            </a:xfrm>
            <a:custGeom>
              <a:avLst/>
              <a:gdLst/>
              <a:ahLst/>
              <a:cxnLst/>
              <a:rect l="l" t="t" r="r" b="b"/>
              <a:pathLst>
                <a:path w="3259" h="3115" extrusionOk="0">
                  <a:moveTo>
                    <a:pt x="1304" y="0"/>
                  </a:moveTo>
                  <a:cubicBezTo>
                    <a:pt x="1251" y="0"/>
                    <a:pt x="1198" y="7"/>
                    <a:pt x="1145" y="22"/>
                  </a:cubicBezTo>
                  <a:cubicBezTo>
                    <a:pt x="875" y="96"/>
                    <a:pt x="688" y="341"/>
                    <a:pt x="689" y="619"/>
                  </a:cubicBezTo>
                  <a:lnTo>
                    <a:pt x="689" y="626"/>
                  </a:lnTo>
                  <a:cubicBezTo>
                    <a:pt x="364" y="667"/>
                    <a:pt x="177" y="1018"/>
                    <a:pt x="325" y="1311"/>
                  </a:cubicBezTo>
                  <a:cubicBezTo>
                    <a:pt x="125" y="1418"/>
                    <a:pt x="0" y="1627"/>
                    <a:pt x="0" y="1855"/>
                  </a:cubicBezTo>
                  <a:cubicBezTo>
                    <a:pt x="0" y="2076"/>
                    <a:pt x="119" y="2281"/>
                    <a:pt x="314" y="2391"/>
                  </a:cubicBezTo>
                  <a:cubicBezTo>
                    <a:pt x="339" y="2637"/>
                    <a:pt x="548" y="2815"/>
                    <a:pt x="784" y="2815"/>
                  </a:cubicBezTo>
                  <a:cubicBezTo>
                    <a:pt x="821" y="2815"/>
                    <a:pt x="859" y="2811"/>
                    <a:pt x="897" y="2801"/>
                  </a:cubicBezTo>
                  <a:lnTo>
                    <a:pt x="921" y="2816"/>
                  </a:lnTo>
                  <a:cubicBezTo>
                    <a:pt x="1132" y="3017"/>
                    <a:pt x="1399" y="3114"/>
                    <a:pt x="1665" y="3114"/>
                  </a:cubicBezTo>
                  <a:cubicBezTo>
                    <a:pt x="2006" y="3114"/>
                    <a:pt x="2344" y="2954"/>
                    <a:pt x="2555" y="2646"/>
                  </a:cubicBezTo>
                  <a:cubicBezTo>
                    <a:pt x="2819" y="2588"/>
                    <a:pt x="2980" y="2320"/>
                    <a:pt x="2908" y="2060"/>
                  </a:cubicBezTo>
                  <a:cubicBezTo>
                    <a:pt x="3143" y="1901"/>
                    <a:pt x="3259" y="1615"/>
                    <a:pt x="3202" y="1337"/>
                  </a:cubicBezTo>
                  <a:cubicBezTo>
                    <a:pt x="3146" y="1058"/>
                    <a:pt x="2928" y="841"/>
                    <a:pt x="2650" y="786"/>
                  </a:cubicBezTo>
                  <a:cubicBezTo>
                    <a:pt x="2732" y="568"/>
                    <a:pt x="2647" y="323"/>
                    <a:pt x="2447" y="204"/>
                  </a:cubicBezTo>
                  <a:cubicBezTo>
                    <a:pt x="2370" y="159"/>
                    <a:pt x="2286" y="138"/>
                    <a:pt x="2203" y="138"/>
                  </a:cubicBezTo>
                  <a:cubicBezTo>
                    <a:pt x="2066" y="138"/>
                    <a:pt x="1932" y="196"/>
                    <a:pt x="1839" y="307"/>
                  </a:cubicBezTo>
                  <a:cubicBezTo>
                    <a:pt x="1726" y="114"/>
                    <a:pt x="1520" y="0"/>
                    <a:pt x="1304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55"/>
            <p:cNvSpPr/>
            <p:nvPr/>
          </p:nvSpPr>
          <p:spPr>
            <a:xfrm>
              <a:off x="6858250" y="1206800"/>
              <a:ext cx="122450" cy="311575"/>
            </a:xfrm>
            <a:custGeom>
              <a:avLst/>
              <a:gdLst/>
              <a:ahLst/>
              <a:cxnLst/>
              <a:rect l="l" t="t" r="r" b="b"/>
              <a:pathLst>
                <a:path w="4898" h="12463" extrusionOk="0">
                  <a:moveTo>
                    <a:pt x="0" y="1"/>
                  </a:moveTo>
                  <a:lnTo>
                    <a:pt x="45" y="8907"/>
                  </a:lnTo>
                  <a:lnTo>
                    <a:pt x="4897" y="12463"/>
                  </a:lnTo>
                  <a:lnTo>
                    <a:pt x="4852" y="27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55"/>
            <p:cNvSpPr/>
            <p:nvPr/>
          </p:nvSpPr>
          <p:spPr>
            <a:xfrm>
              <a:off x="6740200" y="1206800"/>
              <a:ext cx="118075" cy="309300"/>
            </a:xfrm>
            <a:custGeom>
              <a:avLst/>
              <a:gdLst/>
              <a:ahLst/>
              <a:cxnLst/>
              <a:rect l="l" t="t" r="r" b="b"/>
              <a:pathLst>
                <a:path w="4723" h="12372" extrusionOk="0">
                  <a:moveTo>
                    <a:pt x="4722" y="1"/>
                  </a:moveTo>
                  <a:lnTo>
                    <a:pt x="1" y="2676"/>
                  </a:lnTo>
                  <a:lnTo>
                    <a:pt x="46" y="12371"/>
                  </a:lnTo>
                  <a:lnTo>
                    <a:pt x="4677" y="8907"/>
                  </a:lnTo>
                  <a:lnTo>
                    <a:pt x="472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55"/>
            <p:cNvSpPr/>
            <p:nvPr/>
          </p:nvSpPr>
          <p:spPr>
            <a:xfrm>
              <a:off x="6861500" y="1276000"/>
              <a:ext cx="119150" cy="309275"/>
            </a:xfrm>
            <a:custGeom>
              <a:avLst/>
              <a:gdLst/>
              <a:ahLst/>
              <a:cxnLst/>
              <a:rect l="l" t="t" r="r" b="b"/>
              <a:pathLst>
                <a:path w="4766" h="12371" extrusionOk="0">
                  <a:moveTo>
                    <a:pt x="4721" y="1"/>
                  </a:moveTo>
                  <a:lnTo>
                    <a:pt x="1" y="2675"/>
                  </a:lnTo>
                  <a:lnTo>
                    <a:pt x="46" y="12370"/>
                  </a:lnTo>
                  <a:lnTo>
                    <a:pt x="4766" y="9696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55"/>
            <p:cNvSpPr/>
            <p:nvPr/>
          </p:nvSpPr>
          <p:spPr>
            <a:xfrm>
              <a:off x="6740200" y="1273700"/>
              <a:ext cx="122450" cy="311575"/>
            </a:xfrm>
            <a:custGeom>
              <a:avLst/>
              <a:gdLst/>
              <a:ahLst/>
              <a:cxnLst/>
              <a:rect l="l" t="t" r="r" b="b"/>
              <a:pathLst>
                <a:path w="4898" h="12463" extrusionOk="0">
                  <a:moveTo>
                    <a:pt x="1" y="0"/>
                  </a:moveTo>
                  <a:lnTo>
                    <a:pt x="46" y="9695"/>
                  </a:lnTo>
                  <a:lnTo>
                    <a:pt x="4898" y="12462"/>
                  </a:lnTo>
                  <a:lnTo>
                    <a:pt x="4898" y="12462"/>
                  </a:lnTo>
                  <a:lnTo>
                    <a:pt x="4853" y="27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55"/>
            <p:cNvSpPr/>
            <p:nvPr/>
          </p:nvSpPr>
          <p:spPr>
            <a:xfrm>
              <a:off x="6740200" y="1206850"/>
              <a:ext cx="239325" cy="136025"/>
            </a:xfrm>
            <a:custGeom>
              <a:avLst/>
              <a:gdLst/>
              <a:ahLst/>
              <a:cxnLst/>
              <a:rect l="l" t="t" r="r" b="b"/>
              <a:pathLst>
                <a:path w="9573" h="5441" extrusionOk="0">
                  <a:moveTo>
                    <a:pt x="4721" y="0"/>
                  </a:moveTo>
                  <a:lnTo>
                    <a:pt x="1" y="2674"/>
                  </a:lnTo>
                  <a:lnTo>
                    <a:pt x="4853" y="5441"/>
                  </a:lnTo>
                  <a:lnTo>
                    <a:pt x="9573" y="2767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55"/>
            <p:cNvSpPr/>
            <p:nvPr/>
          </p:nvSpPr>
          <p:spPr>
            <a:xfrm>
              <a:off x="6757175" y="1313250"/>
              <a:ext cx="22450" cy="38625"/>
            </a:xfrm>
            <a:custGeom>
              <a:avLst/>
              <a:gdLst/>
              <a:ahLst/>
              <a:cxnLst/>
              <a:rect l="l" t="t" r="r" b="b"/>
              <a:pathLst>
                <a:path w="898" h="1545" extrusionOk="0">
                  <a:moveTo>
                    <a:pt x="3" y="0"/>
                  </a:moveTo>
                  <a:lnTo>
                    <a:pt x="0" y="1028"/>
                  </a:lnTo>
                  <a:lnTo>
                    <a:pt x="895" y="1544"/>
                  </a:lnTo>
                  <a:lnTo>
                    <a:pt x="897" y="1265"/>
                  </a:lnTo>
                  <a:lnTo>
                    <a:pt x="898" y="516"/>
                  </a:lnTo>
                  <a:lnTo>
                    <a:pt x="250" y="14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55"/>
            <p:cNvSpPr/>
            <p:nvPr/>
          </p:nvSpPr>
          <p:spPr>
            <a:xfrm>
              <a:off x="6753150" y="1310875"/>
              <a:ext cx="4125" cy="30450"/>
            </a:xfrm>
            <a:custGeom>
              <a:avLst/>
              <a:gdLst/>
              <a:ahLst/>
              <a:cxnLst/>
              <a:rect l="l" t="t" r="r" b="b"/>
              <a:pathLst>
                <a:path w="165" h="1218" extrusionOk="0">
                  <a:moveTo>
                    <a:pt x="3" y="1"/>
                  </a:moveTo>
                  <a:lnTo>
                    <a:pt x="0" y="1218"/>
                  </a:lnTo>
                  <a:lnTo>
                    <a:pt x="161" y="1123"/>
                  </a:lnTo>
                  <a:lnTo>
                    <a:pt x="164" y="9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55"/>
            <p:cNvSpPr/>
            <p:nvPr/>
          </p:nvSpPr>
          <p:spPr>
            <a:xfrm>
              <a:off x="6753150" y="1338950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161" y="0"/>
                  </a:moveTo>
                  <a:lnTo>
                    <a:pt x="0" y="95"/>
                  </a:lnTo>
                  <a:lnTo>
                    <a:pt x="1056" y="704"/>
                  </a:lnTo>
                  <a:lnTo>
                    <a:pt x="1056" y="51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55"/>
            <p:cNvSpPr/>
            <p:nvPr/>
          </p:nvSpPr>
          <p:spPr>
            <a:xfrm>
              <a:off x="6791575" y="1332975"/>
              <a:ext cx="22475" cy="38650"/>
            </a:xfrm>
            <a:custGeom>
              <a:avLst/>
              <a:gdLst/>
              <a:ahLst/>
              <a:cxnLst/>
              <a:rect l="l" t="t" r="r" b="b"/>
              <a:pathLst>
                <a:path w="899" h="1546" extrusionOk="0">
                  <a:moveTo>
                    <a:pt x="3" y="0"/>
                  </a:moveTo>
                  <a:lnTo>
                    <a:pt x="1" y="1028"/>
                  </a:lnTo>
                  <a:lnTo>
                    <a:pt x="895" y="1546"/>
                  </a:lnTo>
                  <a:lnTo>
                    <a:pt x="897" y="1264"/>
                  </a:lnTo>
                  <a:lnTo>
                    <a:pt x="898" y="516"/>
                  </a:lnTo>
                  <a:lnTo>
                    <a:pt x="250" y="1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55"/>
            <p:cNvSpPr/>
            <p:nvPr/>
          </p:nvSpPr>
          <p:spPr>
            <a:xfrm>
              <a:off x="6787550" y="1330650"/>
              <a:ext cx="4125" cy="30400"/>
            </a:xfrm>
            <a:custGeom>
              <a:avLst/>
              <a:gdLst/>
              <a:ahLst/>
              <a:cxnLst/>
              <a:rect l="l" t="t" r="r" b="b"/>
              <a:pathLst>
                <a:path w="165" h="1216" extrusionOk="0">
                  <a:moveTo>
                    <a:pt x="3" y="0"/>
                  </a:moveTo>
                  <a:lnTo>
                    <a:pt x="1" y="1215"/>
                  </a:lnTo>
                  <a:lnTo>
                    <a:pt x="162" y="1121"/>
                  </a:lnTo>
                  <a:lnTo>
                    <a:pt x="164" y="9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55"/>
            <p:cNvSpPr/>
            <p:nvPr/>
          </p:nvSpPr>
          <p:spPr>
            <a:xfrm>
              <a:off x="6787550" y="1358675"/>
              <a:ext cx="26425" cy="17625"/>
            </a:xfrm>
            <a:custGeom>
              <a:avLst/>
              <a:gdLst/>
              <a:ahLst/>
              <a:cxnLst/>
              <a:rect l="l" t="t" r="r" b="b"/>
              <a:pathLst>
                <a:path w="1057" h="705" extrusionOk="0">
                  <a:moveTo>
                    <a:pt x="162" y="0"/>
                  </a:moveTo>
                  <a:lnTo>
                    <a:pt x="1" y="94"/>
                  </a:lnTo>
                  <a:lnTo>
                    <a:pt x="1056" y="705"/>
                  </a:lnTo>
                  <a:lnTo>
                    <a:pt x="1056" y="518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55"/>
            <p:cNvSpPr/>
            <p:nvPr/>
          </p:nvSpPr>
          <p:spPr>
            <a:xfrm>
              <a:off x="6825975" y="1352575"/>
              <a:ext cx="22475" cy="38675"/>
            </a:xfrm>
            <a:custGeom>
              <a:avLst/>
              <a:gdLst/>
              <a:ahLst/>
              <a:cxnLst/>
              <a:rect l="l" t="t" r="r" b="b"/>
              <a:pathLst>
                <a:path w="899" h="1547" extrusionOk="0">
                  <a:moveTo>
                    <a:pt x="4" y="0"/>
                  </a:moveTo>
                  <a:lnTo>
                    <a:pt x="1" y="1029"/>
                  </a:lnTo>
                  <a:lnTo>
                    <a:pt x="895" y="1546"/>
                  </a:lnTo>
                  <a:lnTo>
                    <a:pt x="897" y="1265"/>
                  </a:lnTo>
                  <a:lnTo>
                    <a:pt x="898" y="517"/>
                  </a:lnTo>
                  <a:lnTo>
                    <a:pt x="249" y="14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55"/>
            <p:cNvSpPr/>
            <p:nvPr/>
          </p:nvSpPr>
          <p:spPr>
            <a:xfrm>
              <a:off x="6821950" y="1350250"/>
              <a:ext cx="4125" cy="30400"/>
            </a:xfrm>
            <a:custGeom>
              <a:avLst/>
              <a:gdLst/>
              <a:ahLst/>
              <a:cxnLst/>
              <a:rect l="l" t="t" r="r" b="b"/>
              <a:pathLst>
                <a:path w="165" h="1216" extrusionOk="0">
                  <a:moveTo>
                    <a:pt x="4" y="1"/>
                  </a:moveTo>
                  <a:lnTo>
                    <a:pt x="1" y="1216"/>
                  </a:lnTo>
                  <a:lnTo>
                    <a:pt x="162" y="1122"/>
                  </a:lnTo>
                  <a:lnTo>
                    <a:pt x="165" y="9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55"/>
            <p:cNvSpPr/>
            <p:nvPr/>
          </p:nvSpPr>
          <p:spPr>
            <a:xfrm>
              <a:off x="6821950" y="1378275"/>
              <a:ext cx="26425" cy="17650"/>
            </a:xfrm>
            <a:custGeom>
              <a:avLst/>
              <a:gdLst/>
              <a:ahLst/>
              <a:cxnLst/>
              <a:rect l="l" t="t" r="r" b="b"/>
              <a:pathLst>
                <a:path w="1057" h="706" extrusionOk="0">
                  <a:moveTo>
                    <a:pt x="162" y="1"/>
                  </a:moveTo>
                  <a:lnTo>
                    <a:pt x="1" y="95"/>
                  </a:lnTo>
                  <a:lnTo>
                    <a:pt x="1056" y="705"/>
                  </a:lnTo>
                  <a:lnTo>
                    <a:pt x="1056" y="518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55"/>
            <p:cNvSpPr/>
            <p:nvPr/>
          </p:nvSpPr>
          <p:spPr>
            <a:xfrm>
              <a:off x="6757175" y="1361500"/>
              <a:ext cx="22450" cy="38650"/>
            </a:xfrm>
            <a:custGeom>
              <a:avLst/>
              <a:gdLst/>
              <a:ahLst/>
              <a:cxnLst/>
              <a:rect l="l" t="t" r="r" b="b"/>
              <a:pathLst>
                <a:path w="898" h="1546" extrusionOk="0">
                  <a:moveTo>
                    <a:pt x="3" y="0"/>
                  </a:moveTo>
                  <a:lnTo>
                    <a:pt x="0" y="1030"/>
                  </a:lnTo>
                  <a:lnTo>
                    <a:pt x="895" y="1546"/>
                  </a:lnTo>
                  <a:lnTo>
                    <a:pt x="897" y="1266"/>
                  </a:lnTo>
                  <a:lnTo>
                    <a:pt x="898" y="518"/>
                  </a:lnTo>
                  <a:lnTo>
                    <a:pt x="250" y="1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55"/>
            <p:cNvSpPr/>
            <p:nvPr/>
          </p:nvSpPr>
          <p:spPr>
            <a:xfrm>
              <a:off x="6753150" y="1359175"/>
              <a:ext cx="4125" cy="30450"/>
            </a:xfrm>
            <a:custGeom>
              <a:avLst/>
              <a:gdLst/>
              <a:ahLst/>
              <a:cxnLst/>
              <a:rect l="l" t="t" r="r" b="b"/>
              <a:pathLst>
                <a:path w="165" h="1218" extrusionOk="0">
                  <a:moveTo>
                    <a:pt x="3" y="0"/>
                  </a:moveTo>
                  <a:lnTo>
                    <a:pt x="0" y="1217"/>
                  </a:lnTo>
                  <a:lnTo>
                    <a:pt x="161" y="1123"/>
                  </a:lnTo>
                  <a:lnTo>
                    <a:pt x="164" y="9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55"/>
            <p:cNvSpPr/>
            <p:nvPr/>
          </p:nvSpPr>
          <p:spPr>
            <a:xfrm>
              <a:off x="6753150" y="1387225"/>
              <a:ext cx="26425" cy="17625"/>
            </a:xfrm>
            <a:custGeom>
              <a:avLst/>
              <a:gdLst/>
              <a:ahLst/>
              <a:cxnLst/>
              <a:rect l="l" t="t" r="r" b="b"/>
              <a:pathLst>
                <a:path w="1057" h="705" extrusionOk="0">
                  <a:moveTo>
                    <a:pt x="161" y="1"/>
                  </a:moveTo>
                  <a:lnTo>
                    <a:pt x="0" y="95"/>
                  </a:lnTo>
                  <a:lnTo>
                    <a:pt x="1056" y="704"/>
                  </a:lnTo>
                  <a:lnTo>
                    <a:pt x="1056" y="51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55"/>
            <p:cNvSpPr/>
            <p:nvPr/>
          </p:nvSpPr>
          <p:spPr>
            <a:xfrm>
              <a:off x="6791575" y="1381250"/>
              <a:ext cx="22475" cy="38625"/>
            </a:xfrm>
            <a:custGeom>
              <a:avLst/>
              <a:gdLst/>
              <a:ahLst/>
              <a:cxnLst/>
              <a:rect l="l" t="t" r="r" b="b"/>
              <a:pathLst>
                <a:path w="899" h="1545" extrusionOk="0">
                  <a:moveTo>
                    <a:pt x="3" y="0"/>
                  </a:moveTo>
                  <a:lnTo>
                    <a:pt x="1" y="1029"/>
                  </a:lnTo>
                  <a:lnTo>
                    <a:pt x="895" y="1545"/>
                  </a:lnTo>
                  <a:lnTo>
                    <a:pt x="897" y="1265"/>
                  </a:lnTo>
                  <a:lnTo>
                    <a:pt x="898" y="517"/>
                  </a:lnTo>
                  <a:lnTo>
                    <a:pt x="250" y="14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55"/>
            <p:cNvSpPr/>
            <p:nvPr/>
          </p:nvSpPr>
          <p:spPr>
            <a:xfrm>
              <a:off x="6787550" y="1378900"/>
              <a:ext cx="4125" cy="30425"/>
            </a:xfrm>
            <a:custGeom>
              <a:avLst/>
              <a:gdLst/>
              <a:ahLst/>
              <a:cxnLst/>
              <a:rect l="l" t="t" r="r" b="b"/>
              <a:pathLst>
                <a:path w="165" h="1217" extrusionOk="0">
                  <a:moveTo>
                    <a:pt x="3" y="0"/>
                  </a:moveTo>
                  <a:lnTo>
                    <a:pt x="1" y="1217"/>
                  </a:lnTo>
                  <a:lnTo>
                    <a:pt x="1" y="1217"/>
                  </a:lnTo>
                  <a:lnTo>
                    <a:pt x="162" y="1123"/>
                  </a:lnTo>
                  <a:lnTo>
                    <a:pt x="164" y="9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55"/>
            <p:cNvSpPr/>
            <p:nvPr/>
          </p:nvSpPr>
          <p:spPr>
            <a:xfrm>
              <a:off x="6787550" y="1406950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162" y="1"/>
                  </a:moveTo>
                  <a:lnTo>
                    <a:pt x="1" y="95"/>
                  </a:lnTo>
                  <a:lnTo>
                    <a:pt x="1056" y="704"/>
                  </a:lnTo>
                  <a:lnTo>
                    <a:pt x="1056" y="51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55"/>
            <p:cNvSpPr/>
            <p:nvPr/>
          </p:nvSpPr>
          <p:spPr>
            <a:xfrm>
              <a:off x="6825975" y="1400850"/>
              <a:ext cx="22475" cy="38675"/>
            </a:xfrm>
            <a:custGeom>
              <a:avLst/>
              <a:gdLst/>
              <a:ahLst/>
              <a:cxnLst/>
              <a:rect l="l" t="t" r="r" b="b"/>
              <a:pathLst>
                <a:path w="899" h="1547" extrusionOk="0">
                  <a:moveTo>
                    <a:pt x="4" y="1"/>
                  </a:moveTo>
                  <a:lnTo>
                    <a:pt x="1" y="1029"/>
                  </a:lnTo>
                  <a:lnTo>
                    <a:pt x="895" y="1547"/>
                  </a:lnTo>
                  <a:lnTo>
                    <a:pt x="897" y="1265"/>
                  </a:lnTo>
                  <a:lnTo>
                    <a:pt x="898" y="517"/>
                  </a:lnTo>
                  <a:lnTo>
                    <a:pt x="249" y="14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55"/>
            <p:cNvSpPr/>
            <p:nvPr/>
          </p:nvSpPr>
          <p:spPr>
            <a:xfrm>
              <a:off x="6821950" y="1398550"/>
              <a:ext cx="4125" cy="30400"/>
            </a:xfrm>
            <a:custGeom>
              <a:avLst/>
              <a:gdLst/>
              <a:ahLst/>
              <a:cxnLst/>
              <a:rect l="l" t="t" r="r" b="b"/>
              <a:pathLst>
                <a:path w="165" h="1216" extrusionOk="0">
                  <a:moveTo>
                    <a:pt x="4" y="0"/>
                  </a:moveTo>
                  <a:lnTo>
                    <a:pt x="1" y="1215"/>
                  </a:lnTo>
                  <a:lnTo>
                    <a:pt x="162" y="1121"/>
                  </a:lnTo>
                  <a:lnTo>
                    <a:pt x="165" y="9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55"/>
            <p:cNvSpPr/>
            <p:nvPr/>
          </p:nvSpPr>
          <p:spPr>
            <a:xfrm>
              <a:off x="6821950" y="1426575"/>
              <a:ext cx="26425" cy="17625"/>
            </a:xfrm>
            <a:custGeom>
              <a:avLst/>
              <a:gdLst/>
              <a:ahLst/>
              <a:cxnLst/>
              <a:rect l="l" t="t" r="r" b="b"/>
              <a:pathLst>
                <a:path w="1057" h="705" extrusionOk="0">
                  <a:moveTo>
                    <a:pt x="162" y="0"/>
                  </a:moveTo>
                  <a:lnTo>
                    <a:pt x="1" y="94"/>
                  </a:lnTo>
                  <a:lnTo>
                    <a:pt x="1056" y="705"/>
                  </a:lnTo>
                  <a:lnTo>
                    <a:pt x="1056" y="518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55"/>
            <p:cNvSpPr/>
            <p:nvPr/>
          </p:nvSpPr>
          <p:spPr>
            <a:xfrm>
              <a:off x="6757175" y="1409775"/>
              <a:ext cx="22450" cy="38675"/>
            </a:xfrm>
            <a:custGeom>
              <a:avLst/>
              <a:gdLst/>
              <a:ahLst/>
              <a:cxnLst/>
              <a:rect l="l" t="t" r="r" b="b"/>
              <a:pathLst>
                <a:path w="898" h="1547" extrusionOk="0">
                  <a:moveTo>
                    <a:pt x="3" y="1"/>
                  </a:moveTo>
                  <a:lnTo>
                    <a:pt x="0" y="1030"/>
                  </a:lnTo>
                  <a:lnTo>
                    <a:pt x="895" y="1546"/>
                  </a:lnTo>
                  <a:lnTo>
                    <a:pt x="897" y="1267"/>
                  </a:lnTo>
                  <a:lnTo>
                    <a:pt x="898" y="518"/>
                  </a:lnTo>
                  <a:lnTo>
                    <a:pt x="250" y="143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55"/>
            <p:cNvSpPr/>
            <p:nvPr/>
          </p:nvSpPr>
          <p:spPr>
            <a:xfrm>
              <a:off x="6753150" y="1407450"/>
              <a:ext cx="4125" cy="30425"/>
            </a:xfrm>
            <a:custGeom>
              <a:avLst/>
              <a:gdLst/>
              <a:ahLst/>
              <a:cxnLst/>
              <a:rect l="l" t="t" r="r" b="b"/>
              <a:pathLst>
                <a:path w="165" h="1217" extrusionOk="0">
                  <a:moveTo>
                    <a:pt x="3" y="1"/>
                  </a:moveTo>
                  <a:lnTo>
                    <a:pt x="0" y="1216"/>
                  </a:lnTo>
                  <a:lnTo>
                    <a:pt x="161" y="1122"/>
                  </a:lnTo>
                  <a:lnTo>
                    <a:pt x="164" y="9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55"/>
            <p:cNvSpPr/>
            <p:nvPr/>
          </p:nvSpPr>
          <p:spPr>
            <a:xfrm>
              <a:off x="6753150" y="1435525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161" y="0"/>
                  </a:moveTo>
                  <a:lnTo>
                    <a:pt x="0" y="93"/>
                  </a:lnTo>
                  <a:lnTo>
                    <a:pt x="1056" y="704"/>
                  </a:lnTo>
                  <a:lnTo>
                    <a:pt x="1056" y="51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55"/>
            <p:cNvSpPr/>
            <p:nvPr/>
          </p:nvSpPr>
          <p:spPr>
            <a:xfrm>
              <a:off x="6791575" y="1429500"/>
              <a:ext cx="22475" cy="38675"/>
            </a:xfrm>
            <a:custGeom>
              <a:avLst/>
              <a:gdLst/>
              <a:ahLst/>
              <a:cxnLst/>
              <a:rect l="l" t="t" r="r" b="b"/>
              <a:pathLst>
                <a:path w="899" h="1547" extrusionOk="0">
                  <a:moveTo>
                    <a:pt x="3" y="1"/>
                  </a:moveTo>
                  <a:lnTo>
                    <a:pt x="1" y="1030"/>
                  </a:lnTo>
                  <a:lnTo>
                    <a:pt x="895" y="1546"/>
                  </a:lnTo>
                  <a:lnTo>
                    <a:pt x="897" y="1266"/>
                  </a:lnTo>
                  <a:lnTo>
                    <a:pt x="898" y="518"/>
                  </a:lnTo>
                  <a:lnTo>
                    <a:pt x="250" y="143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55"/>
            <p:cNvSpPr/>
            <p:nvPr/>
          </p:nvSpPr>
          <p:spPr>
            <a:xfrm>
              <a:off x="6787550" y="1427175"/>
              <a:ext cx="4125" cy="30450"/>
            </a:xfrm>
            <a:custGeom>
              <a:avLst/>
              <a:gdLst/>
              <a:ahLst/>
              <a:cxnLst/>
              <a:rect l="l" t="t" r="r" b="b"/>
              <a:pathLst>
                <a:path w="165" h="1218" extrusionOk="0">
                  <a:moveTo>
                    <a:pt x="3" y="1"/>
                  </a:moveTo>
                  <a:lnTo>
                    <a:pt x="1" y="1217"/>
                  </a:lnTo>
                  <a:lnTo>
                    <a:pt x="1" y="1217"/>
                  </a:lnTo>
                  <a:lnTo>
                    <a:pt x="162" y="1123"/>
                  </a:lnTo>
                  <a:lnTo>
                    <a:pt x="164" y="9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55"/>
            <p:cNvSpPr/>
            <p:nvPr/>
          </p:nvSpPr>
          <p:spPr>
            <a:xfrm>
              <a:off x="6787550" y="1455250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162" y="0"/>
                  </a:moveTo>
                  <a:lnTo>
                    <a:pt x="1" y="94"/>
                  </a:lnTo>
                  <a:lnTo>
                    <a:pt x="1056" y="703"/>
                  </a:lnTo>
                  <a:lnTo>
                    <a:pt x="1056" y="51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55"/>
            <p:cNvSpPr/>
            <p:nvPr/>
          </p:nvSpPr>
          <p:spPr>
            <a:xfrm>
              <a:off x="6825975" y="1449150"/>
              <a:ext cx="22475" cy="38625"/>
            </a:xfrm>
            <a:custGeom>
              <a:avLst/>
              <a:gdLst/>
              <a:ahLst/>
              <a:cxnLst/>
              <a:rect l="l" t="t" r="r" b="b"/>
              <a:pathLst>
                <a:path w="899" h="1545" extrusionOk="0">
                  <a:moveTo>
                    <a:pt x="4" y="0"/>
                  </a:moveTo>
                  <a:lnTo>
                    <a:pt x="1" y="1029"/>
                  </a:lnTo>
                  <a:lnTo>
                    <a:pt x="895" y="1545"/>
                  </a:lnTo>
                  <a:lnTo>
                    <a:pt x="897" y="1265"/>
                  </a:lnTo>
                  <a:lnTo>
                    <a:pt x="898" y="517"/>
                  </a:lnTo>
                  <a:lnTo>
                    <a:pt x="249" y="14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55"/>
            <p:cNvSpPr/>
            <p:nvPr/>
          </p:nvSpPr>
          <p:spPr>
            <a:xfrm>
              <a:off x="6821950" y="1446800"/>
              <a:ext cx="4125" cy="30425"/>
            </a:xfrm>
            <a:custGeom>
              <a:avLst/>
              <a:gdLst/>
              <a:ahLst/>
              <a:cxnLst/>
              <a:rect l="l" t="t" r="r" b="b"/>
              <a:pathLst>
                <a:path w="165" h="1217" extrusionOk="0">
                  <a:moveTo>
                    <a:pt x="4" y="0"/>
                  </a:moveTo>
                  <a:lnTo>
                    <a:pt x="1" y="1217"/>
                  </a:lnTo>
                  <a:lnTo>
                    <a:pt x="162" y="1123"/>
                  </a:lnTo>
                  <a:lnTo>
                    <a:pt x="165" y="9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55"/>
            <p:cNvSpPr/>
            <p:nvPr/>
          </p:nvSpPr>
          <p:spPr>
            <a:xfrm>
              <a:off x="6821950" y="1474850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162" y="1"/>
                  </a:moveTo>
                  <a:lnTo>
                    <a:pt x="1" y="95"/>
                  </a:lnTo>
                  <a:lnTo>
                    <a:pt x="1056" y="704"/>
                  </a:lnTo>
                  <a:lnTo>
                    <a:pt x="1056" y="51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55"/>
            <p:cNvSpPr/>
            <p:nvPr/>
          </p:nvSpPr>
          <p:spPr>
            <a:xfrm>
              <a:off x="6757175" y="1458075"/>
              <a:ext cx="22450" cy="38650"/>
            </a:xfrm>
            <a:custGeom>
              <a:avLst/>
              <a:gdLst/>
              <a:ahLst/>
              <a:cxnLst/>
              <a:rect l="l" t="t" r="r" b="b"/>
              <a:pathLst>
                <a:path w="898" h="1546" extrusionOk="0">
                  <a:moveTo>
                    <a:pt x="3" y="0"/>
                  </a:moveTo>
                  <a:lnTo>
                    <a:pt x="0" y="1028"/>
                  </a:lnTo>
                  <a:lnTo>
                    <a:pt x="895" y="1546"/>
                  </a:lnTo>
                  <a:lnTo>
                    <a:pt x="897" y="1265"/>
                  </a:lnTo>
                  <a:lnTo>
                    <a:pt x="898" y="516"/>
                  </a:lnTo>
                  <a:lnTo>
                    <a:pt x="250" y="1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55"/>
            <p:cNvSpPr/>
            <p:nvPr/>
          </p:nvSpPr>
          <p:spPr>
            <a:xfrm>
              <a:off x="6753150" y="1455750"/>
              <a:ext cx="4125" cy="30400"/>
            </a:xfrm>
            <a:custGeom>
              <a:avLst/>
              <a:gdLst/>
              <a:ahLst/>
              <a:cxnLst/>
              <a:rect l="l" t="t" r="r" b="b"/>
              <a:pathLst>
                <a:path w="165" h="1216" extrusionOk="0">
                  <a:moveTo>
                    <a:pt x="3" y="0"/>
                  </a:moveTo>
                  <a:lnTo>
                    <a:pt x="0" y="1216"/>
                  </a:lnTo>
                  <a:lnTo>
                    <a:pt x="161" y="1121"/>
                  </a:lnTo>
                  <a:lnTo>
                    <a:pt x="164" y="9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55"/>
            <p:cNvSpPr/>
            <p:nvPr/>
          </p:nvSpPr>
          <p:spPr>
            <a:xfrm>
              <a:off x="6753150" y="1483775"/>
              <a:ext cx="26425" cy="17650"/>
            </a:xfrm>
            <a:custGeom>
              <a:avLst/>
              <a:gdLst/>
              <a:ahLst/>
              <a:cxnLst/>
              <a:rect l="l" t="t" r="r" b="b"/>
              <a:pathLst>
                <a:path w="1057" h="706" extrusionOk="0">
                  <a:moveTo>
                    <a:pt x="161" y="0"/>
                  </a:moveTo>
                  <a:lnTo>
                    <a:pt x="0" y="95"/>
                  </a:lnTo>
                  <a:lnTo>
                    <a:pt x="1056" y="705"/>
                  </a:lnTo>
                  <a:lnTo>
                    <a:pt x="1056" y="518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55"/>
            <p:cNvSpPr/>
            <p:nvPr/>
          </p:nvSpPr>
          <p:spPr>
            <a:xfrm>
              <a:off x="6791575" y="1477800"/>
              <a:ext cx="22475" cy="38650"/>
            </a:xfrm>
            <a:custGeom>
              <a:avLst/>
              <a:gdLst/>
              <a:ahLst/>
              <a:cxnLst/>
              <a:rect l="l" t="t" r="r" b="b"/>
              <a:pathLst>
                <a:path w="899" h="1546" extrusionOk="0">
                  <a:moveTo>
                    <a:pt x="3" y="0"/>
                  </a:moveTo>
                  <a:lnTo>
                    <a:pt x="1" y="1030"/>
                  </a:lnTo>
                  <a:lnTo>
                    <a:pt x="895" y="1546"/>
                  </a:lnTo>
                  <a:lnTo>
                    <a:pt x="897" y="1266"/>
                  </a:lnTo>
                  <a:lnTo>
                    <a:pt x="898" y="516"/>
                  </a:lnTo>
                  <a:lnTo>
                    <a:pt x="250" y="1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55"/>
            <p:cNvSpPr/>
            <p:nvPr/>
          </p:nvSpPr>
          <p:spPr>
            <a:xfrm>
              <a:off x="6787550" y="1475475"/>
              <a:ext cx="4125" cy="30400"/>
            </a:xfrm>
            <a:custGeom>
              <a:avLst/>
              <a:gdLst/>
              <a:ahLst/>
              <a:cxnLst/>
              <a:rect l="l" t="t" r="r" b="b"/>
              <a:pathLst>
                <a:path w="165" h="1216" extrusionOk="0">
                  <a:moveTo>
                    <a:pt x="3" y="0"/>
                  </a:moveTo>
                  <a:lnTo>
                    <a:pt x="1" y="1215"/>
                  </a:lnTo>
                  <a:lnTo>
                    <a:pt x="162" y="1121"/>
                  </a:lnTo>
                  <a:lnTo>
                    <a:pt x="164" y="9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55"/>
            <p:cNvSpPr/>
            <p:nvPr/>
          </p:nvSpPr>
          <p:spPr>
            <a:xfrm>
              <a:off x="6787550" y="1503525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162" y="1"/>
                  </a:moveTo>
                  <a:lnTo>
                    <a:pt x="1" y="95"/>
                  </a:lnTo>
                  <a:lnTo>
                    <a:pt x="1056" y="704"/>
                  </a:lnTo>
                  <a:lnTo>
                    <a:pt x="1056" y="51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55"/>
            <p:cNvSpPr/>
            <p:nvPr/>
          </p:nvSpPr>
          <p:spPr>
            <a:xfrm>
              <a:off x="6825975" y="1497400"/>
              <a:ext cx="22475" cy="38675"/>
            </a:xfrm>
            <a:custGeom>
              <a:avLst/>
              <a:gdLst/>
              <a:ahLst/>
              <a:cxnLst/>
              <a:rect l="l" t="t" r="r" b="b"/>
              <a:pathLst>
                <a:path w="899" h="1547" extrusionOk="0">
                  <a:moveTo>
                    <a:pt x="4" y="1"/>
                  </a:moveTo>
                  <a:lnTo>
                    <a:pt x="1" y="1030"/>
                  </a:lnTo>
                  <a:lnTo>
                    <a:pt x="895" y="1546"/>
                  </a:lnTo>
                  <a:lnTo>
                    <a:pt x="897" y="1266"/>
                  </a:lnTo>
                  <a:lnTo>
                    <a:pt x="898" y="518"/>
                  </a:lnTo>
                  <a:lnTo>
                    <a:pt x="249" y="14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55"/>
            <p:cNvSpPr/>
            <p:nvPr/>
          </p:nvSpPr>
          <p:spPr>
            <a:xfrm>
              <a:off x="6821950" y="1495075"/>
              <a:ext cx="4125" cy="30450"/>
            </a:xfrm>
            <a:custGeom>
              <a:avLst/>
              <a:gdLst/>
              <a:ahLst/>
              <a:cxnLst/>
              <a:rect l="l" t="t" r="r" b="b"/>
              <a:pathLst>
                <a:path w="165" h="1218" extrusionOk="0">
                  <a:moveTo>
                    <a:pt x="4" y="1"/>
                  </a:moveTo>
                  <a:lnTo>
                    <a:pt x="1" y="1217"/>
                  </a:lnTo>
                  <a:lnTo>
                    <a:pt x="162" y="1123"/>
                  </a:lnTo>
                  <a:lnTo>
                    <a:pt x="165" y="9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55"/>
            <p:cNvSpPr/>
            <p:nvPr/>
          </p:nvSpPr>
          <p:spPr>
            <a:xfrm>
              <a:off x="6821950" y="1523150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162" y="0"/>
                  </a:moveTo>
                  <a:lnTo>
                    <a:pt x="1" y="94"/>
                  </a:lnTo>
                  <a:lnTo>
                    <a:pt x="1056" y="703"/>
                  </a:lnTo>
                  <a:lnTo>
                    <a:pt x="1056" y="51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55"/>
            <p:cNvSpPr/>
            <p:nvPr/>
          </p:nvSpPr>
          <p:spPr>
            <a:xfrm>
              <a:off x="6942975" y="1313250"/>
              <a:ext cx="22450" cy="38625"/>
            </a:xfrm>
            <a:custGeom>
              <a:avLst/>
              <a:gdLst/>
              <a:ahLst/>
              <a:cxnLst/>
              <a:rect l="l" t="t" r="r" b="b"/>
              <a:pathLst>
                <a:path w="898" h="1545" extrusionOk="0">
                  <a:moveTo>
                    <a:pt x="895" y="0"/>
                  </a:moveTo>
                  <a:lnTo>
                    <a:pt x="650" y="141"/>
                  </a:lnTo>
                  <a:lnTo>
                    <a:pt x="0" y="516"/>
                  </a:lnTo>
                  <a:lnTo>
                    <a:pt x="1" y="1265"/>
                  </a:lnTo>
                  <a:lnTo>
                    <a:pt x="3" y="1544"/>
                  </a:lnTo>
                  <a:lnTo>
                    <a:pt x="898" y="102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55"/>
            <p:cNvSpPr/>
            <p:nvPr/>
          </p:nvSpPr>
          <p:spPr>
            <a:xfrm>
              <a:off x="6965325" y="1310875"/>
              <a:ext cx="4125" cy="30450"/>
            </a:xfrm>
            <a:custGeom>
              <a:avLst/>
              <a:gdLst/>
              <a:ahLst/>
              <a:cxnLst/>
              <a:rect l="l" t="t" r="r" b="b"/>
              <a:pathLst>
                <a:path w="165" h="1218" extrusionOk="0">
                  <a:moveTo>
                    <a:pt x="162" y="1"/>
                  </a:moveTo>
                  <a:lnTo>
                    <a:pt x="1" y="94"/>
                  </a:lnTo>
                  <a:lnTo>
                    <a:pt x="4" y="1123"/>
                  </a:lnTo>
                  <a:lnTo>
                    <a:pt x="165" y="1218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55"/>
            <p:cNvSpPr/>
            <p:nvPr/>
          </p:nvSpPr>
          <p:spPr>
            <a:xfrm>
              <a:off x="6943025" y="1338950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896" y="0"/>
                  </a:moveTo>
                  <a:lnTo>
                    <a:pt x="1" y="516"/>
                  </a:lnTo>
                  <a:lnTo>
                    <a:pt x="1" y="704"/>
                  </a:lnTo>
                  <a:lnTo>
                    <a:pt x="1057" y="9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55"/>
            <p:cNvSpPr/>
            <p:nvPr/>
          </p:nvSpPr>
          <p:spPr>
            <a:xfrm>
              <a:off x="6908550" y="1332975"/>
              <a:ext cx="22475" cy="38650"/>
            </a:xfrm>
            <a:custGeom>
              <a:avLst/>
              <a:gdLst/>
              <a:ahLst/>
              <a:cxnLst/>
              <a:rect l="l" t="t" r="r" b="b"/>
              <a:pathLst>
                <a:path w="899" h="1546" extrusionOk="0">
                  <a:moveTo>
                    <a:pt x="896" y="0"/>
                  </a:moveTo>
                  <a:lnTo>
                    <a:pt x="651" y="142"/>
                  </a:lnTo>
                  <a:lnTo>
                    <a:pt x="1" y="516"/>
                  </a:lnTo>
                  <a:lnTo>
                    <a:pt x="2" y="1264"/>
                  </a:lnTo>
                  <a:lnTo>
                    <a:pt x="4" y="1546"/>
                  </a:lnTo>
                  <a:lnTo>
                    <a:pt x="898" y="1028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55"/>
            <p:cNvSpPr/>
            <p:nvPr/>
          </p:nvSpPr>
          <p:spPr>
            <a:xfrm>
              <a:off x="6930925" y="1330650"/>
              <a:ext cx="4125" cy="30400"/>
            </a:xfrm>
            <a:custGeom>
              <a:avLst/>
              <a:gdLst/>
              <a:ahLst/>
              <a:cxnLst/>
              <a:rect l="l" t="t" r="r" b="b"/>
              <a:pathLst>
                <a:path w="165" h="1216" extrusionOk="0">
                  <a:moveTo>
                    <a:pt x="162" y="0"/>
                  </a:moveTo>
                  <a:lnTo>
                    <a:pt x="1" y="93"/>
                  </a:lnTo>
                  <a:lnTo>
                    <a:pt x="3" y="1121"/>
                  </a:lnTo>
                  <a:lnTo>
                    <a:pt x="164" y="121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55"/>
            <p:cNvSpPr/>
            <p:nvPr/>
          </p:nvSpPr>
          <p:spPr>
            <a:xfrm>
              <a:off x="6908625" y="1358675"/>
              <a:ext cx="26425" cy="17625"/>
            </a:xfrm>
            <a:custGeom>
              <a:avLst/>
              <a:gdLst/>
              <a:ahLst/>
              <a:cxnLst/>
              <a:rect l="l" t="t" r="r" b="b"/>
              <a:pathLst>
                <a:path w="1057" h="705" extrusionOk="0">
                  <a:moveTo>
                    <a:pt x="895" y="0"/>
                  </a:moveTo>
                  <a:lnTo>
                    <a:pt x="1" y="518"/>
                  </a:lnTo>
                  <a:lnTo>
                    <a:pt x="1" y="705"/>
                  </a:lnTo>
                  <a:lnTo>
                    <a:pt x="1056" y="94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55"/>
            <p:cNvSpPr/>
            <p:nvPr/>
          </p:nvSpPr>
          <p:spPr>
            <a:xfrm>
              <a:off x="6874150" y="1352575"/>
              <a:ext cx="22475" cy="38675"/>
            </a:xfrm>
            <a:custGeom>
              <a:avLst/>
              <a:gdLst/>
              <a:ahLst/>
              <a:cxnLst/>
              <a:rect l="l" t="t" r="r" b="b"/>
              <a:pathLst>
                <a:path w="899" h="1547" extrusionOk="0">
                  <a:moveTo>
                    <a:pt x="895" y="0"/>
                  </a:moveTo>
                  <a:lnTo>
                    <a:pt x="650" y="143"/>
                  </a:lnTo>
                  <a:lnTo>
                    <a:pt x="1" y="517"/>
                  </a:lnTo>
                  <a:lnTo>
                    <a:pt x="2" y="1265"/>
                  </a:lnTo>
                  <a:lnTo>
                    <a:pt x="4" y="1546"/>
                  </a:lnTo>
                  <a:lnTo>
                    <a:pt x="898" y="1029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55"/>
            <p:cNvSpPr/>
            <p:nvPr/>
          </p:nvSpPr>
          <p:spPr>
            <a:xfrm>
              <a:off x="6896525" y="1350250"/>
              <a:ext cx="4125" cy="30400"/>
            </a:xfrm>
            <a:custGeom>
              <a:avLst/>
              <a:gdLst/>
              <a:ahLst/>
              <a:cxnLst/>
              <a:rect l="l" t="t" r="r" b="b"/>
              <a:pathLst>
                <a:path w="165" h="1216" extrusionOk="0">
                  <a:moveTo>
                    <a:pt x="161" y="1"/>
                  </a:moveTo>
                  <a:lnTo>
                    <a:pt x="0" y="93"/>
                  </a:lnTo>
                  <a:lnTo>
                    <a:pt x="3" y="1122"/>
                  </a:lnTo>
                  <a:lnTo>
                    <a:pt x="164" y="1216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55"/>
            <p:cNvSpPr/>
            <p:nvPr/>
          </p:nvSpPr>
          <p:spPr>
            <a:xfrm>
              <a:off x="6874225" y="1378275"/>
              <a:ext cx="26425" cy="17650"/>
            </a:xfrm>
            <a:custGeom>
              <a:avLst/>
              <a:gdLst/>
              <a:ahLst/>
              <a:cxnLst/>
              <a:rect l="l" t="t" r="r" b="b"/>
              <a:pathLst>
                <a:path w="1057" h="706" extrusionOk="0">
                  <a:moveTo>
                    <a:pt x="895" y="1"/>
                  </a:moveTo>
                  <a:lnTo>
                    <a:pt x="1" y="518"/>
                  </a:lnTo>
                  <a:lnTo>
                    <a:pt x="1" y="705"/>
                  </a:lnTo>
                  <a:lnTo>
                    <a:pt x="1056" y="95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55"/>
            <p:cNvSpPr/>
            <p:nvPr/>
          </p:nvSpPr>
          <p:spPr>
            <a:xfrm>
              <a:off x="6942975" y="1361500"/>
              <a:ext cx="22450" cy="38650"/>
            </a:xfrm>
            <a:custGeom>
              <a:avLst/>
              <a:gdLst/>
              <a:ahLst/>
              <a:cxnLst/>
              <a:rect l="l" t="t" r="r" b="b"/>
              <a:pathLst>
                <a:path w="898" h="1546" extrusionOk="0">
                  <a:moveTo>
                    <a:pt x="895" y="0"/>
                  </a:moveTo>
                  <a:lnTo>
                    <a:pt x="650" y="142"/>
                  </a:lnTo>
                  <a:lnTo>
                    <a:pt x="0" y="518"/>
                  </a:lnTo>
                  <a:lnTo>
                    <a:pt x="1" y="1266"/>
                  </a:lnTo>
                  <a:lnTo>
                    <a:pt x="3" y="1546"/>
                  </a:lnTo>
                  <a:lnTo>
                    <a:pt x="898" y="1030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55"/>
            <p:cNvSpPr/>
            <p:nvPr/>
          </p:nvSpPr>
          <p:spPr>
            <a:xfrm>
              <a:off x="6965325" y="1359175"/>
              <a:ext cx="4125" cy="30450"/>
            </a:xfrm>
            <a:custGeom>
              <a:avLst/>
              <a:gdLst/>
              <a:ahLst/>
              <a:cxnLst/>
              <a:rect l="l" t="t" r="r" b="b"/>
              <a:pathLst>
                <a:path w="165" h="1218" extrusionOk="0">
                  <a:moveTo>
                    <a:pt x="162" y="0"/>
                  </a:moveTo>
                  <a:lnTo>
                    <a:pt x="1" y="93"/>
                  </a:lnTo>
                  <a:lnTo>
                    <a:pt x="4" y="1123"/>
                  </a:lnTo>
                  <a:lnTo>
                    <a:pt x="165" y="1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55"/>
            <p:cNvSpPr/>
            <p:nvPr/>
          </p:nvSpPr>
          <p:spPr>
            <a:xfrm>
              <a:off x="6943025" y="1387225"/>
              <a:ext cx="26425" cy="17625"/>
            </a:xfrm>
            <a:custGeom>
              <a:avLst/>
              <a:gdLst/>
              <a:ahLst/>
              <a:cxnLst/>
              <a:rect l="l" t="t" r="r" b="b"/>
              <a:pathLst>
                <a:path w="1057" h="705" extrusionOk="0">
                  <a:moveTo>
                    <a:pt x="896" y="1"/>
                  </a:moveTo>
                  <a:lnTo>
                    <a:pt x="1" y="517"/>
                  </a:lnTo>
                  <a:lnTo>
                    <a:pt x="1" y="704"/>
                  </a:lnTo>
                  <a:lnTo>
                    <a:pt x="1057" y="95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55"/>
            <p:cNvSpPr/>
            <p:nvPr/>
          </p:nvSpPr>
          <p:spPr>
            <a:xfrm>
              <a:off x="6908550" y="1381250"/>
              <a:ext cx="22475" cy="38625"/>
            </a:xfrm>
            <a:custGeom>
              <a:avLst/>
              <a:gdLst/>
              <a:ahLst/>
              <a:cxnLst/>
              <a:rect l="l" t="t" r="r" b="b"/>
              <a:pathLst>
                <a:path w="899" h="1545" extrusionOk="0">
                  <a:moveTo>
                    <a:pt x="896" y="0"/>
                  </a:moveTo>
                  <a:lnTo>
                    <a:pt x="651" y="141"/>
                  </a:lnTo>
                  <a:lnTo>
                    <a:pt x="1" y="517"/>
                  </a:lnTo>
                  <a:lnTo>
                    <a:pt x="2" y="1265"/>
                  </a:lnTo>
                  <a:lnTo>
                    <a:pt x="4" y="1545"/>
                  </a:lnTo>
                  <a:lnTo>
                    <a:pt x="898" y="1029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55"/>
            <p:cNvSpPr/>
            <p:nvPr/>
          </p:nvSpPr>
          <p:spPr>
            <a:xfrm>
              <a:off x="6930925" y="1378900"/>
              <a:ext cx="4125" cy="30425"/>
            </a:xfrm>
            <a:custGeom>
              <a:avLst/>
              <a:gdLst/>
              <a:ahLst/>
              <a:cxnLst/>
              <a:rect l="l" t="t" r="r" b="b"/>
              <a:pathLst>
                <a:path w="165" h="1217" extrusionOk="0">
                  <a:moveTo>
                    <a:pt x="162" y="0"/>
                  </a:moveTo>
                  <a:lnTo>
                    <a:pt x="1" y="93"/>
                  </a:lnTo>
                  <a:lnTo>
                    <a:pt x="3" y="1123"/>
                  </a:lnTo>
                  <a:lnTo>
                    <a:pt x="164" y="1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55"/>
            <p:cNvSpPr/>
            <p:nvPr/>
          </p:nvSpPr>
          <p:spPr>
            <a:xfrm>
              <a:off x="6908625" y="1406950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895" y="1"/>
                  </a:moveTo>
                  <a:lnTo>
                    <a:pt x="1" y="517"/>
                  </a:lnTo>
                  <a:lnTo>
                    <a:pt x="1" y="704"/>
                  </a:lnTo>
                  <a:lnTo>
                    <a:pt x="1056" y="95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55"/>
            <p:cNvSpPr/>
            <p:nvPr/>
          </p:nvSpPr>
          <p:spPr>
            <a:xfrm>
              <a:off x="6874150" y="1400850"/>
              <a:ext cx="22475" cy="38675"/>
            </a:xfrm>
            <a:custGeom>
              <a:avLst/>
              <a:gdLst/>
              <a:ahLst/>
              <a:cxnLst/>
              <a:rect l="l" t="t" r="r" b="b"/>
              <a:pathLst>
                <a:path w="899" h="1547" extrusionOk="0">
                  <a:moveTo>
                    <a:pt x="895" y="1"/>
                  </a:moveTo>
                  <a:lnTo>
                    <a:pt x="650" y="143"/>
                  </a:lnTo>
                  <a:lnTo>
                    <a:pt x="1" y="517"/>
                  </a:lnTo>
                  <a:lnTo>
                    <a:pt x="2" y="1265"/>
                  </a:lnTo>
                  <a:lnTo>
                    <a:pt x="4" y="1547"/>
                  </a:lnTo>
                  <a:lnTo>
                    <a:pt x="898" y="1029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55"/>
            <p:cNvSpPr/>
            <p:nvPr/>
          </p:nvSpPr>
          <p:spPr>
            <a:xfrm>
              <a:off x="6896525" y="1398550"/>
              <a:ext cx="4125" cy="30400"/>
            </a:xfrm>
            <a:custGeom>
              <a:avLst/>
              <a:gdLst/>
              <a:ahLst/>
              <a:cxnLst/>
              <a:rect l="l" t="t" r="r" b="b"/>
              <a:pathLst>
                <a:path w="165" h="1216" extrusionOk="0">
                  <a:moveTo>
                    <a:pt x="161" y="0"/>
                  </a:moveTo>
                  <a:lnTo>
                    <a:pt x="0" y="93"/>
                  </a:lnTo>
                  <a:lnTo>
                    <a:pt x="3" y="1121"/>
                  </a:lnTo>
                  <a:lnTo>
                    <a:pt x="164" y="1215"/>
                  </a:lnTo>
                  <a:lnTo>
                    <a:pt x="161" y="0"/>
                  </a:lnTo>
                  <a:close/>
                  <a:moveTo>
                    <a:pt x="164" y="1215"/>
                  </a:moveTo>
                  <a:lnTo>
                    <a:pt x="164" y="1215"/>
                  </a:lnTo>
                  <a:lnTo>
                    <a:pt x="164" y="1215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55"/>
            <p:cNvSpPr/>
            <p:nvPr/>
          </p:nvSpPr>
          <p:spPr>
            <a:xfrm>
              <a:off x="6874225" y="1426575"/>
              <a:ext cx="26425" cy="17625"/>
            </a:xfrm>
            <a:custGeom>
              <a:avLst/>
              <a:gdLst/>
              <a:ahLst/>
              <a:cxnLst/>
              <a:rect l="l" t="t" r="r" b="b"/>
              <a:pathLst>
                <a:path w="1057" h="705" extrusionOk="0">
                  <a:moveTo>
                    <a:pt x="895" y="0"/>
                  </a:moveTo>
                  <a:lnTo>
                    <a:pt x="1" y="518"/>
                  </a:lnTo>
                  <a:lnTo>
                    <a:pt x="1" y="705"/>
                  </a:lnTo>
                  <a:lnTo>
                    <a:pt x="1056" y="94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55"/>
            <p:cNvSpPr/>
            <p:nvPr/>
          </p:nvSpPr>
          <p:spPr>
            <a:xfrm>
              <a:off x="6942975" y="1409775"/>
              <a:ext cx="22450" cy="38675"/>
            </a:xfrm>
            <a:custGeom>
              <a:avLst/>
              <a:gdLst/>
              <a:ahLst/>
              <a:cxnLst/>
              <a:rect l="l" t="t" r="r" b="b"/>
              <a:pathLst>
                <a:path w="898" h="1547" extrusionOk="0">
                  <a:moveTo>
                    <a:pt x="895" y="1"/>
                  </a:moveTo>
                  <a:lnTo>
                    <a:pt x="650" y="143"/>
                  </a:lnTo>
                  <a:lnTo>
                    <a:pt x="0" y="518"/>
                  </a:lnTo>
                  <a:lnTo>
                    <a:pt x="1" y="1267"/>
                  </a:lnTo>
                  <a:lnTo>
                    <a:pt x="3" y="1546"/>
                  </a:lnTo>
                  <a:lnTo>
                    <a:pt x="898" y="103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55"/>
            <p:cNvSpPr/>
            <p:nvPr/>
          </p:nvSpPr>
          <p:spPr>
            <a:xfrm>
              <a:off x="6965325" y="1407450"/>
              <a:ext cx="4125" cy="30425"/>
            </a:xfrm>
            <a:custGeom>
              <a:avLst/>
              <a:gdLst/>
              <a:ahLst/>
              <a:cxnLst/>
              <a:rect l="l" t="t" r="r" b="b"/>
              <a:pathLst>
                <a:path w="165" h="1217" extrusionOk="0">
                  <a:moveTo>
                    <a:pt x="162" y="1"/>
                  </a:moveTo>
                  <a:lnTo>
                    <a:pt x="1" y="94"/>
                  </a:lnTo>
                  <a:lnTo>
                    <a:pt x="4" y="1122"/>
                  </a:lnTo>
                  <a:lnTo>
                    <a:pt x="165" y="121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55"/>
            <p:cNvSpPr/>
            <p:nvPr/>
          </p:nvSpPr>
          <p:spPr>
            <a:xfrm>
              <a:off x="6943025" y="1435525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896" y="0"/>
                  </a:moveTo>
                  <a:lnTo>
                    <a:pt x="1" y="516"/>
                  </a:lnTo>
                  <a:lnTo>
                    <a:pt x="1" y="704"/>
                  </a:lnTo>
                  <a:lnTo>
                    <a:pt x="1057" y="93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55"/>
            <p:cNvSpPr/>
            <p:nvPr/>
          </p:nvSpPr>
          <p:spPr>
            <a:xfrm>
              <a:off x="6908550" y="1429500"/>
              <a:ext cx="22475" cy="38675"/>
            </a:xfrm>
            <a:custGeom>
              <a:avLst/>
              <a:gdLst/>
              <a:ahLst/>
              <a:cxnLst/>
              <a:rect l="l" t="t" r="r" b="b"/>
              <a:pathLst>
                <a:path w="899" h="1547" extrusionOk="0">
                  <a:moveTo>
                    <a:pt x="896" y="1"/>
                  </a:moveTo>
                  <a:lnTo>
                    <a:pt x="651" y="143"/>
                  </a:lnTo>
                  <a:lnTo>
                    <a:pt x="1" y="518"/>
                  </a:lnTo>
                  <a:lnTo>
                    <a:pt x="2" y="1266"/>
                  </a:lnTo>
                  <a:lnTo>
                    <a:pt x="4" y="1546"/>
                  </a:lnTo>
                  <a:lnTo>
                    <a:pt x="898" y="1030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55"/>
            <p:cNvSpPr/>
            <p:nvPr/>
          </p:nvSpPr>
          <p:spPr>
            <a:xfrm>
              <a:off x="6930925" y="1427175"/>
              <a:ext cx="4125" cy="30450"/>
            </a:xfrm>
            <a:custGeom>
              <a:avLst/>
              <a:gdLst/>
              <a:ahLst/>
              <a:cxnLst/>
              <a:rect l="l" t="t" r="r" b="b"/>
              <a:pathLst>
                <a:path w="165" h="1218" extrusionOk="0">
                  <a:moveTo>
                    <a:pt x="162" y="1"/>
                  </a:moveTo>
                  <a:lnTo>
                    <a:pt x="1" y="94"/>
                  </a:lnTo>
                  <a:lnTo>
                    <a:pt x="3" y="1123"/>
                  </a:lnTo>
                  <a:lnTo>
                    <a:pt x="164" y="121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55"/>
            <p:cNvSpPr/>
            <p:nvPr/>
          </p:nvSpPr>
          <p:spPr>
            <a:xfrm>
              <a:off x="6908625" y="1455250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895" y="0"/>
                  </a:moveTo>
                  <a:lnTo>
                    <a:pt x="1" y="516"/>
                  </a:lnTo>
                  <a:lnTo>
                    <a:pt x="1" y="703"/>
                  </a:lnTo>
                  <a:lnTo>
                    <a:pt x="1056" y="94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55"/>
            <p:cNvSpPr/>
            <p:nvPr/>
          </p:nvSpPr>
          <p:spPr>
            <a:xfrm>
              <a:off x="6874150" y="1449150"/>
              <a:ext cx="22475" cy="38625"/>
            </a:xfrm>
            <a:custGeom>
              <a:avLst/>
              <a:gdLst/>
              <a:ahLst/>
              <a:cxnLst/>
              <a:rect l="l" t="t" r="r" b="b"/>
              <a:pathLst>
                <a:path w="899" h="1545" extrusionOk="0">
                  <a:moveTo>
                    <a:pt x="895" y="0"/>
                  </a:moveTo>
                  <a:lnTo>
                    <a:pt x="650" y="141"/>
                  </a:lnTo>
                  <a:lnTo>
                    <a:pt x="1" y="517"/>
                  </a:lnTo>
                  <a:lnTo>
                    <a:pt x="2" y="1265"/>
                  </a:lnTo>
                  <a:lnTo>
                    <a:pt x="4" y="1545"/>
                  </a:lnTo>
                  <a:lnTo>
                    <a:pt x="898" y="1029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55"/>
            <p:cNvSpPr/>
            <p:nvPr/>
          </p:nvSpPr>
          <p:spPr>
            <a:xfrm>
              <a:off x="6896525" y="1446800"/>
              <a:ext cx="4125" cy="30425"/>
            </a:xfrm>
            <a:custGeom>
              <a:avLst/>
              <a:gdLst/>
              <a:ahLst/>
              <a:cxnLst/>
              <a:rect l="l" t="t" r="r" b="b"/>
              <a:pathLst>
                <a:path w="165" h="1217" extrusionOk="0">
                  <a:moveTo>
                    <a:pt x="161" y="0"/>
                  </a:moveTo>
                  <a:lnTo>
                    <a:pt x="0" y="93"/>
                  </a:lnTo>
                  <a:lnTo>
                    <a:pt x="3" y="1123"/>
                  </a:lnTo>
                  <a:lnTo>
                    <a:pt x="164" y="1217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55"/>
            <p:cNvSpPr/>
            <p:nvPr/>
          </p:nvSpPr>
          <p:spPr>
            <a:xfrm>
              <a:off x="6874225" y="1474850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895" y="1"/>
                  </a:moveTo>
                  <a:lnTo>
                    <a:pt x="1" y="517"/>
                  </a:lnTo>
                  <a:lnTo>
                    <a:pt x="1" y="704"/>
                  </a:lnTo>
                  <a:lnTo>
                    <a:pt x="1056" y="95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55"/>
            <p:cNvSpPr/>
            <p:nvPr/>
          </p:nvSpPr>
          <p:spPr>
            <a:xfrm>
              <a:off x="6942975" y="1458075"/>
              <a:ext cx="22450" cy="38650"/>
            </a:xfrm>
            <a:custGeom>
              <a:avLst/>
              <a:gdLst/>
              <a:ahLst/>
              <a:cxnLst/>
              <a:rect l="l" t="t" r="r" b="b"/>
              <a:pathLst>
                <a:path w="898" h="1546" extrusionOk="0">
                  <a:moveTo>
                    <a:pt x="895" y="0"/>
                  </a:moveTo>
                  <a:lnTo>
                    <a:pt x="650" y="142"/>
                  </a:lnTo>
                  <a:lnTo>
                    <a:pt x="0" y="516"/>
                  </a:lnTo>
                  <a:lnTo>
                    <a:pt x="1" y="1265"/>
                  </a:lnTo>
                  <a:lnTo>
                    <a:pt x="3" y="1546"/>
                  </a:lnTo>
                  <a:lnTo>
                    <a:pt x="898" y="102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55"/>
            <p:cNvSpPr/>
            <p:nvPr/>
          </p:nvSpPr>
          <p:spPr>
            <a:xfrm>
              <a:off x="6965325" y="1455750"/>
              <a:ext cx="4125" cy="30400"/>
            </a:xfrm>
            <a:custGeom>
              <a:avLst/>
              <a:gdLst/>
              <a:ahLst/>
              <a:cxnLst/>
              <a:rect l="l" t="t" r="r" b="b"/>
              <a:pathLst>
                <a:path w="165" h="1216" extrusionOk="0">
                  <a:moveTo>
                    <a:pt x="162" y="0"/>
                  </a:moveTo>
                  <a:lnTo>
                    <a:pt x="1" y="93"/>
                  </a:lnTo>
                  <a:lnTo>
                    <a:pt x="4" y="1121"/>
                  </a:lnTo>
                  <a:lnTo>
                    <a:pt x="165" y="1216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55"/>
            <p:cNvSpPr/>
            <p:nvPr/>
          </p:nvSpPr>
          <p:spPr>
            <a:xfrm>
              <a:off x="6943025" y="1483775"/>
              <a:ext cx="26425" cy="17650"/>
            </a:xfrm>
            <a:custGeom>
              <a:avLst/>
              <a:gdLst/>
              <a:ahLst/>
              <a:cxnLst/>
              <a:rect l="l" t="t" r="r" b="b"/>
              <a:pathLst>
                <a:path w="1057" h="706" extrusionOk="0">
                  <a:moveTo>
                    <a:pt x="896" y="0"/>
                  </a:moveTo>
                  <a:lnTo>
                    <a:pt x="1" y="518"/>
                  </a:lnTo>
                  <a:lnTo>
                    <a:pt x="1" y="705"/>
                  </a:lnTo>
                  <a:lnTo>
                    <a:pt x="1057" y="95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55"/>
            <p:cNvSpPr/>
            <p:nvPr/>
          </p:nvSpPr>
          <p:spPr>
            <a:xfrm>
              <a:off x="6908550" y="1477800"/>
              <a:ext cx="22475" cy="38650"/>
            </a:xfrm>
            <a:custGeom>
              <a:avLst/>
              <a:gdLst/>
              <a:ahLst/>
              <a:cxnLst/>
              <a:rect l="l" t="t" r="r" b="b"/>
              <a:pathLst>
                <a:path w="899" h="1546" extrusionOk="0">
                  <a:moveTo>
                    <a:pt x="896" y="0"/>
                  </a:moveTo>
                  <a:lnTo>
                    <a:pt x="651" y="142"/>
                  </a:lnTo>
                  <a:lnTo>
                    <a:pt x="1" y="516"/>
                  </a:lnTo>
                  <a:lnTo>
                    <a:pt x="2" y="1266"/>
                  </a:lnTo>
                  <a:lnTo>
                    <a:pt x="4" y="1546"/>
                  </a:lnTo>
                  <a:lnTo>
                    <a:pt x="898" y="1030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55"/>
            <p:cNvSpPr/>
            <p:nvPr/>
          </p:nvSpPr>
          <p:spPr>
            <a:xfrm>
              <a:off x="6930925" y="1475475"/>
              <a:ext cx="4125" cy="30400"/>
            </a:xfrm>
            <a:custGeom>
              <a:avLst/>
              <a:gdLst/>
              <a:ahLst/>
              <a:cxnLst/>
              <a:rect l="l" t="t" r="r" b="b"/>
              <a:pathLst>
                <a:path w="165" h="1216" extrusionOk="0">
                  <a:moveTo>
                    <a:pt x="162" y="0"/>
                  </a:moveTo>
                  <a:lnTo>
                    <a:pt x="1" y="93"/>
                  </a:lnTo>
                  <a:lnTo>
                    <a:pt x="3" y="1121"/>
                  </a:lnTo>
                  <a:lnTo>
                    <a:pt x="164" y="121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55"/>
            <p:cNvSpPr/>
            <p:nvPr/>
          </p:nvSpPr>
          <p:spPr>
            <a:xfrm>
              <a:off x="6908625" y="1503525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895" y="1"/>
                  </a:moveTo>
                  <a:lnTo>
                    <a:pt x="1" y="517"/>
                  </a:lnTo>
                  <a:lnTo>
                    <a:pt x="1" y="704"/>
                  </a:lnTo>
                  <a:lnTo>
                    <a:pt x="1056" y="95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55"/>
            <p:cNvSpPr/>
            <p:nvPr/>
          </p:nvSpPr>
          <p:spPr>
            <a:xfrm>
              <a:off x="6874150" y="1497400"/>
              <a:ext cx="22475" cy="38675"/>
            </a:xfrm>
            <a:custGeom>
              <a:avLst/>
              <a:gdLst/>
              <a:ahLst/>
              <a:cxnLst/>
              <a:rect l="l" t="t" r="r" b="b"/>
              <a:pathLst>
                <a:path w="899" h="1547" extrusionOk="0">
                  <a:moveTo>
                    <a:pt x="895" y="1"/>
                  </a:moveTo>
                  <a:lnTo>
                    <a:pt x="650" y="143"/>
                  </a:lnTo>
                  <a:lnTo>
                    <a:pt x="1" y="518"/>
                  </a:lnTo>
                  <a:lnTo>
                    <a:pt x="2" y="1266"/>
                  </a:lnTo>
                  <a:lnTo>
                    <a:pt x="4" y="1546"/>
                  </a:lnTo>
                  <a:lnTo>
                    <a:pt x="898" y="1030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55"/>
            <p:cNvSpPr/>
            <p:nvPr/>
          </p:nvSpPr>
          <p:spPr>
            <a:xfrm>
              <a:off x="6896525" y="1495075"/>
              <a:ext cx="4125" cy="30450"/>
            </a:xfrm>
            <a:custGeom>
              <a:avLst/>
              <a:gdLst/>
              <a:ahLst/>
              <a:cxnLst/>
              <a:rect l="l" t="t" r="r" b="b"/>
              <a:pathLst>
                <a:path w="165" h="1218" extrusionOk="0">
                  <a:moveTo>
                    <a:pt x="161" y="1"/>
                  </a:moveTo>
                  <a:lnTo>
                    <a:pt x="0" y="94"/>
                  </a:lnTo>
                  <a:lnTo>
                    <a:pt x="3" y="1123"/>
                  </a:lnTo>
                  <a:lnTo>
                    <a:pt x="164" y="121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55"/>
            <p:cNvSpPr/>
            <p:nvPr/>
          </p:nvSpPr>
          <p:spPr>
            <a:xfrm>
              <a:off x="6874225" y="1523150"/>
              <a:ext cx="26425" cy="17600"/>
            </a:xfrm>
            <a:custGeom>
              <a:avLst/>
              <a:gdLst/>
              <a:ahLst/>
              <a:cxnLst/>
              <a:rect l="l" t="t" r="r" b="b"/>
              <a:pathLst>
                <a:path w="1057" h="704" extrusionOk="0">
                  <a:moveTo>
                    <a:pt x="895" y="0"/>
                  </a:moveTo>
                  <a:lnTo>
                    <a:pt x="1" y="516"/>
                  </a:lnTo>
                  <a:lnTo>
                    <a:pt x="1" y="703"/>
                  </a:lnTo>
                  <a:lnTo>
                    <a:pt x="1056" y="94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55"/>
            <p:cNvSpPr/>
            <p:nvPr/>
          </p:nvSpPr>
          <p:spPr>
            <a:xfrm>
              <a:off x="6715925" y="1088475"/>
              <a:ext cx="242575" cy="142000"/>
            </a:xfrm>
            <a:custGeom>
              <a:avLst/>
              <a:gdLst/>
              <a:ahLst/>
              <a:cxnLst/>
              <a:rect l="l" t="t" r="r" b="b"/>
              <a:pathLst>
                <a:path w="9703" h="5680" extrusionOk="0">
                  <a:moveTo>
                    <a:pt x="6206" y="0"/>
                  </a:moveTo>
                  <a:cubicBezTo>
                    <a:pt x="6148" y="0"/>
                    <a:pt x="6090" y="13"/>
                    <a:pt x="6046" y="38"/>
                  </a:cubicBezTo>
                  <a:lnTo>
                    <a:pt x="90" y="3530"/>
                  </a:lnTo>
                  <a:cubicBezTo>
                    <a:pt x="2" y="3581"/>
                    <a:pt x="0" y="3664"/>
                    <a:pt x="89" y="3716"/>
                  </a:cubicBezTo>
                  <a:lnTo>
                    <a:pt x="3337" y="5642"/>
                  </a:lnTo>
                  <a:cubicBezTo>
                    <a:pt x="3381" y="5667"/>
                    <a:pt x="3439" y="5680"/>
                    <a:pt x="3497" y="5680"/>
                  </a:cubicBezTo>
                  <a:cubicBezTo>
                    <a:pt x="3555" y="5680"/>
                    <a:pt x="3613" y="5667"/>
                    <a:pt x="3657" y="5642"/>
                  </a:cubicBezTo>
                  <a:lnTo>
                    <a:pt x="9613" y="2151"/>
                  </a:lnTo>
                  <a:cubicBezTo>
                    <a:pt x="9701" y="2100"/>
                    <a:pt x="9703" y="2016"/>
                    <a:pt x="9614" y="1966"/>
                  </a:cubicBezTo>
                  <a:lnTo>
                    <a:pt x="6366" y="38"/>
                  </a:lnTo>
                  <a:cubicBezTo>
                    <a:pt x="6322" y="13"/>
                    <a:pt x="6264" y="0"/>
                    <a:pt x="620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55"/>
            <p:cNvSpPr/>
            <p:nvPr/>
          </p:nvSpPr>
          <p:spPr>
            <a:xfrm>
              <a:off x="6774425" y="1092575"/>
              <a:ext cx="57925" cy="105150"/>
            </a:xfrm>
            <a:custGeom>
              <a:avLst/>
              <a:gdLst/>
              <a:ahLst/>
              <a:cxnLst/>
              <a:rect l="l" t="t" r="r" b="b"/>
              <a:pathLst>
                <a:path w="2317" h="4206" extrusionOk="0">
                  <a:moveTo>
                    <a:pt x="1" y="1"/>
                  </a:moveTo>
                  <a:lnTo>
                    <a:pt x="8" y="2879"/>
                  </a:lnTo>
                  <a:cubicBezTo>
                    <a:pt x="8" y="2879"/>
                    <a:pt x="2306" y="4206"/>
                    <a:pt x="2316" y="4206"/>
                  </a:cubicBezTo>
                  <a:cubicBezTo>
                    <a:pt x="2316" y="4206"/>
                    <a:pt x="2316" y="4206"/>
                    <a:pt x="2316" y="4206"/>
                  </a:cubicBezTo>
                  <a:lnTo>
                    <a:pt x="2313" y="13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55"/>
            <p:cNvSpPr/>
            <p:nvPr/>
          </p:nvSpPr>
          <p:spPr>
            <a:xfrm>
              <a:off x="6774425" y="1046650"/>
              <a:ext cx="149525" cy="151075"/>
            </a:xfrm>
            <a:custGeom>
              <a:avLst/>
              <a:gdLst/>
              <a:ahLst/>
              <a:cxnLst/>
              <a:rect l="l" t="t" r="r" b="b"/>
              <a:pathLst>
                <a:path w="5981" h="6043" extrusionOk="0">
                  <a:moveTo>
                    <a:pt x="3666" y="0"/>
                  </a:moveTo>
                  <a:lnTo>
                    <a:pt x="1" y="1838"/>
                  </a:lnTo>
                  <a:lnTo>
                    <a:pt x="2302" y="3195"/>
                  </a:lnTo>
                  <a:lnTo>
                    <a:pt x="2313" y="3189"/>
                  </a:lnTo>
                  <a:lnTo>
                    <a:pt x="2319" y="6043"/>
                  </a:lnTo>
                  <a:lnTo>
                    <a:pt x="5981" y="3897"/>
                  </a:lnTo>
                  <a:lnTo>
                    <a:pt x="5975" y="1276"/>
                  </a:lnTo>
                  <a:lnTo>
                    <a:pt x="3666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55"/>
            <p:cNvSpPr/>
            <p:nvPr/>
          </p:nvSpPr>
          <p:spPr>
            <a:xfrm>
              <a:off x="6893775" y="1105675"/>
              <a:ext cx="21450" cy="51750"/>
            </a:xfrm>
            <a:custGeom>
              <a:avLst/>
              <a:gdLst/>
              <a:ahLst/>
              <a:cxnLst/>
              <a:rect l="l" t="t" r="r" b="b"/>
              <a:pathLst>
                <a:path w="858" h="2070" extrusionOk="0">
                  <a:moveTo>
                    <a:pt x="853" y="0"/>
                  </a:moveTo>
                  <a:lnTo>
                    <a:pt x="0" y="492"/>
                  </a:lnTo>
                  <a:lnTo>
                    <a:pt x="5" y="2069"/>
                  </a:lnTo>
                  <a:lnTo>
                    <a:pt x="86" y="2021"/>
                  </a:lnTo>
                  <a:lnTo>
                    <a:pt x="764" y="1630"/>
                  </a:lnTo>
                  <a:lnTo>
                    <a:pt x="857" y="1576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55"/>
            <p:cNvSpPr/>
            <p:nvPr/>
          </p:nvSpPr>
          <p:spPr>
            <a:xfrm>
              <a:off x="6892325" y="1117150"/>
              <a:ext cx="1575" cy="40275"/>
            </a:xfrm>
            <a:custGeom>
              <a:avLst/>
              <a:gdLst/>
              <a:ahLst/>
              <a:cxnLst/>
              <a:rect l="l" t="t" r="r" b="b"/>
              <a:pathLst>
                <a:path w="63" h="1611" extrusionOk="0">
                  <a:moveTo>
                    <a:pt x="0" y="1"/>
                  </a:moveTo>
                  <a:lnTo>
                    <a:pt x="5" y="1578"/>
                  </a:lnTo>
                  <a:lnTo>
                    <a:pt x="63" y="1610"/>
                  </a:lnTo>
                  <a:lnTo>
                    <a:pt x="58" y="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55"/>
            <p:cNvSpPr/>
            <p:nvPr/>
          </p:nvSpPr>
          <p:spPr>
            <a:xfrm>
              <a:off x="6911100" y="1109750"/>
              <a:ext cx="1800" cy="36675"/>
            </a:xfrm>
            <a:custGeom>
              <a:avLst/>
              <a:gdLst/>
              <a:ahLst/>
              <a:cxnLst/>
              <a:rect l="l" t="t" r="r" b="b"/>
              <a:pathLst>
                <a:path w="72" h="1467" extrusionOk="0">
                  <a:moveTo>
                    <a:pt x="69" y="1"/>
                  </a:moveTo>
                  <a:lnTo>
                    <a:pt x="0" y="43"/>
                  </a:lnTo>
                  <a:lnTo>
                    <a:pt x="2" y="1429"/>
                  </a:lnTo>
                  <a:lnTo>
                    <a:pt x="71" y="146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55"/>
            <p:cNvSpPr/>
            <p:nvPr/>
          </p:nvSpPr>
          <p:spPr>
            <a:xfrm>
              <a:off x="6895800" y="1110550"/>
              <a:ext cx="15750" cy="44400"/>
            </a:xfrm>
            <a:custGeom>
              <a:avLst/>
              <a:gdLst/>
              <a:ahLst/>
              <a:cxnLst/>
              <a:rect l="l" t="t" r="r" b="b"/>
              <a:pathLst>
                <a:path w="630" h="1776" extrusionOk="0">
                  <a:moveTo>
                    <a:pt x="628" y="1"/>
                  </a:moveTo>
                  <a:lnTo>
                    <a:pt x="0" y="366"/>
                  </a:lnTo>
                  <a:lnTo>
                    <a:pt x="5" y="1776"/>
                  </a:lnTo>
                  <a:lnTo>
                    <a:pt x="630" y="1416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55"/>
            <p:cNvSpPr/>
            <p:nvPr/>
          </p:nvSpPr>
          <p:spPr>
            <a:xfrm>
              <a:off x="6773375" y="1026350"/>
              <a:ext cx="101025" cy="100800"/>
            </a:xfrm>
            <a:custGeom>
              <a:avLst/>
              <a:gdLst/>
              <a:ahLst/>
              <a:cxnLst/>
              <a:rect l="l" t="t" r="r" b="b"/>
              <a:pathLst>
                <a:path w="4041" h="4032" extrusionOk="0">
                  <a:moveTo>
                    <a:pt x="1661" y="0"/>
                  </a:moveTo>
                  <a:lnTo>
                    <a:pt x="1" y="2655"/>
                  </a:lnTo>
                  <a:lnTo>
                    <a:pt x="2355" y="4032"/>
                  </a:lnTo>
                  <a:lnTo>
                    <a:pt x="4040" y="1339"/>
                  </a:lnTo>
                  <a:lnTo>
                    <a:pt x="166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55"/>
            <p:cNvSpPr/>
            <p:nvPr/>
          </p:nvSpPr>
          <p:spPr>
            <a:xfrm>
              <a:off x="6814875" y="1026350"/>
              <a:ext cx="110925" cy="52900"/>
            </a:xfrm>
            <a:custGeom>
              <a:avLst/>
              <a:gdLst/>
              <a:ahLst/>
              <a:cxnLst/>
              <a:rect l="l" t="t" r="r" b="b"/>
              <a:pathLst>
                <a:path w="4437" h="2116" extrusionOk="0">
                  <a:moveTo>
                    <a:pt x="1" y="0"/>
                  </a:moveTo>
                  <a:lnTo>
                    <a:pt x="2380" y="1339"/>
                  </a:lnTo>
                  <a:lnTo>
                    <a:pt x="4437" y="2116"/>
                  </a:lnTo>
                  <a:lnTo>
                    <a:pt x="2048" y="8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55"/>
            <p:cNvSpPr/>
            <p:nvPr/>
          </p:nvSpPr>
          <p:spPr>
            <a:xfrm>
              <a:off x="6895800" y="1131975"/>
              <a:ext cx="4225" cy="3575"/>
            </a:xfrm>
            <a:custGeom>
              <a:avLst/>
              <a:gdLst/>
              <a:ahLst/>
              <a:cxnLst/>
              <a:rect l="l" t="t" r="r" b="b"/>
              <a:pathLst>
                <a:path w="169" h="143" extrusionOk="0">
                  <a:moveTo>
                    <a:pt x="169" y="1"/>
                  </a:moveTo>
                  <a:lnTo>
                    <a:pt x="0" y="97"/>
                  </a:lnTo>
                  <a:cubicBezTo>
                    <a:pt x="4" y="126"/>
                    <a:pt x="22" y="142"/>
                    <a:pt x="47" y="142"/>
                  </a:cubicBezTo>
                  <a:cubicBezTo>
                    <a:pt x="58" y="142"/>
                    <a:pt x="70" y="139"/>
                    <a:pt x="83" y="133"/>
                  </a:cubicBezTo>
                  <a:cubicBezTo>
                    <a:pt x="131" y="105"/>
                    <a:pt x="163" y="56"/>
                    <a:pt x="16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55"/>
            <p:cNvSpPr/>
            <p:nvPr/>
          </p:nvSpPr>
          <p:spPr>
            <a:xfrm>
              <a:off x="6904175" y="1127125"/>
              <a:ext cx="4225" cy="3600"/>
            </a:xfrm>
            <a:custGeom>
              <a:avLst/>
              <a:gdLst/>
              <a:ahLst/>
              <a:cxnLst/>
              <a:rect l="l" t="t" r="r" b="b"/>
              <a:pathLst>
                <a:path w="169" h="144" extrusionOk="0">
                  <a:moveTo>
                    <a:pt x="169" y="1"/>
                  </a:moveTo>
                  <a:lnTo>
                    <a:pt x="0" y="96"/>
                  </a:lnTo>
                  <a:cubicBezTo>
                    <a:pt x="3" y="126"/>
                    <a:pt x="22" y="143"/>
                    <a:pt x="47" y="143"/>
                  </a:cubicBezTo>
                  <a:cubicBezTo>
                    <a:pt x="58" y="143"/>
                    <a:pt x="71" y="140"/>
                    <a:pt x="85" y="132"/>
                  </a:cubicBezTo>
                  <a:cubicBezTo>
                    <a:pt x="131" y="105"/>
                    <a:pt x="163" y="56"/>
                    <a:pt x="16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55"/>
            <p:cNvSpPr/>
            <p:nvPr/>
          </p:nvSpPr>
          <p:spPr>
            <a:xfrm>
              <a:off x="6912550" y="1122275"/>
              <a:ext cx="4225" cy="3600"/>
            </a:xfrm>
            <a:custGeom>
              <a:avLst/>
              <a:gdLst/>
              <a:ahLst/>
              <a:cxnLst/>
              <a:rect l="l" t="t" r="r" b="b"/>
              <a:pathLst>
                <a:path w="169" h="144" extrusionOk="0">
                  <a:moveTo>
                    <a:pt x="169" y="0"/>
                  </a:moveTo>
                  <a:lnTo>
                    <a:pt x="0" y="97"/>
                  </a:lnTo>
                  <a:cubicBezTo>
                    <a:pt x="3" y="127"/>
                    <a:pt x="22" y="143"/>
                    <a:pt x="48" y="143"/>
                  </a:cubicBezTo>
                  <a:cubicBezTo>
                    <a:pt x="59" y="143"/>
                    <a:pt x="71" y="140"/>
                    <a:pt x="85" y="134"/>
                  </a:cubicBezTo>
                  <a:cubicBezTo>
                    <a:pt x="131" y="105"/>
                    <a:pt x="163" y="55"/>
                    <a:pt x="16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55"/>
            <p:cNvSpPr/>
            <p:nvPr/>
          </p:nvSpPr>
          <p:spPr>
            <a:xfrm>
              <a:off x="6920925" y="1117400"/>
              <a:ext cx="4225" cy="3625"/>
            </a:xfrm>
            <a:custGeom>
              <a:avLst/>
              <a:gdLst/>
              <a:ahLst/>
              <a:cxnLst/>
              <a:rect l="l" t="t" r="r" b="b"/>
              <a:pathLst>
                <a:path w="169" h="145" extrusionOk="0">
                  <a:moveTo>
                    <a:pt x="169" y="1"/>
                  </a:moveTo>
                  <a:lnTo>
                    <a:pt x="0" y="98"/>
                  </a:lnTo>
                  <a:cubicBezTo>
                    <a:pt x="3" y="127"/>
                    <a:pt x="22" y="144"/>
                    <a:pt x="47" y="144"/>
                  </a:cubicBezTo>
                  <a:cubicBezTo>
                    <a:pt x="58" y="144"/>
                    <a:pt x="70" y="141"/>
                    <a:pt x="83" y="134"/>
                  </a:cubicBezTo>
                  <a:cubicBezTo>
                    <a:pt x="131" y="105"/>
                    <a:pt x="163" y="56"/>
                    <a:pt x="16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55"/>
            <p:cNvSpPr/>
            <p:nvPr/>
          </p:nvSpPr>
          <p:spPr>
            <a:xfrm>
              <a:off x="6929300" y="1112550"/>
              <a:ext cx="4225" cy="3600"/>
            </a:xfrm>
            <a:custGeom>
              <a:avLst/>
              <a:gdLst/>
              <a:ahLst/>
              <a:cxnLst/>
              <a:rect l="l" t="t" r="r" b="b"/>
              <a:pathLst>
                <a:path w="169" h="144" extrusionOk="0">
                  <a:moveTo>
                    <a:pt x="169" y="1"/>
                  </a:moveTo>
                  <a:lnTo>
                    <a:pt x="0" y="98"/>
                  </a:lnTo>
                  <a:cubicBezTo>
                    <a:pt x="4" y="127"/>
                    <a:pt x="23" y="144"/>
                    <a:pt x="48" y="144"/>
                  </a:cubicBezTo>
                  <a:cubicBezTo>
                    <a:pt x="59" y="144"/>
                    <a:pt x="71" y="141"/>
                    <a:pt x="84" y="134"/>
                  </a:cubicBezTo>
                  <a:cubicBezTo>
                    <a:pt x="132" y="105"/>
                    <a:pt x="163" y="56"/>
                    <a:pt x="16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55"/>
            <p:cNvSpPr/>
            <p:nvPr/>
          </p:nvSpPr>
          <p:spPr>
            <a:xfrm>
              <a:off x="6900000" y="112955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67" y="1"/>
                  </a:moveTo>
                  <a:lnTo>
                    <a:pt x="1" y="96"/>
                  </a:lnTo>
                  <a:cubicBezTo>
                    <a:pt x="4" y="126"/>
                    <a:pt x="21" y="143"/>
                    <a:pt x="46" y="143"/>
                  </a:cubicBezTo>
                  <a:cubicBezTo>
                    <a:pt x="57" y="143"/>
                    <a:pt x="70" y="140"/>
                    <a:pt x="83" y="133"/>
                  </a:cubicBezTo>
                  <a:cubicBezTo>
                    <a:pt x="131" y="105"/>
                    <a:pt x="162" y="56"/>
                    <a:pt x="16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55"/>
            <p:cNvSpPr/>
            <p:nvPr/>
          </p:nvSpPr>
          <p:spPr>
            <a:xfrm>
              <a:off x="6908375" y="1124700"/>
              <a:ext cx="4200" cy="3575"/>
            </a:xfrm>
            <a:custGeom>
              <a:avLst/>
              <a:gdLst/>
              <a:ahLst/>
              <a:cxnLst/>
              <a:rect l="l" t="t" r="r" b="b"/>
              <a:pathLst>
                <a:path w="168" h="143" extrusionOk="0">
                  <a:moveTo>
                    <a:pt x="167" y="0"/>
                  </a:moveTo>
                  <a:lnTo>
                    <a:pt x="1" y="96"/>
                  </a:lnTo>
                  <a:cubicBezTo>
                    <a:pt x="4" y="126"/>
                    <a:pt x="21" y="143"/>
                    <a:pt x="46" y="143"/>
                  </a:cubicBezTo>
                  <a:cubicBezTo>
                    <a:pt x="57" y="143"/>
                    <a:pt x="70" y="140"/>
                    <a:pt x="83" y="132"/>
                  </a:cubicBezTo>
                  <a:cubicBezTo>
                    <a:pt x="131" y="105"/>
                    <a:pt x="162" y="55"/>
                    <a:pt x="167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55"/>
            <p:cNvSpPr/>
            <p:nvPr/>
          </p:nvSpPr>
          <p:spPr>
            <a:xfrm>
              <a:off x="6916750" y="1119850"/>
              <a:ext cx="4225" cy="3600"/>
            </a:xfrm>
            <a:custGeom>
              <a:avLst/>
              <a:gdLst/>
              <a:ahLst/>
              <a:cxnLst/>
              <a:rect l="l" t="t" r="r" b="b"/>
              <a:pathLst>
                <a:path w="169" h="144" extrusionOk="0">
                  <a:moveTo>
                    <a:pt x="169" y="0"/>
                  </a:moveTo>
                  <a:lnTo>
                    <a:pt x="1" y="97"/>
                  </a:lnTo>
                  <a:cubicBezTo>
                    <a:pt x="4" y="127"/>
                    <a:pt x="22" y="143"/>
                    <a:pt x="47" y="143"/>
                  </a:cubicBezTo>
                  <a:cubicBezTo>
                    <a:pt x="58" y="143"/>
                    <a:pt x="71" y="140"/>
                    <a:pt x="83" y="133"/>
                  </a:cubicBezTo>
                  <a:cubicBezTo>
                    <a:pt x="131" y="104"/>
                    <a:pt x="163" y="55"/>
                    <a:pt x="169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55"/>
            <p:cNvSpPr/>
            <p:nvPr/>
          </p:nvSpPr>
          <p:spPr>
            <a:xfrm>
              <a:off x="6925125" y="1114975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67" y="1"/>
                  </a:moveTo>
                  <a:lnTo>
                    <a:pt x="1" y="98"/>
                  </a:lnTo>
                  <a:cubicBezTo>
                    <a:pt x="4" y="127"/>
                    <a:pt x="21" y="144"/>
                    <a:pt x="47" y="144"/>
                  </a:cubicBezTo>
                  <a:cubicBezTo>
                    <a:pt x="58" y="144"/>
                    <a:pt x="70" y="141"/>
                    <a:pt x="83" y="134"/>
                  </a:cubicBezTo>
                  <a:cubicBezTo>
                    <a:pt x="131" y="105"/>
                    <a:pt x="163" y="56"/>
                    <a:pt x="167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55"/>
            <p:cNvSpPr/>
            <p:nvPr/>
          </p:nvSpPr>
          <p:spPr>
            <a:xfrm>
              <a:off x="6783375" y="1119400"/>
              <a:ext cx="42550" cy="53500"/>
            </a:xfrm>
            <a:custGeom>
              <a:avLst/>
              <a:gdLst/>
              <a:ahLst/>
              <a:cxnLst/>
              <a:rect l="l" t="t" r="r" b="b"/>
              <a:pathLst>
                <a:path w="1702" h="2140" extrusionOk="0">
                  <a:moveTo>
                    <a:pt x="4" y="1"/>
                  </a:moveTo>
                  <a:lnTo>
                    <a:pt x="1" y="1156"/>
                  </a:lnTo>
                  <a:lnTo>
                    <a:pt x="1699" y="2140"/>
                  </a:lnTo>
                  <a:lnTo>
                    <a:pt x="1699" y="1825"/>
                  </a:lnTo>
                  <a:lnTo>
                    <a:pt x="1702" y="984"/>
                  </a:lnTo>
                  <a:lnTo>
                    <a:pt x="281" y="160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55"/>
            <p:cNvSpPr/>
            <p:nvPr/>
          </p:nvSpPr>
          <p:spPr>
            <a:xfrm>
              <a:off x="6778875" y="1116800"/>
              <a:ext cx="4650" cy="34175"/>
            </a:xfrm>
            <a:custGeom>
              <a:avLst/>
              <a:gdLst/>
              <a:ahLst/>
              <a:cxnLst/>
              <a:rect l="l" t="t" r="r" b="b"/>
              <a:pathLst>
                <a:path w="186" h="1367" extrusionOk="0">
                  <a:moveTo>
                    <a:pt x="4" y="0"/>
                  </a:moveTo>
                  <a:lnTo>
                    <a:pt x="1" y="1366"/>
                  </a:lnTo>
                  <a:lnTo>
                    <a:pt x="181" y="1260"/>
                  </a:lnTo>
                  <a:lnTo>
                    <a:pt x="185" y="10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55"/>
            <p:cNvSpPr/>
            <p:nvPr/>
          </p:nvSpPr>
          <p:spPr>
            <a:xfrm>
              <a:off x="6778850" y="1148300"/>
              <a:ext cx="47000" cy="29850"/>
            </a:xfrm>
            <a:custGeom>
              <a:avLst/>
              <a:gdLst/>
              <a:ahLst/>
              <a:cxnLst/>
              <a:rect l="l" t="t" r="r" b="b"/>
              <a:pathLst>
                <a:path w="1880" h="1194" extrusionOk="0">
                  <a:moveTo>
                    <a:pt x="182" y="0"/>
                  </a:moveTo>
                  <a:lnTo>
                    <a:pt x="1" y="106"/>
                  </a:lnTo>
                  <a:lnTo>
                    <a:pt x="1880" y="1194"/>
                  </a:lnTo>
                  <a:lnTo>
                    <a:pt x="1880" y="984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55"/>
            <p:cNvSpPr/>
            <p:nvPr/>
          </p:nvSpPr>
          <p:spPr>
            <a:xfrm>
              <a:off x="6839200" y="1121575"/>
              <a:ext cx="42550" cy="53500"/>
            </a:xfrm>
            <a:custGeom>
              <a:avLst/>
              <a:gdLst/>
              <a:ahLst/>
              <a:cxnLst/>
              <a:rect l="l" t="t" r="r" b="b"/>
              <a:pathLst>
                <a:path w="1702" h="2140" extrusionOk="0">
                  <a:moveTo>
                    <a:pt x="1699" y="1"/>
                  </a:moveTo>
                  <a:lnTo>
                    <a:pt x="1422" y="160"/>
                  </a:lnTo>
                  <a:lnTo>
                    <a:pt x="1" y="984"/>
                  </a:lnTo>
                  <a:lnTo>
                    <a:pt x="4" y="1825"/>
                  </a:lnTo>
                  <a:lnTo>
                    <a:pt x="4" y="2140"/>
                  </a:lnTo>
                  <a:lnTo>
                    <a:pt x="1702" y="1156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55"/>
            <p:cNvSpPr/>
            <p:nvPr/>
          </p:nvSpPr>
          <p:spPr>
            <a:xfrm>
              <a:off x="6881625" y="1118975"/>
              <a:ext cx="4675" cy="34125"/>
            </a:xfrm>
            <a:custGeom>
              <a:avLst/>
              <a:gdLst/>
              <a:ahLst/>
              <a:cxnLst/>
              <a:rect l="l" t="t" r="r" b="b"/>
              <a:pathLst>
                <a:path w="187" h="1365" extrusionOk="0">
                  <a:moveTo>
                    <a:pt x="182" y="0"/>
                  </a:moveTo>
                  <a:lnTo>
                    <a:pt x="0" y="105"/>
                  </a:lnTo>
                  <a:lnTo>
                    <a:pt x="5" y="1260"/>
                  </a:lnTo>
                  <a:lnTo>
                    <a:pt x="186" y="1365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55"/>
            <p:cNvSpPr/>
            <p:nvPr/>
          </p:nvSpPr>
          <p:spPr>
            <a:xfrm>
              <a:off x="6839275" y="1150475"/>
              <a:ext cx="47025" cy="29850"/>
            </a:xfrm>
            <a:custGeom>
              <a:avLst/>
              <a:gdLst/>
              <a:ahLst/>
              <a:cxnLst/>
              <a:rect l="l" t="t" r="r" b="b"/>
              <a:pathLst>
                <a:path w="1881" h="1194" extrusionOk="0">
                  <a:moveTo>
                    <a:pt x="1699" y="0"/>
                  </a:moveTo>
                  <a:lnTo>
                    <a:pt x="1" y="984"/>
                  </a:lnTo>
                  <a:lnTo>
                    <a:pt x="1" y="1194"/>
                  </a:lnTo>
                  <a:lnTo>
                    <a:pt x="1880" y="106"/>
                  </a:lnTo>
                  <a:lnTo>
                    <a:pt x="169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55"/>
            <p:cNvSpPr/>
            <p:nvPr/>
          </p:nvSpPr>
          <p:spPr>
            <a:xfrm>
              <a:off x="6868875" y="1080225"/>
              <a:ext cx="19300" cy="30325"/>
            </a:xfrm>
            <a:custGeom>
              <a:avLst/>
              <a:gdLst/>
              <a:ahLst/>
              <a:cxnLst/>
              <a:rect l="l" t="t" r="r" b="b"/>
              <a:pathLst>
                <a:path w="772" h="1213" extrusionOk="0">
                  <a:moveTo>
                    <a:pt x="769" y="0"/>
                  </a:moveTo>
                  <a:lnTo>
                    <a:pt x="586" y="106"/>
                  </a:lnTo>
                  <a:lnTo>
                    <a:pt x="0" y="447"/>
                  </a:lnTo>
                  <a:lnTo>
                    <a:pt x="2" y="1004"/>
                  </a:lnTo>
                  <a:lnTo>
                    <a:pt x="2" y="1212"/>
                  </a:lnTo>
                  <a:lnTo>
                    <a:pt x="772" y="766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55"/>
            <p:cNvSpPr/>
            <p:nvPr/>
          </p:nvSpPr>
          <p:spPr>
            <a:xfrm>
              <a:off x="6888075" y="1078475"/>
              <a:ext cx="3100" cy="22650"/>
            </a:xfrm>
            <a:custGeom>
              <a:avLst/>
              <a:gdLst/>
              <a:ahLst/>
              <a:cxnLst/>
              <a:rect l="l" t="t" r="r" b="b"/>
              <a:pathLst>
                <a:path w="124" h="906" extrusionOk="0">
                  <a:moveTo>
                    <a:pt x="121" y="1"/>
                  </a:moveTo>
                  <a:lnTo>
                    <a:pt x="1" y="70"/>
                  </a:lnTo>
                  <a:lnTo>
                    <a:pt x="4" y="836"/>
                  </a:lnTo>
                  <a:lnTo>
                    <a:pt x="124" y="905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55"/>
            <p:cNvSpPr/>
            <p:nvPr/>
          </p:nvSpPr>
          <p:spPr>
            <a:xfrm>
              <a:off x="6868900" y="1099350"/>
              <a:ext cx="22275" cy="14675"/>
            </a:xfrm>
            <a:custGeom>
              <a:avLst/>
              <a:gdLst/>
              <a:ahLst/>
              <a:cxnLst/>
              <a:rect l="l" t="t" r="r" b="b"/>
              <a:pathLst>
                <a:path w="891" h="587" extrusionOk="0">
                  <a:moveTo>
                    <a:pt x="771" y="1"/>
                  </a:moveTo>
                  <a:lnTo>
                    <a:pt x="1" y="447"/>
                  </a:lnTo>
                  <a:lnTo>
                    <a:pt x="1" y="587"/>
                  </a:lnTo>
                  <a:lnTo>
                    <a:pt x="891" y="70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55"/>
            <p:cNvSpPr/>
            <p:nvPr/>
          </p:nvSpPr>
          <p:spPr>
            <a:xfrm>
              <a:off x="6880000" y="1097300"/>
              <a:ext cx="53525" cy="37100"/>
            </a:xfrm>
            <a:custGeom>
              <a:avLst/>
              <a:gdLst/>
              <a:ahLst/>
              <a:cxnLst/>
              <a:rect l="l" t="t" r="r" b="b"/>
              <a:pathLst>
                <a:path w="2141" h="1484" extrusionOk="0">
                  <a:moveTo>
                    <a:pt x="1505" y="0"/>
                  </a:moveTo>
                  <a:lnTo>
                    <a:pt x="0" y="870"/>
                  </a:lnTo>
                  <a:lnTo>
                    <a:pt x="632" y="1484"/>
                  </a:lnTo>
                  <a:lnTo>
                    <a:pt x="2141" y="611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55"/>
            <p:cNvSpPr/>
            <p:nvPr/>
          </p:nvSpPr>
          <p:spPr>
            <a:xfrm>
              <a:off x="6884200" y="1114375"/>
              <a:ext cx="19825" cy="17625"/>
            </a:xfrm>
            <a:custGeom>
              <a:avLst/>
              <a:gdLst/>
              <a:ahLst/>
              <a:cxnLst/>
              <a:rect l="l" t="t" r="r" b="b"/>
              <a:pathLst>
                <a:path w="793" h="705" extrusionOk="0">
                  <a:moveTo>
                    <a:pt x="157" y="0"/>
                  </a:moveTo>
                  <a:lnTo>
                    <a:pt x="0" y="91"/>
                  </a:lnTo>
                  <a:lnTo>
                    <a:pt x="633" y="705"/>
                  </a:lnTo>
                  <a:lnTo>
                    <a:pt x="792" y="616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55"/>
            <p:cNvSpPr/>
            <p:nvPr/>
          </p:nvSpPr>
          <p:spPr>
            <a:xfrm>
              <a:off x="6884200" y="1114150"/>
              <a:ext cx="20000" cy="17850"/>
            </a:xfrm>
            <a:custGeom>
              <a:avLst/>
              <a:gdLst/>
              <a:ahLst/>
              <a:cxnLst/>
              <a:rect l="l" t="t" r="r" b="b"/>
              <a:pathLst>
                <a:path w="800" h="714" extrusionOk="0">
                  <a:moveTo>
                    <a:pt x="166" y="0"/>
                  </a:moveTo>
                  <a:lnTo>
                    <a:pt x="0" y="100"/>
                  </a:lnTo>
                  <a:lnTo>
                    <a:pt x="633" y="714"/>
                  </a:lnTo>
                  <a:lnTo>
                    <a:pt x="799" y="615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55"/>
            <p:cNvSpPr/>
            <p:nvPr/>
          </p:nvSpPr>
          <p:spPr>
            <a:xfrm>
              <a:off x="6892575" y="1109350"/>
              <a:ext cx="20000" cy="17800"/>
            </a:xfrm>
            <a:custGeom>
              <a:avLst/>
              <a:gdLst/>
              <a:ahLst/>
              <a:cxnLst/>
              <a:rect l="l" t="t" r="r" b="b"/>
              <a:pathLst>
                <a:path w="800" h="712" extrusionOk="0">
                  <a:moveTo>
                    <a:pt x="167" y="1"/>
                  </a:moveTo>
                  <a:lnTo>
                    <a:pt x="0" y="97"/>
                  </a:lnTo>
                  <a:lnTo>
                    <a:pt x="633" y="712"/>
                  </a:lnTo>
                  <a:lnTo>
                    <a:pt x="799" y="61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55"/>
            <p:cNvSpPr/>
            <p:nvPr/>
          </p:nvSpPr>
          <p:spPr>
            <a:xfrm>
              <a:off x="6900950" y="1104425"/>
              <a:ext cx="20000" cy="17875"/>
            </a:xfrm>
            <a:custGeom>
              <a:avLst/>
              <a:gdLst/>
              <a:ahLst/>
              <a:cxnLst/>
              <a:rect l="l" t="t" r="r" b="b"/>
              <a:pathLst>
                <a:path w="800" h="715" extrusionOk="0">
                  <a:moveTo>
                    <a:pt x="166" y="1"/>
                  </a:moveTo>
                  <a:lnTo>
                    <a:pt x="0" y="99"/>
                  </a:lnTo>
                  <a:lnTo>
                    <a:pt x="633" y="714"/>
                  </a:lnTo>
                  <a:lnTo>
                    <a:pt x="799" y="617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55"/>
            <p:cNvSpPr/>
            <p:nvPr/>
          </p:nvSpPr>
          <p:spPr>
            <a:xfrm>
              <a:off x="6909325" y="1099650"/>
              <a:ext cx="20000" cy="17775"/>
            </a:xfrm>
            <a:custGeom>
              <a:avLst/>
              <a:gdLst/>
              <a:ahLst/>
              <a:cxnLst/>
              <a:rect l="l" t="t" r="r" b="b"/>
              <a:pathLst>
                <a:path w="800" h="711" extrusionOk="0">
                  <a:moveTo>
                    <a:pt x="167" y="0"/>
                  </a:moveTo>
                  <a:lnTo>
                    <a:pt x="0" y="98"/>
                  </a:lnTo>
                  <a:lnTo>
                    <a:pt x="633" y="711"/>
                  </a:lnTo>
                  <a:lnTo>
                    <a:pt x="799" y="61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55"/>
            <p:cNvSpPr/>
            <p:nvPr/>
          </p:nvSpPr>
          <p:spPr>
            <a:xfrm>
              <a:off x="6748875" y="1161900"/>
              <a:ext cx="10500" cy="32675"/>
            </a:xfrm>
            <a:custGeom>
              <a:avLst/>
              <a:gdLst/>
              <a:ahLst/>
              <a:cxnLst/>
              <a:rect l="l" t="t" r="r" b="b"/>
              <a:pathLst>
                <a:path w="420" h="1307" extrusionOk="0">
                  <a:moveTo>
                    <a:pt x="0" y="0"/>
                  </a:moveTo>
                  <a:lnTo>
                    <a:pt x="0" y="1185"/>
                  </a:lnTo>
                  <a:cubicBezTo>
                    <a:pt x="0" y="1217"/>
                    <a:pt x="22" y="1247"/>
                    <a:pt x="63" y="1270"/>
                  </a:cubicBezTo>
                  <a:cubicBezTo>
                    <a:pt x="104" y="1295"/>
                    <a:pt x="157" y="1307"/>
                    <a:pt x="210" y="1307"/>
                  </a:cubicBezTo>
                  <a:cubicBezTo>
                    <a:pt x="264" y="1307"/>
                    <a:pt x="318" y="1295"/>
                    <a:pt x="358" y="1270"/>
                  </a:cubicBezTo>
                  <a:cubicBezTo>
                    <a:pt x="399" y="1247"/>
                    <a:pt x="419" y="1217"/>
                    <a:pt x="419" y="1186"/>
                  </a:cubicBezTo>
                  <a:lnTo>
                    <a:pt x="419" y="2"/>
                  </a:lnTo>
                  <a:cubicBezTo>
                    <a:pt x="419" y="32"/>
                    <a:pt x="399" y="62"/>
                    <a:pt x="358" y="86"/>
                  </a:cubicBezTo>
                  <a:cubicBezTo>
                    <a:pt x="318" y="110"/>
                    <a:pt x="265" y="122"/>
                    <a:pt x="211" y="122"/>
                  </a:cubicBezTo>
                  <a:cubicBezTo>
                    <a:pt x="158" y="122"/>
                    <a:pt x="104" y="110"/>
                    <a:pt x="63" y="86"/>
                  </a:cubicBezTo>
                  <a:cubicBezTo>
                    <a:pt x="22" y="6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55"/>
            <p:cNvSpPr/>
            <p:nvPr/>
          </p:nvSpPr>
          <p:spPr>
            <a:xfrm>
              <a:off x="6748375" y="1158875"/>
              <a:ext cx="11550" cy="6075"/>
            </a:xfrm>
            <a:custGeom>
              <a:avLst/>
              <a:gdLst/>
              <a:ahLst/>
              <a:cxnLst/>
              <a:rect l="l" t="t" r="r" b="b"/>
              <a:pathLst>
                <a:path w="462" h="243" extrusionOk="0">
                  <a:moveTo>
                    <a:pt x="231" y="0"/>
                  </a:moveTo>
                  <a:cubicBezTo>
                    <a:pt x="177" y="0"/>
                    <a:pt x="124" y="12"/>
                    <a:pt x="83" y="36"/>
                  </a:cubicBezTo>
                  <a:cubicBezTo>
                    <a:pt x="0" y="82"/>
                    <a:pt x="1" y="160"/>
                    <a:pt x="84" y="207"/>
                  </a:cubicBezTo>
                  <a:cubicBezTo>
                    <a:pt x="125" y="231"/>
                    <a:pt x="178" y="243"/>
                    <a:pt x="232" y="243"/>
                  </a:cubicBezTo>
                  <a:cubicBezTo>
                    <a:pt x="286" y="243"/>
                    <a:pt x="339" y="231"/>
                    <a:pt x="380" y="207"/>
                  </a:cubicBezTo>
                  <a:cubicBezTo>
                    <a:pt x="461" y="160"/>
                    <a:pt x="461" y="83"/>
                    <a:pt x="378" y="36"/>
                  </a:cubicBezTo>
                  <a:cubicBezTo>
                    <a:pt x="337" y="12"/>
                    <a:pt x="284" y="0"/>
                    <a:pt x="231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55"/>
            <p:cNvSpPr/>
            <p:nvPr/>
          </p:nvSpPr>
          <p:spPr>
            <a:xfrm>
              <a:off x="6714100" y="1088525"/>
              <a:ext cx="81475" cy="77875"/>
            </a:xfrm>
            <a:custGeom>
              <a:avLst/>
              <a:gdLst/>
              <a:ahLst/>
              <a:cxnLst/>
              <a:rect l="l" t="t" r="r" b="b"/>
              <a:pathLst>
                <a:path w="3259" h="3115" extrusionOk="0">
                  <a:moveTo>
                    <a:pt x="1307" y="0"/>
                  </a:moveTo>
                  <a:cubicBezTo>
                    <a:pt x="1253" y="0"/>
                    <a:pt x="1199" y="7"/>
                    <a:pt x="1145" y="22"/>
                  </a:cubicBezTo>
                  <a:cubicBezTo>
                    <a:pt x="875" y="94"/>
                    <a:pt x="688" y="340"/>
                    <a:pt x="689" y="619"/>
                  </a:cubicBezTo>
                  <a:lnTo>
                    <a:pt x="689" y="625"/>
                  </a:lnTo>
                  <a:cubicBezTo>
                    <a:pt x="365" y="667"/>
                    <a:pt x="178" y="1017"/>
                    <a:pt x="326" y="1310"/>
                  </a:cubicBezTo>
                  <a:cubicBezTo>
                    <a:pt x="125" y="1417"/>
                    <a:pt x="1" y="1626"/>
                    <a:pt x="1" y="1853"/>
                  </a:cubicBezTo>
                  <a:cubicBezTo>
                    <a:pt x="1" y="2075"/>
                    <a:pt x="120" y="2281"/>
                    <a:pt x="314" y="2390"/>
                  </a:cubicBezTo>
                  <a:cubicBezTo>
                    <a:pt x="339" y="2637"/>
                    <a:pt x="548" y="2814"/>
                    <a:pt x="784" y="2814"/>
                  </a:cubicBezTo>
                  <a:cubicBezTo>
                    <a:pt x="821" y="2814"/>
                    <a:pt x="859" y="2810"/>
                    <a:pt x="897" y="2800"/>
                  </a:cubicBezTo>
                  <a:cubicBezTo>
                    <a:pt x="904" y="2806"/>
                    <a:pt x="913" y="2810"/>
                    <a:pt x="921" y="2816"/>
                  </a:cubicBezTo>
                  <a:cubicBezTo>
                    <a:pt x="1132" y="3017"/>
                    <a:pt x="1399" y="3114"/>
                    <a:pt x="1664" y="3114"/>
                  </a:cubicBezTo>
                  <a:cubicBezTo>
                    <a:pt x="2005" y="3114"/>
                    <a:pt x="2344" y="2954"/>
                    <a:pt x="2556" y="2647"/>
                  </a:cubicBezTo>
                  <a:cubicBezTo>
                    <a:pt x="2820" y="2589"/>
                    <a:pt x="2981" y="2320"/>
                    <a:pt x="2908" y="2059"/>
                  </a:cubicBezTo>
                  <a:cubicBezTo>
                    <a:pt x="3143" y="1900"/>
                    <a:pt x="3259" y="1616"/>
                    <a:pt x="3202" y="1337"/>
                  </a:cubicBezTo>
                  <a:cubicBezTo>
                    <a:pt x="3146" y="1059"/>
                    <a:pt x="2928" y="841"/>
                    <a:pt x="2650" y="786"/>
                  </a:cubicBezTo>
                  <a:cubicBezTo>
                    <a:pt x="2733" y="569"/>
                    <a:pt x="2647" y="322"/>
                    <a:pt x="2447" y="205"/>
                  </a:cubicBezTo>
                  <a:cubicBezTo>
                    <a:pt x="2371" y="160"/>
                    <a:pt x="2287" y="138"/>
                    <a:pt x="2203" y="138"/>
                  </a:cubicBezTo>
                  <a:cubicBezTo>
                    <a:pt x="2067" y="138"/>
                    <a:pt x="1932" y="197"/>
                    <a:pt x="1839" y="308"/>
                  </a:cubicBezTo>
                  <a:cubicBezTo>
                    <a:pt x="1727" y="114"/>
                    <a:pt x="1522" y="0"/>
                    <a:pt x="1307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55"/>
            <p:cNvSpPr/>
            <p:nvPr/>
          </p:nvSpPr>
          <p:spPr>
            <a:xfrm>
              <a:off x="6801150" y="1181825"/>
              <a:ext cx="10500" cy="32675"/>
            </a:xfrm>
            <a:custGeom>
              <a:avLst/>
              <a:gdLst/>
              <a:ahLst/>
              <a:cxnLst/>
              <a:rect l="l" t="t" r="r" b="b"/>
              <a:pathLst>
                <a:path w="420" h="1307" extrusionOk="0">
                  <a:moveTo>
                    <a:pt x="0" y="1"/>
                  </a:moveTo>
                  <a:lnTo>
                    <a:pt x="0" y="1185"/>
                  </a:lnTo>
                  <a:cubicBezTo>
                    <a:pt x="0" y="1217"/>
                    <a:pt x="22" y="1248"/>
                    <a:pt x="63" y="1271"/>
                  </a:cubicBezTo>
                  <a:cubicBezTo>
                    <a:pt x="104" y="1295"/>
                    <a:pt x="158" y="1307"/>
                    <a:pt x="211" y="1307"/>
                  </a:cubicBezTo>
                  <a:cubicBezTo>
                    <a:pt x="265" y="1307"/>
                    <a:pt x="318" y="1295"/>
                    <a:pt x="358" y="1271"/>
                  </a:cubicBezTo>
                  <a:cubicBezTo>
                    <a:pt x="399" y="1248"/>
                    <a:pt x="419" y="1217"/>
                    <a:pt x="419" y="1185"/>
                  </a:cubicBezTo>
                  <a:lnTo>
                    <a:pt x="419" y="1"/>
                  </a:lnTo>
                  <a:cubicBezTo>
                    <a:pt x="419" y="33"/>
                    <a:pt x="399" y="63"/>
                    <a:pt x="358" y="86"/>
                  </a:cubicBezTo>
                  <a:cubicBezTo>
                    <a:pt x="318" y="110"/>
                    <a:pt x="265" y="122"/>
                    <a:pt x="211" y="122"/>
                  </a:cubicBezTo>
                  <a:cubicBezTo>
                    <a:pt x="158" y="122"/>
                    <a:pt x="104" y="110"/>
                    <a:pt x="63" y="86"/>
                  </a:cubicBezTo>
                  <a:cubicBezTo>
                    <a:pt x="22" y="63"/>
                    <a:pt x="0" y="31"/>
                    <a:pt x="0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55"/>
            <p:cNvSpPr/>
            <p:nvPr/>
          </p:nvSpPr>
          <p:spPr>
            <a:xfrm>
              <a:off x="6800650" y="1178800"/>
              <a:ext cx="11500" cy="6100"/>
            </a:xfrm>
            <a:custGeom>
              <a:avLst/>
              <a:gdLst/>
              <a:ahLst/>
              <a:cxnLst/>
              <a:rect l="l" t="t" r="r" b="b"/>
              <a:pathLst>
                <a:path w="460" h="244" extrusionOk="0">
                  <a:moveTo>
                    <a:pt x="229" y="0"/>
                  </a:moveTo>
                  <a:cubicBezTo>
                    <a:pt x="175" y="0"/>
                    <a:pt x="122" y="12"/>
                    <a:pt x="81" y="36"/>
                  </a:cubicBezTo>
                  <a:cubicBezTo>
                    <a:pt x="0" y="83"/>
                    <a:pt x="0" y="161"/>
                    <a:pt x="83" y="207"/>
                  </a:cubicBezTo>
                  <a:cubicBezTo>
                    <a:pt x="124" y="231"/>
                    <a:pt x="178" y="243"/>
                    <a:pt x="231" y="243"/>
                  </a:cubicBezTo>
                  <a:cubicBezTo>
                    <a:pt x="285" y="243"/>
                    <a:pt x="338" y="231"/>
                    <a:pt x="378" y="207"/>
                  </a:cubicBezTo>
                  <a:cubicBezTo>
                    <a:pt x="460" y="161"/>
                    <a:pt x="460" y="83"/>
                    <a:pt x="377" y="36"/>
                  </a:cubicBezTo>
                  <a:cubicBezTo>
                    <a:pt x="336" y="12"/>
                    <a:pt x="282" y="0"/>
                    <a:pt x="229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55"/>
            <p:cNvSpPr/>
            <p:nvPr/>
          </p:nvSpPr>
          <p:spPr>
            <a:xfrm>
              <a:off x="6766375" y="1108425"/>
              <a:ext cx="81500" cy="77875"/>
            </a:xfrm>
            <a:custGeom>
              <a:avLst/>
              <a:gdLst/>
              <a:ahLst/>
              <a:cxnLst/>
              <a:rect l="l" t="t" r="r" b="b"/>
              <a:pathLst>
                <a:path w="3260" h="3115" extrusionOk="0">
                  <a:moveTo>
                    <a:pt x="1304" y="1"/>
                  </a:moveTo>
                  <a:cubicBezTo>
                    <a:pt x="1251" y="1"/>
                    <a:pt x="1197" y="8"/>
                    <a:pt x="1143" y="22"/>
                  </a:cubicBezTo>
                  <a:cubicBezTo>
                    <a:pt x="874" y="96"/>
                    <a:pt x="688" y="341"/>
                    <a:pt x="689" y="621"/>
                  </a:cubicBezTo>
                  <a:lnTo>
                    <a:pt x="689" y="627"/>
                  </a:lnTo>
                  <a:cubicBezTo>
                    <a:pt x="365" y="669"/>
                    <a:pt x="178" y="1018"/>
                    <a:pt x="326" y="1311"/>
                  </a:cubicBezTo>
                  <a:cubicBezTo>
                    <a:pt x="125" y="1418"/>
                    <a:pt x="1" y="1627"/>
                    <a:pt x="1" y="1855"/>
                  </a:cubicBezTo>
                  <a:cubicBezTo>
                    <a:pt x="1" y="2077"/>
                    <a:pt x="120" y="2281"/>
                    <a:pt x="312" y="2391"/>
                  </a:cubicBezTo>
                  <a:cubicBezTo>
                    <a:pt x="339" y="2638"/>
                    <a:pt x="547" y="2816"/>
                    <a:pt x="783" y="2816"/>
                  </a:cubicBezTo>
                  <a:cubicBezTo>
                    <a:pt x="821" y="2816"/>
                    <a:pt x="859" y="2811"/>
                    <a:pt x="897" y="2802"/>
                  </a:cubicBezTo>
                  <a:lnTo>
                    <a:pt x="920" y="2816"/>
                  </a:lnTo>
                  <a:cubicBezTo>
                    <a:pt x="1131" y="3017"/>
                    <a:pt x="1399" y="3115"/>
                    <a:pt x="1665" y="3115"/>
                  </a:cubicBezTo>
                  <a:cubicBezTo>
                    <a:pt x="2006" y="3115"/>
                    <a:pt x="2344" y="2955"/>
                    <a:pt x="2556" y="2648"/>
                  </a:cubicBezTo>
                  <a:cubicBezTo>
                    <a:pt x="2820" y="2589"/>
                    <a:pt x="2981" y="2320"/>
                    <a:pt x="2907" y="2061"/>
                  </a:cubicBezTo>
                  <a:cubicBezTo>
                    <a:pt x="3142" y="1901"/>
                    <a:pt x="3259" y="1617"/>
                    <a:pt x="3202" y="1339"/>
                  </a:cubicBezTo>
                  <a:cubicBezTo>
                    <a:pt x="3146" y="1060"/>
                    <a:pt x="2928" y="843"/>
                    <a:pt x="2650" y="788"/>
                  </a:cubicBezTo>
                  <a:cubicBezTo>
                    <a:pt x="2733" y="569"/>
                    <a:pt x="2647" y="324"/>
                    <a:pt x="2446" y="205"/>
                  </a:cubicBezTo>
                  <a:cubicBezTo>
                    <a:pt x="2370" y="160"/>
                    <a:pt x="2287" y="138"/>
                    <a:pt x="2204" y="138"/>
                  </a:cubicBezTo>
                  <a:cubicBezTo>
                    <a:pt x="2067" y="138"/>
                    <a:pt x="1932" y="197"/>
                    <a:pt x="1838" y="308"/>
                  </a:cubicBezTo>
                  <a:cubicBezTo>
                    <a:pt x="1726" y="115"/>
                    <a:pt x="1520" y="1"/>
                    <a:pt x="130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55"/>
            <p:cNvSpPr/>
            <p:nvPr/>
          </p:nvSpPr>
          <p:spPr>
            <a:xfrm>
              <a:off x="6589325" y="904625"/>
              <a:ext cx="145650" cy="458275"/>
            </a:xfrm>
            <a:custGeom>
              <a:avLst/>
              <a:gdLst/>
              <a:ahLst/>
              <a:cxnLst/>
              <a:rect l="l" t="t" r="r" b="b"/>
              <a:pathLst>
                <a:path w="5826" h="18331" extrusionOk="0">
                  <a:moveTo>
                    <a:pt x="1" y="0"/>
                  </a:moveTo>
                  <a:lnTo>
                    <a:pt x="53" y="15039"/>
                  </a:lnTo>
                  <a:lnTo>
                    <a:pt x="5825" y="18330"/>
                  </a:lnTo>
                  <a:lnTo>
                    <a:pt x="5772" y="32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55"/>
            <p:cNvSpPr/>
            <p:nvPr/>
          </p:nvSpPr>
          <p:spPr>
            <a:xfrm>
              <a:off x="6448925" y="904625"/>
              <a:ext cx="140425" cy="455525"/>
            </a:xfrm>
            <a:custGeom>
              <a:avLst/>
              <a:gdLst/>
              <a:ahLst/>
              <a:cxnLst/>
              <a:rect l="l" t="t" r="r" b="b"/>
              <a:pathLst>
                <a:path w="5617" h="18221" extrusionOk="0">
                  <a:moveTo>
                    <a:pt x="5617" y="0"/>
                  </a:moveTo>
                  <a:lnTo>
                    <a:pt x="0" y="3183"/>
                  </a:lnTo>
                  <a:lnTo>
                    <a:pt x="54" y="18220"/>
                  </a:lnTo>
                  <a:lnTo>
                    <a:pt x="5563" y="15039"/>
                  </a:lnTo>
                  <a:lnTo>
                    <a:pt x="56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55"/>
            <p:cNvSpPr/>
            <p:nvPr/>
          </p:nvSpPr>
          <p:spPr>
            <a:xfrm>
              <a:off x="6593250" y="986950"/>
              <a:ext cx="141700" cy="455475"/>
            </a:xfrm>
            <a:custGeom>
              <a:avLst/>
              <a:gdLst/>
              <a:ahLst/>
              <a:cxnLst/>
              <a:rect l="l" t="t" r="r" b="b"/>
              <a:pathLst>
                <a:path w="5668" h="18219" extrusionOk="0">
                  <a:moveTo>
                    <a:pt x="5613" y="0"/>
                  </a:moveTo>
                  <a:lnTo>
                    <a:pt x="0" y="3182"/>
                  </a:lnTo>
                  <a:lnTo>
                    <a:pt x="52" y="18219"/>
                  </a:lnTo>
                  <a:lnTo>
                    <a:pt x="5667" y="15039"/>
                  </a:lnTo>
                  <a:lnTo>
                    <a:pt x="561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55"/>
            <p:cNvSpPr/>
            <p:nvPr/>
          </p:nvSpPr>
          <p:spPr>
            <a:xfrm>
              <a:off x="6448925" y="984175"/>
              <a:ext cx="145650" cy="458250"/>
            </a:xfrm>
            <a:custGeom>
              <a:avLst/>
              <a:gdLst/>
              <a:ahLst/>
              <a:cxnLst/>
              <a:rect l="l" t="t" r="r" b="b"/>
              <a:pathLst>
                <a:path w="5826" h="18330" extrusionOk="0">
                  <a:moveTo>
                    <a:pt x="0" y="1"/>
                  </a:moveTo>
                  <a:lnTo>
                    <a:pt x="54" y="15038"/>
                  </a:lnTo>
                  <a:lnTo>
                    <a:pt x="5825" y="18330"/>
                  </a:lnTo>
                  <a:lnTo>
                    <a:pt x="5773" y="32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55"/>
            <p:cNvSpPr/>
            <p:nvPr/>
          </p:nvSpPr>
          <p:spPr>
            <a:xfrm>
              <a:off x="6448925" y="904675"/>
              <a:ext cx="284675" cy="161825"/>
            </a:xfrm>
            <a:custGeom>
              <a:avLst/>
              <a:gdLst/>
              <a:ahLst/>
              <a:cxnLst/>
              <a:rect l="l" t="t" r="r" b="b"/>
              <a:pathLst>
                <a:path w="11387" h="6473" extrusionOk="0">
                  <a:moveTo>
                    <a:pt x="5615" y="1"/>
                  </a:moveTo>
                  <a:lnTo>
                    <a:pt x="0" y="3181"/>
                  </a:lnTo>
                  <a:lnTo>
                    <a:pt x="5773" y="6473"/>
                  </a:lnTo>
                  <a:lnTo>
                    <a:pt x="11386" y="3291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55"/>
            <p:cNvSpPr/>
            <p:nvPr/>
          </p:nvSpPr>
          <p:spPr>
            <a:xfrm>
              <a:off x="6469075" y="108485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5"/>
                  </a:lnTo>
                  <a:lnTo>
                    <a:pt x="1066" y="1839"/>
                  </a:lnTo>
                  <a:lnTo>
                    <a:pt x="1068" y="1506"/>
                  </a:lnTo>
                  <a:lnTo>
                    <a:pt x="1069" y="616"/>
                  </a:lnTo>
                  <a:lnTo>
                    <a:pt x="298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55"/>
            <p:cNvSpPr/>
            <p:nvPr/>
          </p:nvSpPr>
          <p:spPr>
            <a:xfrm>
              <a:off x="6464300" y="1082100"/>
              <a:ext cx="4900" cy="36175"/>
            </a:xfrm>
            <a:custGeom>
              <a:avLst/>
              <a:gdLst/>
              <a:ahLst/>
              <a:cxnLst/>
              <a:rect l="l" t="t" r="r" b="b"/>
              <a:pathLst>
                <a:path w="196" h="1447" extrusionOk="0">
                  <a:moveTo>
                    <a:pt x="5" y="1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55"/>
            <p:cNvSpPr/>
            <p:nvPr/>
          </p:nvSpPr>
          <p:spPr>
            <a:xfrm>
              <a:off x="6464300" y="1115450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92" y="1"/>
                  </a:moveTo>
                  <a:lnTo>
                    <a:pt x="0" y="112"/>
                  </a:lnTo>
                  <a:lnTo>
                    <a:pt x="1257" y="837"/>
                  </a:lnTo>
                  <a:lnTo>
                    <a:pt x="1257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55"/>
            <p:cNvSpPr/>
            <p:nvPr/>
          </p:nvSpPr>
          <p:spPr>
            <a:xfrm>
              <a:off x="6510000" y="110830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5"/>
                  </a:lnTo>
                  <a:lnTo>
                    <a:pt x="1067" y="1840"/>
                  </a:lnTo>
                  <a:lnTo>
                    <a:pt x="1067" y="1506"/>
                  </a:lnTo>
                  <a:lnTo>
                    <a:pt x="1069" y="616"/>
                  </a:lnTo>
                  <a:lnTo>
                    <a:pt x="298" y="17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55"/>
            <p:cNvSpPr/>
            <p:nvPr/>
          </p:nvSpPr>
          <p:spPr>
            <a:xfrm>
              <a:off x="6505225" y="1105550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5" y="1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55"/>
            <p:cNvSpPr/>
            <p:nvPr/>
          </p:nvSpPr>
          <p:spPr>
            <a:xfrm>
              <a:off x="6505225" y="1138900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92" y="1"/>
                  </a:moveTo>
                  <a:lnTo>
                    <a:pt x="0" y="112"/>
                  </a:lnTo>
                  <a:lnTo>
                    <a:pt x="1258" y="839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55"/>
            <p:cNvSpPr/>
            <p:nvPr/>
          </p:nvSpPr>
          <p:spPr>
            <a:xfrm>
              <a:off x="6550925" y="113165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5"/>
                  </a:lnTo>
                  <a:lnTo>
                    <a:pt x="1067" y="1839"/>
                  </a:lnTo>
                  <a:lnTo>
                    <a:pt x="1067" y="1506"/>
                  </a:lnTo>
                  <a:lnTo>
                    <a:pt x="1070" y="616"/>
                  </a:lnTo>
                  <a:lnTo>
                    <a:pt x="297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55"/>
            <p:cNvSpPr/>
            <p:nvPr/>
          </p:nvSpPr>
          <p:spPr>
            <a:xfrm>
              <a:off x="6546150" y="1128900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5" y="1"/>
                  </a:moveTo>
                  <a:lnTo>
                    <a:pt x="1" y="1446"/>
                  </a:lnTo>
                  <a:lnTo>
                    <a:pt x="192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55"/>
            <p:cNvSpPr/>
            <p:nvPr/>
          </p:nvSpPr>
          <p:spPr>
            <a:xfrm>
              <a:off x="6546150" y="1162250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92" y="1"/>
                  </a:moveTo>
                  <a:lnTo>
                    <a:pt x="1" y="112"/>
                  </a:lnTo>
                  <a:lnTo>
                    <a:pt x="1258" y="837"/>
                  </a:lnTo>
                  <a:lnTo>
                    <a:pt x="1258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55"/>
            <p:cNvSpPr/>
            <p:nvPr/>
          </p:nvSpPr>
          <p:spPr>
            <a:xfrm>
              <a:off x="6469075" y="1142275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5"/>
                  </a:lnTo>
                  <a:lnTo>
                    <a:pt x="1066" y="1839"/>
                  </a:lnTo>
                  <a:lnTo>
                    <a:pt x="1068" y="1506"/>
                  </a:lnTo>
                  <a:lnTo>
                    <a:pt x="1069" y="615"/>
                  </a:lnTo>
                  <a:lnTo>
                    <a:pt x="298" y="17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55"/>
            <p:cNvSpPr/>
            <p:nvPr/>
          </p:nvSpPr>
          <p:spPr>
            <a:xfrm>
              <a:off x="6464300" y="1139525"/>
              <a:ext cx="4900" cy="36175"/>
            </a:xfrm>
            <a:custGeom>
              <a:avLst/>
              <a:gdLst/>
              <a:ahLst/>
              <a:cxnLst/>
              <a:rect l="l" t="t" r="r" b="b"/>
              <a:pathLst>
                <a:path w="196" h="1447" extrusionOk="0">
                  <a:moveTo>
                    <a:pt x="5" y="0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55"/>
            <p:cNvSpPr/>
            <p:nvPr/>
          </p:nvSpPr>
          <p:spPr>
            <a:xfrm>
              <a:off x="6464300" y="1172875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92" y="1"/>
                  </a:moveTo>
                  <a:lnTo>
                    <a:pt x="0" y="112"/>
                  </a:lnTo>
                  <a:lnTo>
                    <a:pt x="1257" y="839"/>
                  </a:lnTo>
                  <a:lnTo>
                    <a:pt x="1257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55"/>
            <p:cNvSpPr/>
            <p:nvPr/>
          </p:nvSpPr>
          <p:spPr>
            <a:xfrm>
              <a:off x="6510000" y="1165775"/>
              <a:ext cx="26750" cy="45950"/>
            </a:xfrm>
            <a:custGeom>
              <a:avLst/>
              <a:gdLst/>
              <a:ahLst/>
              <a:cxnLst/>
              <a:rect l="l" t="t" r="r" b="b"/>
              <a:pathLst>
                <a:path w="1070" h="1838" extrusionOk="0">
                  <a:moveTo>
                    <a:pt x="5" y="0"/>
                  </a:moveTo>
                  <a:lnTo>
                    <a:pt x="1" y="1223"/>
                  </a:lnTo>
                  <a:lnTo>
                    <a:pt x="1067" y="1838"/>
                  </a:lnTo>
                  <a:lnTo>
                    <a:pt x="1067" y="1504"/>
                  </a:lnTo>
                  <a:lnTo>
                    <a:pt x="1069" y="615"/>
                  </a:lnTo>
                  <a:lnTo>
                    <a:pt x="298" y="16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55"/>
            <p:cNvSpPr/>
            <p:nvPr/>
          </p:nvSpPr>
          <p:spPr>
            <a:xfrm>
              <a:off x="6505225" y="1162975"/>
              <a:ext cx="4925" cy="36200"/>
            </a:xfrm>
            <a:custGeom>
              <a:avLst/>
              <a:gdLst/>
              <a:ahLst/>
              <a:cxnLst/>
              <a:rect l="l" t="t" r="r" b="b"/>
              <a:pathLst>
                <a:path w="197" h="1448" extrusionOk="0">
                  <a:moveTo>
                    <a:pt x="5" y="1"/>
                  </a:moveTo>
                  <a:lnTo>
                    <a:pt x="0" y="1448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55"/>
            <p:cNvSpPr/>
            <p:nvPr/>
          </p:nvSpPr>
          <p:spPr>
            <a:xfrm>
              <a:off x="6505225" y="1196325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92" y="1"/>
                  </a:moveTo>
                  <a:lnTo>
                    <a:pt x="0" y="114"/>
                  </a:lnTo>
                  <a:lnTo>
                    <a:pt x="1258" y="839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55"/>
            <p:cNvSpPr/>
            <p:nvPr/>
          </p:nvSpPr>
          <p:spPr>
            <a:xfrm>
              <a:off x="6550925" y="1189075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5"/>
                  </a:lnTo>
                  <a:lnTo>
                    <a:pt x="1067" y="1839"/>
                  </a:lnTo>
                  <a:lnTo>
                    <a:pt x="1067" y="1506"/>
                  </a:lnTo>
                  <a:lnTo>
                    <a:pt x="1070" y="616"/>
                  </a:lnTo>
                  <a:lnTo>
                    <a:pt x="297" y="17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55"/>
            <p:cNvSpPr/>
            <p:nvPr/>
          </p:nvSpPr>
          <p:spPr>
            <a:xfrm>
              <a:off x="6546150" y="1186325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5" y="0"/>
                  </a:moveTo>
                  <a:lnTo>
                    <a:pt x="1" y="1446"/>
                  </a:lnTo>
                  <a:lnTo>
                    <a:pt x="192" y="1335"/>
                  </a:lnTo>
                  <a:lnTo>
                    <a:pt x="196" y="1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55"/>
            <p:cNvSpPr/>
            <p:nvPr/>
          </p:nvSpPr>
          <p:spPr>
            <a:xfrm>
              <a:off x="6546150" y="1219675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92" y="1"/>
                  </a:moveTo>
                  <a:lnTo>
                    <a:pt x="1" y="112"/>
                  </a:lnTo>
                  <a:lnTo>
                    <a:pt x="1258" y="839"/>
                  </a:lnTo>
                  <a:lnTo>
                    <a:pt x="1258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55"/>
            <p:cNvSpPr/>
            <p:nvPr/>
          </p:nvSpPr>
          <p:spPr>
            <a:xfrm>
              <a:off x="6469075" y="119970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4"/>
                  </a:lnTo>
                  <a:lnTo>
                    <a:pt x="1066" y="1839"/>
                  </a:lnTo>
                  <a:lnTo>
                    <a:pt x="1068" y="1506"/>
                  </a:lnTo>
                  <a:lnTo>
                    <a:pt x="1069" y="615"/>
                  </a:lnTo>
                  <a:lnTo>
                    <a:pt x="298" y="17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55"/>
            <p:cNvSpPr/>
            <p:nvPr/>
          </p:nvSpPr>
          <p:spPr>
            <a:xfrm>
              <a:off x="6464300" y="1196950"/>
              <a:ext cx="4900" cy="36175"/>
            </a:xfrm>
            <a:custGeom>
              <a:avLst/>
              <a:gdLst/>
              <a:ahLst/>
              <a:cxnLst/>
              <a:rect l="l" t="t" r="r" b="b"/>
              <a:pathLst>
                <a:path w="196" h="1447" extrusionOk="0">
                  <a:moveTo>
                    <a:pt x="5" y="0"/>
                  </a:moveTo>
                  <a:lnTo>
                    <a:pt x="0" y="1446"/>
                  </a:lnTo>
                  <a:lnTo>
                    <a:pt x="193" y="1334"/>
                  </a:lnTo>
                  <a:lnTo>
                    <a:pt x="196" y="1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55"/>
            <p:cNvSpPr/>
            <p:nvPr/>
          </p:nvSpPr>
          <p:spPr>
            <a:xfrm>
              <a:off x="6464300" y="1230300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92" y="0"/>
                  </a:moveTo>
                  <a:lnTo>
                    <a:pt x="0" y="114"/>
                  </a:lnTo>
                  <a:lnTo>
                    <a:pt x="1257" y="839"/>
                  </a:lnTo>
                  <a:lnTo>
                    <a:pt x="1257" y="61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55"/>
            <p:cNvSpPr/>
            <p:nvPr/>
          </p:nvSpPr>
          <p:spPr>
            <a:xfrm>
              <a:off x="6510000" y="1223200"/>
              <a:ext cx="26750" cy="45975"/>
            </a:xfrm>
            <a:custGeom>
              <a:avLst/>
              <a:gdLst/>
              <a:ahLst/>
              <a:cxnLst/>
              <a:rect l="l" t="t" r="r" b="b"/>
              <a:pathLst>
                <a:path w="1070" h="1839" extrusionOk="0">
                  <a:moveTo>
                    <a:pt x="5" y="0"/>
                  </a:moveTo>
                  <a:lnTo>
                    <a:pt x="1" y="1224"/>
                  </a:lnTo>
                  <a:lnTo>
                    <a:pt x="1067" y="1839"/>
                  </a:lnTo>
                  <a:lnTo>
                    <a:pt x="1067" y="1505"/>
                  </a:lnTo>
                  <a:lnTo>
                    <a:pt x="1069" y="615"/>
                  </a:lnTo>
                  <a:lnTo>
                    <a:pt x="298" y="16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55"/>
            <p:cNvSpPr/>
            <p:nvPr/>
          </p:nvSpPr>
          <p:spPr>
            <a:xfrm>
              <a:off x="6505225" y="1220400"/>
              <a:ext cx="4925" cy="36200"/>
            </a:xfrm>
            <a:custGeom>
              <a:avLst/>
              <a:gdLst/>
              <a:ahLst/>
              <a:cxnLst/>
              <a:rect l="l" t="t" r="r" b="b"/>
              <a:pathLst>
                <a:path w="197" h="1448" extrusionOk="0">
                  <a:moveTo>
                    <a:pt x="5" y="1"/>
                  </a:moveTo>
                  <a:lnTo>
                    <a:pt x="0" y="1448"/>
                  </a:lnTo>
                  <a:lnTo>
                    <a:pt x="193" y="1336"/>
                  </a:lnTo>
                  <a:lnTo>
                    <a:pt x="196" y="112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55"/>
            <p:cNvSpPr/>
            <p:nvPr/>
          </p:nvSpPr>
          <p:spPr>
            <a:xfrm>
              <a:off x="6505225" y="1253800"/>
              <a:ext cx="31450" cy="20925"/>
            </a:xfrm>
            <a:custGeom>
              <a:avLst/>
              <a:gdLst/>
              <a:ahLst/>
              <a:cxnLst/>
              <a:rect l="l" t="t" r="r" b="b"/>
              <a:pathLst>
                <a:path w="1258" h="837" extrusionOk="0">
                  <a:moveTo>
                    <a:pt x="192" y="0"/>
                  </a:moveTo>
                  <a:lnTo>
                    <a:pt x="0" y="112"/>
                  </a:lnTo>
                  <a:lnTo>
                    <a:pt x="1258" y="837"/>
                  </a:lnTo>
                  <a:lnTo>
                    <a:pt x="1258" y="61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55"/>
            <p:cNvSpPr/>
            <p:nvPr/>
          </p:nvSpPr>
          <p:spPr>
            <a:xfrm>
              <a:off x="6550925" y="1246550"/>
              <a:ext cx="26750" cy="45950"/>
            </a:xfrm>
            <a:custGeom>
              <a:avLst/>
              <a:gdLst/>
              <a:ahLst/>
              <a:cxnLst/>
              <a:rect l="l" t="t" r="r" b="b"/>
              <a:pathLst>
                <a:path w="1070" h="1838" extrusionOk="0">
                  <a:moveTo>
                    <a:pt x="5" y="0"/>
                  </a:moveTo>
                  <a:lnTo>
                    <a:pt x="1" y="1222"/>
                  </a:lnTo>
                  <a:lnTo>
                    <a:pt x="1067" y="1837"/>
                  </a:lnTo>
                  <a:lnTo>
                    <a:pt x="1067" y="1504"/>
                  </a:lnTo>
                  <a:lnTo>
                    <a:pt x="1070" y="615"/>
                  </a:lnTo>
                  <a:lnTo>
                    <a:pt x="297" y="16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55"/>
            <p:cNvSpPr/>
            <p:nvPr/>
          </p:nvSpPr>
          <p:spPr>
            <a:xfrm>
              <a:off x="6546150" y="1243750"/>
              <a:ext cx="4925" cy="36200"/>
            </a:xfrm>
            <a:custGeom>
              <a:avLst/>
              <a:gdLst/>
              <a:ahLst/>
              <a:cxnLst/>
              <a:rect l="l" t="t" r="r" b="b"/>
              <a:pathLst>
                <a:path w="197" h="1448" extrusionOk="0">
                  <a:moveTo>
                    <a:pt x="5" y="0"/>
                  </a:moveTo>
                  <a:lnTo>
                    <a:pt x="1" y="1448"/>
                  </a:lnTo>
                  <a:lnTo>
                    <a:pt x="192" y="1334"/>
                  </a:lnTo>
                  <a:lnTo>
                    <a:pt x="196" y="1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55"/>
            <p:cNvSpPr/>
            <p:nvPr/>
          </p:nvSpPr>
          <p:spPr>
            <a:xfrm>
              <a:off x="6546150" y="1277100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92" y="0"/>
                  </a:moveTo>
                  <a:lnTo>
                    <a:pt x="1" y="114"/>
                  </a:lnTo>
                  <a:lnTo>
                    <a:pt x="1258" y="839"/>
                  </a:lnTo>
                  <a:lnTo>
                    <a:pt x="1258" y="61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55"/>
            <p:cNvSpPr/>
            <p:nvPr/>
          </p:nvSpPr>
          <p:spPr>
            <a:xfrm>
              <a:off x="6469075" y="1257150"/>
              <a:ext cx="26750" cy="45975"/>
            </a:xfrm>
            <a:custGeom>
              <a:avLst/>
              <a:gdLst/>
              <a:ahLst/>
              <a:cxnLst/>
              <a:rect l="l" t="t" r="r" b="b"/>
              <a:pathLst>
                <a:path w="1070" h="1839" extrusionOk="0">
                  <a:moveTo>
                    <a:pt x="5" y="1"/>
                  </a:moveTo>
                  <a:lnTo>
                    <a:pt x="1" y="1225"/>
                  </a:lnTo>
                  <a:lnTo>
                    <a:pt x="1066" y="1838"/>
                  </a:lnTo>
                  <a:lnTo>
                    <a:pt x="1068" y="1506"/>
                  </a:lnTo>
                  <a:lnTo>
                    <a:pt x="1069" y="616"/>
                  </a:lnTo>
                  <a:lnTo>
                    <a:pt x="298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55"/>
            <p:cNvSpPr/>
            <p:nvPr/>
          </p:nvSpPr>
          <p:spPr>
            <a:xfrm>
              <a:off x="6464300" y="1254375"/>
              <a:ext cx="4900" cy="36200"/>
            </a:xfrm>
            <a:custGeom>
              <a:avLst/>
              <a:gdLst/>
              <a:ahLst/>
              <a:cxnLst/>
              <a:rect l="l" t="t" r="r" b="b"/>
              <a:pathLst>
                <a:path w="196" h="1448" extrusionOk="0">
                  <a:moveTo>
                    <a:pt x="5" y="0"/>
                  </a:moveTo>
                  <a:lnTo>
                    <a:pt x="0" y="1447"/>
                  </a:lnTo>
                  <a:lnTo>
                    <a:pt x="0" y="1447"/>
                  </a:lnTo>
                  <a:lnTo>
                    <a:pt x="193" y="1334"/>
                  </a:lnTo>
                  <a:lnTo>
                    <a:pt x="196" y="1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55"/>
            <p:cNvSpPr/>
            <p:nvPr/>
          </p:nvSpPr>
          <p:spPr>
            <a:xfrm>
              <a:off x="6464300" y="1287750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92" y="1"/>
                  </a:moveTo>
                  <a:lnTo>
                    <a:pt x="0" y="112"/>
                  </a:lnTo>
                  <a:lnTo>
                    <a:pt x="1257" y="837"/>
                  </a:lnTo>
                  <a:lnTo>
                    <a:pt x="1257" y="614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55"/>
            <p:cNvSpPr/>
            <p:nvPr/>
          </p:nvSpPr>
          <p:spPr>
            <a:xfrm>
              <a:off x="6510000" y="1280625"/>
              <a:ext cx="26750" cy="45975"/>
            </a:xfrm>
            <a:custGeom>
              <a:avLst/>
              <a:gdLst/>
              <a:ahLst/>
              <a:cxnLst/>
              <a:rect l="l" t="t" r="r" b="b"/>
              <a:pathLst>
                <a:path w="1070" h="1839" extrusionOk="0">
                  <a:moveTo>
                    <a:pt x="5" y="0"/>
                  </a:moveTo>
                  <a:lnTo>
                    <a:pt x="1" y="1224"/>
                  </a:lnTo>
                  <a:lnTo>
                    <a:pt x="1067" y="1839"/>
                  </a:lnTo>
                  <a:lnTo>
                    <a:pt x="1067" y="1505"/>
                  </a:lnTo>
                  <a:lnTo>
                    <a:pt x="1069" y="615"/>
                  </a:lnTo>
                  <a:lnTo>
                    <a:pt x="298" y="17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55"/>
            <p:cNvSpPr/>
            <p:nvPr/>
          </p:nvSpPr>
          <p:spPr>
            <a:xfrm>
              <a:off x="6505225" y="1277850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5" y="1"/>
                  </a:moveTo>
                  <a:lnTo>
                    <a:pt x="0" y="1447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55"/>
            <p:cNvSpPr/>
            <p:nvPr/>
          </p:nvSpPr>
          <p:spPr>
            <a:xfrm>
              <a:off x="6505225" y="1311200"/>
              <a:ext cx="31450" cy="21000"/>
            </a:xfrm>
            <a:custGeom>
              <a:avLst/>
              <a:gdLst/>
              <a:ahLst/>
              <a:cxnLst/>
              <a:rect l="l" t="t" r="r" b="b"/>
              <a:pathLst>
                <a:path w="1258" h="840" extrusionOk="0">
                  <a:moveTo>
                    <a:pt x="192" y="1"/>
                  </a:moveTo>
                  <a:lnTo>
                    <a:pt x="0" y="113"/>
                  </a:lnTo>
                  <a:lnTo>
                    <a:pt x="1258" y="839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55"/>
            <p:cNvSpPr/>
            <p:nvPr/>
          </p:nvSpPr>
          <p:spPr>
            <a:xfrm>
              <a:off x="6550925" y="130395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5"/>
                  </a:lnTo>
                  <a:lnTo>
                    <a:pt x="1067" y="1840"/>
                  </a:lnTo>
                  <a:lnTo>
                    <a:pt x="1067" y="1506"/>
                  </a:lnTo>
                  <a:lnTo>
                    <a:pt x="1070" y="616"/>
                  </a:lnTo>
                  <a:lnTo>
                    <a:pt x="297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55"/>
            <p:cNvSpPr/>
            <p:nvPr/>
          </p:nvSpPr>
          <p:spPr>
            <a:xfrm>
              <a:off x="6546150" y="1301175"/>
              <a:ext cx="4925" cy="36200"/>
            </a:xfrm>
            <a:custGeom>
              <a:avLst/>
              <a:gdLst/>
              <a:ahLst/>
              <a:cxnLst/>
              <a:rect l="l" t="t" r="r" b="b"/>
              <a:pathLst>
                <a:path w="197" h="1448" extrusionOk="0">
                  <a:moveTo>
                    <a:pt x="5" y="0"/>
                  </a:moveTo>
                  <a:lnTo>
                    <a:pt x="1" y="1447"/>
                  </a:lnTo>
                  <a:lnTo>
                    <a:pt x="192" y="1336"/>
                  </a:lnTo>
                  <a:lnTo>
                    <a:pt x="196" y="11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55"/>
            <p:cNvSpPr/>
            <p:nvPr/>
          </p:nvSpPr>
          <p:spPr>
            <a:xfrm>
              <a:off x="6546150" y="1334550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92" y="1"/>
                  </a:moveTo>
                  <a:lnTo>
                    <a:pt x="1" y="112"/>
                  </a:lnTo>
                  <a:lnTo>
                    <a:pt x="1258" y="837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55"/>
            <p:cNvSpPr/>
            <p:nvPr/>
          </p:nvSpPr>
          <p:spPr>
            <a:xfrm>
              <a:off x="6469075" y="1314575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5"/>
                  </a:lnTo>
                  <a:lnTo>
                    <a:pt x="1066" y="1840"/>
                  </a:lnTo>
                  <a:lnTo>
                    <a:pt x="1068" y="1506"/>
                  </a:lnTo>
                  <a:lnTo>
                    <a:pt x="1069" y="616"/>
                  </a:lnTo>
                  <a:lnTo>
                    <a:pt x="298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55"/>
            <p:cNvSpPr/>
            <p:nvPr/>
          </p:nvSpPr>
          <p:spPr>
            <a:xfrm>
              <a:off x="6464300" y="1311825"/>
              <a:ext cx="4900" cy="36175"/>
            </a:xfrm>
            <a:custGeom>
              <a:avLst/>
              <a:gdLst/>
              <a:ahLst/>
              <a:cxnLst/>
              <a:rect l="l" t="t" r="r" b="b"/>
              <a:pathLst>
                <a:path w="196" h="1447" extrusionOk="0">
                  <a:moveTo>
                    <a:pt x="5" y="1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55"/>
            <p:cNvSpPr/>
            <p:nvPr/>
          </p:nvSpPr>
          <p:spPr>
            <a:xfrm>
              <a:off x="6464300" y="1345175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92" y="1"/>
                  </a:moveTo>
                  <a:lnTo>
                    <a:pt x="0" y="112"/>
                  </a:lnTo>
                  <a:lnTo>
                    <a:pt x="1257" y="837"/>
                  </a:lnTo>
                  <a:lnTo>
                    <a:pt x="1257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55"/>
            <p:cNvSpPr/>
            <p:nvPr/>
          </p:nvSpPr>
          <p:spPr>
            <a:xfrm>
              <a:off x="6510000" y="1338050"/>
              <a:ext cx="26750" cy="45975"/>
            </a:xfrm>
            <a:custGeom>
              <a:avLst/>
              <a:gdLst/>
              <a:ahLst/>
              <a:cxnLst/>
              <a:rect l="l" t="t" r="r" b="b"/>
              <a:pathLst>
                <a:path w="1070" h="1839" extrusionOk="0">
                  <a:moveTo>
                    <a:pt x="5" y="0"/>
                  </a:moveTo>
                  <a:lnTo>
                    <a:pt x="1" y="1224"/>
                  </a:lnTo>
                  <a:lnTo>
                    <a:pt x="1067" y="1839"/>
                  </a:lnTo>
                  <a:lnTo>
                    <a:pt x="1067" y="1505"/>
                  </a:lnTo>
                  <a:lnTo>
                    <a:pt x="1069" y="615"/>
                  </a:lnTo>
                  <a:lnTo>
                    <a:pt x="298" y="17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55"/>
            <p:cNvSpPr/>
            <p:nvPr/>
          </p:nvSpPr>
          <p:spPr>
            <a:xfrm>
              <a:off x="6505225" y="1335275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5" y="1"/>
                  </a:moveTo>
                  <a:lnTo>
                    <a:pt x="0" y="1447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55"/>
            <p:cNvSpPr/>
            <p:nvPr/>
          </p:nvSpPr>
          <p:spPr>
            <a:xfrm>
              <a:off x="6505225" y="1368625"/>
              <a:ext cx="31450" cy="21000"/>
            </a:xfrm>
            <a:custGeom>
              <a:avLst/>
              <a:gdLst/>
              <a:ahLst/>
              <a:cxnLst/>
              <a:rect l="l" t="t" r="r" b="b"/>
              <a:pathLst>
                <a:path w="1258" h="840" extrusionOk="0">
                  <a:moveTo>
                    <a:pt x="192" y="1"/>
                  </a:moveTo>
                  <a:lnTo>
                    <a:pt x="0" y="113"/>
                  </a:lnTo>
                  <a:lnTo>
                    <a:pt x="1258" y="839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55"/>
            <p:cNvSpPr/>
            <p:nvPr/>
          </p:nvSpPr>
          <p:spPr>
            <a:xfrm>
              <a:off x="6550925" y="1361375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5"/>
                  </a:lnTo>
                  <a:lnTo>
                    <a:pt x="1067" y="1840"/>
                  </a:lnTo>
                  <a:lnTo>
                    <a:pt x="1067" y="1506"/>
                  </a:lnTo>
                  <a:lnTo>
                    <a:pt x="1070" y="616"/>
                  </a:lnTo>
                  <a:lnTo>
                    <a:pt x="297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55"/>
            <p:cNvSpPr/>
            <p:nvPr/>
          </p:nvSpPr>
          <p:spPr>
            <a:xfrm>
              <a:off x="6546150" y="1358625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5" y="1"/>
                  </a:moveTo>
                  <a:lnTo>
                    <a:pt x="1" y="1446"/>
                  </a:lnTo>
                  <a:lnTo>
                    <a:pt x="192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55"/>
            <p:cNvSpPr/>
            <p:nvPr/>
          </p:nvSpPr>
          <p:spPr>
            <a:xfrm>
              <a:off x="6546150" y="1391975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92" y="1"/>
                  </a:moveTo>
                  <a:lnTo>
                    <a:pt x="1" y="112"/>
                  </a:lnTo>
                  <a:lnTo>
                    <a:pt x="1258" y="837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55"/>
            <p:cNvSpPr/>
            <p:nvPr/>
          </p:nvSpPr>
          <p:spPr>
            <a:xfrm>
              <a:off x="6690100" y="108485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5" y="1"/>
                  </a:moveTo>
                  <a:lnTo>
                    <a:pt x="772" y="169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39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55"/>
            <p:cNvSpPr/>
            <p:nvPr/>
          </p:nvSpPr>
          <p:spPr>
            <a:xfrm>
              <a:off x="6716725" y="1082100"/>
              <a:ext cx="4900" cy="36175"/>
            </a:xfrm>
            <a:custGeom>
              <a:avLst/>
              <a:gdLst/>
              <a:ahLst/>
              <a:cxnLst/>
              <a:rect l="l" t="t" r="r" b="b"/>
              <a:pathLst>
                <a:path w="196" h="1447" extrusionOk="0">
                  <a:moveTo>
                    <a:pt x="192" y="1"/>
                  </a:moveTo>
                  <a:lnTo>
                    <a:pt x="0" y="111"/>
                  </a:lnTo>
                  <a:lnTo>
                    <a:pt x="3" y="1335"/>
                  </a:lnTo>
                  <a:lnTo>
                    <a:pt x="196" y="144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55"/>
            <p:cNvSpPr/>
            <p:nvPr/>
          </p:nvSpPr>
          <p:spPr>
            <a:xfrm>
              <a:off x="6690175" y="1115450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066" y="1"/>
                  </a:moveTo>
                  <a:lnTo>
                    <a:pt x="1" y="615"/>
                  </a:lnTo>
                  <a:lnTo>
                    <a:pt x="1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55"/>
            <p:cNvSpPr/>
            <p:nvPr/>
          </p:nvSpPr>
          <p:spPr>
            <a:xfrm>
              <a:off x="6649175" y="110830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5" y="1"/>
                  </a:moveTo>
                  <a:lnTo>
                    <a:pt x="774" y="171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40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55"/>
            <p:cNvSpPr/>
            <p:nvPr/>
          </p:nvSpPr>
          <p:spPr>
            <a:xfrm>
              <a:off x="6675775" y="1105550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192" y="1"/>
                  </a:moveTo>
                  <a:lnTo>
                    <a:pt x="1" y="111"/>
                  </a:lnTo>
                  <a:lnTo>
                    <a:pt x="4" y="1335"/>
                  </a:lnTo>
                  <a:lnTo>
                    <a:pt x="197" y="144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55"/>
            <p:cNvSpPr/>
            <p:nvPr/>
          </p:nvSpPr>
          <p:spPr>
            <a:xfrm>
              <a:off x="6649250" y="1138900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066" y="1"/>
                  </a:moveTo>
                  <a:lnTo>
                    <a:pt x="1" y="616"/>
                  </a:lnTo>
                  <a:lnTo>
                    <a:pt x="1" y="839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55"/>
            <p:cNvSpPr/>
            <p:nvPr/>
          </p:nvSpPr>
          <p:spPr>
            <a:xfrm>
              <a:off x="6608250" y="113165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6" y="1"/>
                  </a:moveTo>
                  <a:lnTo>
                    <a:pt x="773" y="169"/>
                  </a:lnTo>
                  <a:lnTo>
                    <a:pt x="0" y="616"/>
                  </a:lnTo>
                  <a:lnTo>
                    <a:pt x="3" y="1506"/>
                  </a:lnTo>
                  <a:lnTo>
                    <a:pt x="5" y="1839"/>
                  </a:lnTo>
                  <a:lnTo>
                    <a:pt x="1069" y="1225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55"/>
            <p:cNvSpPr/>
            <p:nvPr/>
          </p:nvSpPr>
          <p:spPr>
            <a:xfrm>
              <a:off x="6634850" y="1128900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194" y="1"/>
                  </a:moveTo>
                  <a:lnTo>
                    <a:pt x="1" y="111"/>
                  </a:lnTo>
                  <a:lnTo>
                    <a:pt x="5" y="1335"/>
                  </a:lnTo>
                  <a:lnTo>
                    <a:pt x="197" y="1446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55"/>
            <p:cNvSpPr/>
            <p:nvPr/>
          </p:nvSpPr>
          <p:spPr>
            <a:xfrm>
              <a:off x="6608325" y="1162250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066" y="1"/>
                  </a:moveTo>
                  <a:lnTo>
                    <a:pt x="0" y="615"/>
                  </a:lnTo>
                  <a:lnTo>
                    <a:pt x="0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55"/>
            <p:cNvSpPr/>
            <p:nvPr/>
          </p:nvSpPr>
          <p:spPr>
            <a:xfrm>
              <a:off x="6469075" y="102790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5"/>
                  </a:lnTo>
                  <a:lnTo>
                    <a:pt x="1066" y="1839"/>
                  </a:lnTo>
                  <a:lnTo>
                    <a:pt x="1068" y="1506"/>
                  </a:lnTo>
                  <a:lnTo>
                    <a:pt x="1069" y="616"/>
                  </a:lnTo>
                  <a:lnTo>
                    <a:pt x="298" y="16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55"/>
            <p:cNvSpPr/>
            <p:nvPr/>
          </p:nvSpPr>
          <p:spPr>
            <a:xfrm>
              <a:off x="6464300" y="1025150"/>
              <a:ext cx="4900" cy="36175"/>
            </a:xfrm>
            <a:custGeom>
              <a:avLst/>
              <a:gdLst/>
              <a:ahLst/>
              <a:cxnLst/>
              <a:rect l="l" t="t" r="r" b="b"/>
              <a:pathLst>
                <a:path w="196" h="1447" extrusionOk="0">
                  <a:moveTo>
                    <a:pt x="5" y="0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55"/>
            <p:cNvSpPr/>
            <p:nvPr/>
          </p:nvSpPr>
          <p:spPr>
            <a:xfrm>
              <a:off x="6464300" y="1058500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92" y="1"/>
                  </a:moveTo>
                  <a:lnTo>
                    <a:pt x="0" y="112"/>
                  </a:lnTo>
                  <a:lnTo>
                    <a:pt x="1257" y="837"/>
                  </a:lnTo>
                  <a:lnTo>
                    <a:pt x="1257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55"/>
            <p:cNvSpPr/>
            <p:nvPr/>
          </p:nvSpPr>
          <p:spPr>
            <a:xfrm>
              <a:off x="6510000" y="105135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5"/>
                  </a:lnTo>
                  <a:lnTo>
                    <a:pt x="1067" y="1840"/>
                  </a:lnTo>
                  <a:lnTo>
                    <a:pt x="1067" y="1506"/>
                  </a:lnTo>
                  <a:lnTo>
                    <a:pt x="1069" y="616"/>
                  </a:lnTo>
                  <a:lnTo>
                    <a:pt x="298" y="17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55"/>
            <p:cNvSpPr/>
            <p:nvPr/>
          </p:nvSpPr>
          <p:spPr>
            <a:xfrm>
              <a:off x="6505225" y="1048600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5" y="1"/>
                  </a:moveTo>
                  <a:lnTo>
                    <a:pt x="0" y="1446"/>
                  </a:lnTo>
                  <a:lnTo>
                    <a:pt x="193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55"/>
            <p:cNvSpPr/>
            <p:nvPr/>
          </p:nvSpPr>
          <p:spPr>
            <a:xfrm>
              <a:off x="6505225" y="1081950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92" y="1"/>
                  </a:moveTo>
                  <a:lnTo>
                    <a:pt x="0" y="114"/>
                  </a:lnTo>
                  <a:lnTo>
                    <a:pt x="1258" y="839"/>
                  </a:lnTo>
                  <a:lnTo>
                    <a:pt x="1258" y="61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55"/>
            <p:cNvSpPr/>
            <p:nvPr/>
          </p:nvSpPr>
          <p:spPr>
            <a:xfrm>
              <a:off x="6550925" y="107470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5" y="1"/>
                  </a:moveTo>
                  <a:lnTo>
                    <a:pt x="1" y="1225"/>
                  </a:lnTo>
                  <a:lnTo>
                    <a:pt x="1067" y="1839"/>
                  </a:lnTo>
                  <a:lnTo>
                    <a:pt x="1067" y="1506"/>
                  </a:lnTo>
                  <a:lnTo>
                    <a:pt x="1070" y="616"/>
                  </a:lnTo>
                  <a:lnTo>
                    <a:pt x="297" y="17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55"/>
            <p:cNvSpPr/>
            <p:nvPr/>
          </p:nvSpPr>
          <p:spPr>
            <a:xfrm>
              <a:off x="6546150" y="1071950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5" y="1"/>
                  </a:moveTo>
                  <a:lnTo>
                    <a:pt x="1" y="1446"/>
                  </a:lnTo>
                  <a:lnTo>
                    <a:pt x="192" y="1335"/>
                  </a:lnTo>
                  <a:lnTo>
                    <a:pt x="196" y="11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55"/>
            <p:cNvSpPr/>
            <p:nvPr/>
          </p:nvSpPr>
          <p:spPr>
            <a:xfrm>
              <a:off x="6546150" y="1105300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92" y="1"/>
                  </a:moveTo>
                  <a:lnTo>
                    <a:pt x="1" y="112"/>
                  </a:lnTo>
                  <a:lnTo>
                    <a:pt x="1258" y="839"/>
                  </a:lnTo>
                  <a:lnTo>
                    <a:pt x="1258" y="615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55"/>
            <p:cNvSpPr/>
            <p:nvPr/>
          </p:nvSpPr>
          <p:spPr>
            <a:xfrm>
              <a:off x="6690100" y="102790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5" y="1"/>
                  </a:moveTo>
                  <a:lnTo>
                    <a:pt x="772" y="169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39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55"/>
            <p:cNvSpPr/>
            <p:nvPr/>
          </p:nvSpPr>
          <p:spPr>
            <a:xfrm>
              <a:off x="6716725" y="1025150"/>
              <a:ext cx="4900" cy="36175"/>
            </a:xfrm>
            <a:custGeom>
              <a:avLst/>
              <a:gdLst/>
              <a:ahLst/>
              <a:cxnLst/>
              <a:rect l="l" t="t" r="r" b="b"/>
              <a:pathLst>
                <a:path w="196" h="1447" extrusionOk="0">
                  <a:moveTo>
                    <a:pt x="192" y="0"/>
                  </a:moveTo>
                  <a:lnTo>
                    <a:pt x="0" y="111"/>
                  </a:lnTo>
                  <a:lnTo>
                    <a:pt x="3" y="1335"/>
                  </a:lnTo>
                  <a:lnTo>
                    <a:pt x="196" y="1446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55"/>
            <p:cNvSpPr/>
            <p:nvPr/>
          </p:nvSpPr>
          <p:spPr>
            <a:xfrm>
              <a:off x="6690175" y="1058500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066" y="1"/>
                  </a:moveTo>
                  <a:lnTo>
                    <a:pt x="1" y="615"/>
                  </a:lnTo>
                  <a:lnTo>
                    <a:pt x="1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55"/>
            <p:cNvSpPr/>
            <p:nvPr/>
          </p:nvSpPr>
          <p:spPr>
            <a:xfrm>
              <a:off x="6649175" y="105135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5" y="1"/>
                  </a:moveTo>
                  <a:lnTo>
                    <a:pt x="774" y="171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40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55"/>
            <p:cNvSpPr/>
            <p:nvPr/>
          </p:nvSpPr>
          <p:spPr>
            <a:xfrm>
              <a:off x="6675775" y="1048600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192" y="1"/>
                  </a:moveTo>
                  <a:lnTo>
                    <a:pt x="1" y="111"/>
                  </a:lnTo>
                  <a:lnTo>
                    <a:pt x="4" y="1335"/>
                  </a:lnTo>
                  <a:lnTo>
                    <a:pt x="197" y="144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55"/>
            <p:cNvSpPr/>
            <p:nvPr/>
          </p:nvSpPr>
          <p:spPr>
            <a:xfrm>
              <a:off x="6649250" y="1081950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066" y="1"/>
                  </a:moveTo>
                  <a:lnTo>
                    <a:pt x="1" y="616"/>
                  </a:lnTo>
                  <a:lnTo>
                    <a:pt x="1" y="839"/>
                  </a:lnTo>
                  <a:lnTo>
                    <a:pt x="1258" y="114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55"/>
            <p:cNvSpPr/>
            <p:nvPr/>
          </p:nvSpPr>
          <p:spPr>
            <a:xfrm>
              <a:off x="6608250" y="107470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6" y="1"/>
                  </a:moveTo>
                  <a:lnTo>
                    <a:pt x="773" y="170"/>
                  </a:lnTo>
                  <a:lnTo>
                    <a:pt x="0" y="616"/>
                  </a:lnTo>
                  <a:lnTo>
                    <a:pt x="3" y="1506"/>
                  </a:lnTo>
                  <a:lnTo>
                    <a:pt x="5" y="1839"/>
                  </a:lnTo>
                  <a:lnTo>
                    <a:pt x="1069" y="1225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55"/>
            <p:cNvSpPr/>
            <p:nvPr/>
          </p:nvSpPr>
          <p:spPr>
            <a:xfrm>
              <a:off x="6634850" y="1071950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194" y="1"/>
                  </a:moveTo>
                  <a:lnTo>
                    <a:pt x="1" y="111"/>
                  </a:lnTo>
                  <a:lnTo>
                    <a:pt x="5" y="1335"/>
                  </a:lnTo>
                  <a:lnTo>
                    <a:pt x="197" y="1446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55"/>
            <p:cNvSpPr/>
            <p:nvPr/>
          </p:nvSpPr>
          <p:spPr>
            <a:xfrm>
              <a:off x="6608325" y="1105300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066" y="1"/>
                  </a:moveTo>
                  <a:lnTo>
                    <a:pt x="0" y="615"/>
                  </a:lnTo>
                  <a:lnTo>
                    <a:pt x="0" y="839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55"/>
            <p:cNvSpPr/>
            <p:nvPr/>
          </p:nvSpPr>
          <p:spPr>
            <a:xfrm>
              <a:off x="6690100" y="1142275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5" y="1"/>
                  </a:moveTo>
                  <a:lnTo>
                    <a:pt x="772" y="170"/>
                  </a:lnTo>
                  <a:lnTo>
                    <a:pt x="1" y="615"/>
                  </a:lnTo>
                  <a:lnTo>
                    <a:pt x="4" y="1506"/>
                  </a:lnTo>
                  <a:lnTo>
                    <a:pt x="4" y="1839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55"/>
            <p:cNvSpPr/>
            <p:nvPr/>
          </p:nvSpPr>
          <p:spPr>
            <a:xfrm>
              <a:off x="6716725" y="1139525"/>
              <a:ext cx="4900" cy="36175"/>
            </a:xfrm>
            <a:custGeom>
              <a:avLst/>
              <a:gdLst/>
              <a:ahLst/>
              <a:cxnLst/>
              <a:rect l="l" t="t" r="r" b="b"/>
              <a:pathLst>
                <a:path w="196" h="1447" extrusionOk="0">
                  <a:moveTo>
                    <a:pt x="192" y="0"/>
                  </a:moveTo>
                  <a:lnTo>
                    <a:pt x="0" y="111"/>
                  </a:lnTo>
                  <a:lnTo>
                    <a:pt x="3" y="1335"/>
                  </a:lnTo>
                  <a:lnTo>
                    <a:pt x="196" y="1446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55"/>
            <p:cNvSpPr/>
            <p:nvPr/>
          </p:nvSpPr>
          <p:spPr>
            <a:xfrm>
              <a:off x="6690175" y="1172875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066" y="1"/>
                  </a:moveTo>
                  <a:lnTo>
                    <a:pt x="1" y="615"/>
                  </a:lnTo>
                  <a:lnTo>
                    <a:pt x="1" y="839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55"/>
            <p:cNvSpPr/>
            <p:nvPr/>
          </p:nvSpPr>
          <p:spPr>
            <a:xfrm>
              <a:off x="6649175" y="1165775"/>
              <a:ext cx="26750" cy="45950"/>
            </a:xfrm>
            <a:custGeom>
              <a:avLst/>
              <a:gdLst/>
              <a:ahLst/>
              <a:cxnLst/>
              <a:rect l="l" t="t" r="r" b="b"/>
              <a:pathLst>
                <a:path w="1070" h="1838" extrusionOk="0">
                  <a:moveTo>
                    <a:pt x="1065" y="0"/>
                  </a:moveTo>
                  <a:lnTo>
                    <a:pt x="774" y="169"/>
                  </a:lnTo>
                  <a:lnTo>
                    <a:pt x="1" y="615"/>
                  </a:lnTo>
                  <a:lnTo>
                    <a:pt x="4" y="1504"/>
                  </a:lnTo>
                  <a:lnTo>
                    <a:pt x="4" y="1838"/>
                  </a:lnTo>
                  <a:lnTo>
                    <a:pt x="1069" y="1223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55"/>
            <p:cNvSpPr/>
            <p:nvPr/>
          </p:nvSpPr>
          <p:spPr>
            <a:xfrm>
              <a:off x="6675775" y="1162975"/>
              <a:ext cx="4925" cy="36200"/>
            </a:xfrm>
            <a:custGeom>
              <a:avLst/>
              <a:gdLst/>
              <a:ahLst/>
              <a:cxnLst/>
              <a:rect l="l" t="t" r="r" b="b"/>
              <a:pathLst>
                <a:path w="197" h="1448" extrusionOk="0">
                  <a:moveTo>
                    <a:pt x="192" y="1"/>
                  </a:moveTo>
                  <a:lnTo>
                    <a:pt x="1" y="111"/>
                  </a:lnTo>
                  <a:lnTo>
                    <a:pt x="4" y="1335"/>
                  </a:lnTo>
                  <a:lnTo>
                    <a:pt x="197" y="1448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55"/>
            <p:cNvSpPr/>
            <p:nvPr/>
          </p:nvSpPr>
          <p:spPr>
            <a:xfrm>
              <a:off x="6649250" y="1196325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066" y="1"/>
                  </a:moveTo>
                  <a:lnTo>
                    <a:pt x="1" y="616"/>
                  </a:lnTo>
                  <a:lnTo>
                    <a:pt x="1" y="839"/>
                  </a:lnTo>
                  <a:lnTo>
                    <a:pt x="1258" y="114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55"/>
            <p:cNvSpPr/>
            <p:nvPr/>
          </p:nvSpPr>
          <p:spPr>
            <a:xfrm>
              <a:off x="6608250" y="1189075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6" y="1"/>
                  </a:moveTo>
                  <a:lnTo>
                    <a:pt x="773" y="170"/>
                  </a:lnTo>
                  <a:lnTo>
                    <a:pt x="0" y="616"/>
                  </a:lnTo>
                  <a:lnTo>
                    <a:pt x="3" y="1506"/>
                  </a:lnTo>
                  <a:lnTo>
                    <a:pt x="5" y="1839"/>
                  </a:lnTo>
                  <a:lnTo>
                    <a:pt x="1069" y="1225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55"/>
            <p:cNvSpPr/>
            <p:nvPr/>
          </p:nvSpPr>
          <p:spPr>
            <a:xfrm>
              <a:off x="6634850" y="1186325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194" y="0"/>
                  </a:moveTo>
                  <a:lnTo>
                    <a:pt x="1" y="111"/>
                  </a:lnTo>
                  <a:lnTo>
                    <a:pt x="5" y="1335"/>
                  </a:lnTo>
                  <a:lnTo>
                    <a:pt x="197" y="144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55"/>
            <p:cNvSpPr/>
            <p:nvPr/>
          </p:nvSpPr>
          <p:spPr>
            <a:xfrm>
              <a:off x="6608325" y="1219675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066" y="1"/>
                  </a:moveTo>
                  <a:lnTo>
                    <a:pt x="0" y="615"/>
                  </a:lnTo>
                  <a:lnTo>
                    <a:pt x="0" y="839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55"/>
            <p:cNvSpPr/>
            <p:nvPr/>
          </p:nvSpPr>
          <p:spPr>
            <a:xfrm>
              <a:off x="6690100" y="119970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5" y="1"/>
                  </a:moveTo>
                  <a:lnTo>
                    <a:pt x="772" y="170"/>
                  </a:lnTo>
                  <a:lnTo>
                    <a:pt x="1" y="615"/>
                  </a:lnTo>
                  <a:lnTo>
                    <a:pt x="4" y="1506"/>
                  </a:lnTo>
                  <a:lnTo>
                    <a:pt x="4" y="1839"/>
                  </a:lnTo>
                  <a:lnTo>
                    <a:pt x="1069" y="122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55"/>
            <p:cNvSpPr/>
            <p:nvPr/>
          </p:nvSpPr>
          <p:spPr>
            <a:xfrm>
              <a:off x="6716725" y="1196950"/>
              <a:ext cx="4900" cy="36175"/>
            </a:xfrm>
            <a:custGeom>
              <a:avLst/>
              <a:gdLst/>
              <a:ahLst/>
              <a:cxnLst/>
              <a:rect l="l" t="t" r="r" b="b"/>
              <a:pathLst>
                <a:path w="196" h="1447" extrusionOk="0">
                  <a:moveTo>
                    <a:pt x="192" y="0"/>
                  </a:moveTo>
                  <a:lnTo>
                    <a:pt x="0" y="111"/>
                  </a:lnTo>
                  <a:lnTo>
                    <a:pt x="3" y="1334"/>
                  </a:lnTo>
                  <a:lnTo>
                    <a:pt x="196" y="1446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55"/>
            <p:cNvSpPr/>
            <p:nvPr/>
          </p:nvSpPr>
          <p:spPr>
            <a:xfrm>
              <a:off x="6690175" y="1230300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066" y="0"/>
                  </a:moveTo>
                  <a:lnTo>
                    <a:pt x="1" y="615"/>
                  </a:lnTo>
                  <a:lnTo>
                    <a:pt x="1" y="839"/>
                  </a:lnTo>
                  <a:lnTo>
                    <a:pt x="1258" y="114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55"/>
            <p:cNvSpPr/>
            <p:nvPr/>
          </p:nvSpPr>
          <p:spPr>
            <a:xfrm>
              <a:off x="6649175" y="1223200"/>
              <a:ext cx="26750" cy="45975"/>
            </a:xfrm>
            <a:custGeom>
              <a:avLst/>
              <a:gdLst/>
              <a:ahLst/>
              <a:cxnLst/>
              <a:rect l="l" t="t" r="r" b="b"/>
              <a:pathLst>
                <a:path w="1070" h="1839" extrusionOk="0">
                  <a:moveTo>
                    <a:pt x="1065" y="0"/>
                  </a:moveTo>
                  <a:lnTo>
                    <a:pt x="774" y="168"/>
                  </a:lnTo>
                  <a:lnTo>
                    <a:pt x="1" y="615"/>
                  </a:lnTo>
                  <a:lnTo>
                    <a:pt x="4" y="1505"/>
                  </a:lnTo>
                  <a:lnTo>
                    <a:pt x="4" y="1839"/>
                  </a:lnTo>
                  <a:lnTo>
                    <a:pt x="1069" y="1224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55"/>
            <p:cNvSpPr/>
            <p:nvPr/>
          </p:nvSpPr>
          <p:spPr>
            <a:xfrm>
              <a:off x="6675775" y="1220400"/>
              <a:ext cx="4925" cy="36200"/>
            </a:xfrm>
            <a:custGeom>
              <a:avLst/>
              <a:gdLst/>
              <a:ahLst/>
              <a:cxnLst/>
              <a:rect l="l" t="t" r="r" b="b"/>
              <a:pathLst>
                <a:path w="197" h="1448" extrusionOk="0">
                  <a:moveTo>
                    <a:pt x="192" y="1"/>
                  </a:moveTo>
                  <a:lnTo>
                    <a:pt x="1" y="112"/>
                  </a:lnTo>
                  <a:lnTo>
                    <a:pt x="4" y="1336"/>
                  </a:lnTo>
                  <a:lnTo>
                    <a:pt x="197" y="1448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55"/>
            <p:cNvSpPr/>
            <p:nvPr/>
          </p:nvSpPr>
          <p:spPr>
            <a:xfrm>
              <a:off x="6649250" y="1253800"/>
              <a:ext cx="31450" cy="20925"/>
            </a:xfrm>
            <a:custGeom>
              <a:avLst/>
              <a:gdLst/>
              <a:ahLst/>
              <a:cxnLst/>
              <a:rect l="l" t="t" r="r" b="b"/>
              <a:pathLst>
                <a:path w="1258" h="837" extrusionOk="0">
                  <a:moveTo>
                    <a:pt x="1066" y="0"/>
                  </a:moveTo>
                  <a:lnTo>
                    <a:pt x="1" y="615"/>
                  </a:lnTo>
                  <a:lnTo>
                    <a:pt x="1" y="837"/>
                  </a:lnTo>
                  <a:lnTo>
                    <a:pt x="1258" y="11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55"/>
            <p:cNvSpPr/>
            <p:nvPr/>
          </p:nvSpPr>
          <p:spPr>
            <a:xfrm>
              <a:off x="6608250" y="1246550"/>
              <a:ext cx="26750" cy="45950"/>
            </a:xfrm>
            <a:custGeom>
              <a:avLst/>
              <a:gdLst/>
              <a:ahLst/>
              <a:cxnLst/>
              <a:rect l="l" t="t" r="r" b="b"/>
              <a:pathLst>
                <a:path w="1070" h="1838" extrusionOk="0">
                  <a:moveTo>
                    <a:pt x="1066" y="0"/>
                  </a:moveTo>
                  <a:lnTo>
                    <a:pt x="773" y="168"/>
                  </a:lnTo>
                  <a:lnTo>
                    <a:pt x="0" y="615"/>
                  </a:lnTo>
                  <a:lnTo>
                    <a:pt x="3" y="1504"/>
                  </a:lnTo>
                  <a:lnTo>
                    <a:pt x="5" y="1837"/>
                  </a:lnTo>
                  <a:lnTo>
                    <a:pt x="1069" y="1222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55"/>
            <p:cNvSpPr/>
            <p:nvPr/>
          </p:nvSpPr>
          <p:spPr>
            <a:xfrm>
              <a:off x="6634850" y="1243750"/>
              <a:ext cx="4925" cy="36200"/>
            </a:xfrm>
            <a:custGeom>
              <a:avLst/>
              <a:gdLst/>
              <a:ahLst/>
              <a:cxnLst/>
              <a:rect l="l" t="t" r="r" b="b"/>
              <a:pathLst>
                <a:path w="197" h="1448" extrusionOk="0">
                  <a:moveTo>
                    <a:pt x="194" y="0"/>
                  </a:moveTo>
                  <a:lnTo>
                    <a:pt x="1" y="111"/>
                  </a:lnTo>
                  <a:lnTo>
                    <a:pt x="5" y="1334"/>
                  </a:lnTo>
                  <a:lnTo>
                    <a:pt x="197" y="1448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55"/>
            <p:cNvSpPr/>
            <p:nvPr/>
          </p:nvSpPr>
          <p:spPr>
            <a:xfrm>
              <a:off x="6608325" y="1277100"/>
              <a:ext cx="31450" cy="20975"/>
            </a:xfrm>
            <a:custGeom>
              <a:avLst/>
              <a:gdLst/>
              <a:ahLst/>
              <a:cxnLst/>
              <a:rect l="l" t="t" r="r" b="b"/>
              <a:pathLst>
                <a:path w="1258" h="839" extrusionOk="0">
                  <a:moveTo>
                    <a:pt x="1066" y="0"/>
                  </a:moveTo>
                  <a:lnTo>
                    <a:pt x="0" y="615"/>
                  </a:lnTo>
                  <a:lnTo>
                    <a:pt x="0" y="839"/>
                  </a:lnTo>
                  <a:lnTo>
                    <a:pt x="1258" y="114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55"/>
            <p:cNvSpPr/>
            <p:nvPr/>
          </p:nvSpPr>
          <p:spPr>
            <a:xfrm>
              <a:off x="6690100" y="1257150"/>
              <a:ext cx="26750" cy="45975"/>
            </a:xfrm>
            <a:custGeom>
              <a:avLst/>
              <a:gdLst/>
              <a:ahLst/>
              <a:cxnLst/>
              <a:rect l="l" t="t" r="r" b="b"/>
              <a:pathLst>
                <a:path w="1070" h="1839" extrusionOk="0">
                  <a:moveTo>
                    <a:pt x="1065" y="1"/>
                  </a:moveTo>
                  <a:lnTo>
                    <a:pt x="772" y="169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38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55"/>
            <p:cNvSpPr/>
            <p:nvPr/>
          </p:nvSpPr>
          <p:spPr>
            <a:xfrm>
              <a:off x="6716725" y="1254375"/>
              <a:ext cx="4900" cy="36200"/>
            </a:xfrm>
            <a:custGeom>
              <a:avLst/>
              <a:gdLst/>
              <a:ahLst/>
              <a:cxnLst/>
              <a:rect l="l" t="t" r="r" b="b"/>
              <a:pathLst>
                <a:path w="196" h="1448" extrusionOk="0">
                  <a:moveTo>
                    <a:pt x="192" y="0"/>
                  </a:moveTo>
                  <a:lnTo>
                    <a:pt x="0" y="112"/>
                  </a:lnTo>
                  <a:lnTo>
                    <a:pt x="3" y="1334"/>
                  </a:lnTo>
                  <a:lnTo>
                    <a:pt x="196" y="144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55"/>
            <p:cNvSpPr/>
            <p:nvPr/>
          </p:nvSpPr>
          <p:spPr>
            <a:xfrm>
              <a:off x="6690175" y="1287750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066" y="1"/>
                  </a:moveTo>
                  <a:lnTo>
                    <a:pt x="1" y="614"/>
                  </a:lnTo>
                  <a:lnTo>
                    <a:pt x="1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55"/>
            <p:cNvSpPr/>
            <p:nvPr/>
          </p:nvSpPr>
          <p:spPr>
            <a:xfrm>
              <a:off x="6649175" y="1280625"/>
              <a:ext cx="26750" cy="45975"/>
            </a:xfrm>
            <a:custGeom>
              <a:avLst/>
              <a:gdLst/>
              <a:ahLst/>
              <a:cxnLst/>
              <a:rect l="l" t="t" r="r" b="b"/>
              <a:pathLst>
                <a:path w="1070" h="1839" extrusionOk="0">
                  <a:moveTo>
                    <a:pt x="1065" y="0"/>
                  </a:moveTo>
                  <a:lnTo>
                    <a:pt x="774" y="170"/>
                  </a:lnTo>
                  <a:lnTo>
                    <a:pt x="1" y="615"/>
                  </a:lnTo>
                  <a:lnTo>
                    <a:pt x="4" y="1505"/>
                  </a:lnTo>
                  <a:lnTo>
                    <a:pt x="4" y="1839"/>
                  </a:lnTo>
                  <a:lnTo>
                    <a:pt x="1069" y="1224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55"/>
            <p:cNvSpPr/>
            <p:nvPr/>
          </p:nvSpPr>
          <p:spPr>
            <a:xfrm>
              <a:off x="6675775" y="1277850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192" y="1"/>
                  </a:moveTo>
                  <a:lnTo>
                    <a:pt x="1" y="111"/>
                  </a:lnTo>
                  <a:lnTo>
                    <a:pt x="4" y="1335"/>
                  </a:lnTo>
                  <a:lnTo>
                    <a:pt x="197" y="144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55"/>
            <p:cNvSpPr/>
            <p:nvPr/>
          </p:nvSpPr>
          <p:spPr>
            <a:xfrm>
              <a:off x="6649250" y="1311200"/>
              <a:ext cx="31450" cy="21000"/>
            </a:xfrm>
            <a:custGeom>
              <a:avLst/>
              <a:gdLst/>
              <a:ahLst/>
              <a:cxnLst/>
              <a:rect l="l" t="t" r="r" b="b"/>
              <a:pathLst>
                <a:path w="1258" h="840" extrusionOk="0">
                  <a:moveTo>
                    <a:pt x="1066" y="1"/>
                  </a:moveTo>
                  <a:lnTo>
                    <a:pt x="1" y="616"/>
                  </a:lnTo>
                  <a:lnTo>
                    <a:pt x="1" y="839"/>
                  </a:lnTo>
                  <a:lnTo>
                    <a:pt x="1258" y="113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55"/>
            <p:cNvSpPr/>
            <p:nvPr/>
          </p:nvSpPr>
          <p:spPr>
            <a:xfrm>
              <a:off x="6608250" y="1303950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6" y="1"/>
                  </a:moveTo>
                  <a:lnTo>
                    <a:pt x="773" y="169"/>
                  </a:lnTo>
                  <a:lnTo>
                    <a:pt x="0" y="616"/>
                  </a:lnTo>
                  <a:lnTo>
                    <a:pt x="3" y="1506"/>
                  </a:lnTo>
                  <a:lnTo>
                    <a:pt x="5" y="1840"/>
                  </a:lnTo>
                  <a:lnTo>
                    <a:pt x="1069" y="1225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55"/>
            <p:cNvSpPr/>
            <p:nvPr/>
          </p:nvSpPr>
          <p:spPr>
            <a:xfrm>
              <a:off x="6634850" y="1301175"/>
              <a:ext cx="4925" cy="36200"/>
            </a:xfrm>
            <a:custGeom>
              <a:avLst/>
              <a:gdLst/>
              <a:ahLst/>
              <a:cxnLst/>
              <a:rect l="l" t="t" r="r" b="b"/>
              <a:pathLst>
                <a:path w="197" h="1448" extrusionOk="0">
                  <a:moveTo>
                    <a:pt x="194" y="0"/>
                  </a:moveTo>
                  <a:lnTo>
                    <a:pt x="1" y="112"/>
                  </a:lnTo>
                  <a:lnTo>
                    <a:pt x="5" y="1336"/>
                  </a:lnTo>
                  <a:lnTo>
                    <a:pt x="197" y="144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55"/>
            <p:cNvSpPr/>
            <p:nvPr/>
          </p:nvSpPr>
          <p:spPr>
            <a:xfrm>
              <a:off x="6608325" y="1334550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066" y="1"/>
                  </a:moveTo>
                  <a:lnTo>
                    <a:pt x="0" y="616"/>
                  </a:lnTo>
                  <a:lnTo>
                    <a:pt x="0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55"/>
            <p:cNvSpPr/>
            <p:nvPr/>
          </p:nvSpPr>
          <p:spPr>
            <a:xfrm>
              <a:off x="6690100" y="1314575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5" y="1"/>
                  </a:moveTo>
                  <a:lnTo>
                    <a:pt x="772" y="169"/>
                  </a:lnTo>
                  <a:lnTo>
                    <a:pt x="1" y="616"/>
                  </a:lnTo>
                  <a:lnTo>
                    <a:pt x="4" y="1506"/>
                  </a:lnTo>
                  <a:lnTo>
                    <a:pt x="4" y="1840"/>
                  </a:lnTo>
                  <a:lnTo>
                    <a:pt x="1069" y="1225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55"/>
            <p:cNvSpPr/>
            <p:nvPr/>
          </p:nvSpPr>
          <p:spPr>
            <a:xfrm>
              <a:off x="6716725" y="1311825"/>
              <a:ext cx="4900" cy="36175"/>
            </a:xfrm>
            <a:custGeom>
              <a:avLst/>
              <a:gdLst/>
              <a:ahLst/>
              <a:cxnLst/>
              <a:rect l="l" t="t" r="r" b="b"/>
              <a:pathLst>
                <a:path w="196" h="1447" extrusionOk="0">
                  <a:moveTo>
                    <a:pt x="192" y="1"/>
                  </a:moveTo>
                  <a:lnTo>
                    <a:pt x="0" y="111"/>
                  </a:lnTo>
                  <a:lnTo>
                    <a:pt x="3" y="1335"/>
                  </a:lnTo>
                  <a:lnTo>
                    <a:pt x="196" y="1446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55"/>
            <p:cNvSpPr/>
            <p:nvPr/>
          </p:nvSpPr>
          <p:spPr>
            <a:xfrm>
              <a:off x="6690175" y="1345175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066" y="1"/>
                  </a:moveTo>
                  <a:lnTo>
                    <a:pt x="1" y="616"/>
                  </a:lnTo>
                  <a:lnTo>
                    <a:pt x="1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55"/>
            <p:cNvSpPr/>
            <p:nvPr/>
          </p:nvSpPr>
          <p:spPr>
            <a:xfrm>
              <a:off x="6649175" y="1338050"/>
              <a:ext cx="26750" cy="45975"/>
            </a:xfrm>
            <a:custGeom>
              <a:avLst/>
              <a:gdLst/>
              <a:ahLst/>
              <a:cxnLst/>
              <a:rect l="l" t="t" r="r" b="b"/>
              <a:pathLst>
                <a:path w="1070" h="1839" extrusionOk="0">
                  <a:moveTo>
                    <a:pt x="1065" y="0"/>
                  </a:moveTo>
                  <a:lnTo>
                    <a:pt x="774" y="170"/>
                  </a:lnTo>
                  <a:lnTo>
                    <a:pt x="1" y="615"/>
                  </a:lnTo>
                  <a:lnTo>
                    <a:pt x="4" y="1505"/>
                  </a:lnTo>
                  <a:lnTo>
                    <a:pt x="4" y="1839"/>
                  </a:lnTo>
                  <a:lnTo>
                    <a:pt x="1069" y="1224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55"/>
            <p:cNvSpPr/>
            <p:nvPr/>
          </p:nvSpPr>
          <p:spPr>
            <a:xfrm>
              <a:off x="6675775" y="1335275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192" y="1"/>
                  </a:moveTo>
                  <a:lnTo>
                    <a:pt x="1" y="111"/>
                  </a:lnTo>
                  <a:lnTo>
                    <a:pt x="4" y="1335"/>
                  </a:lnTo>
                  <a:lnTo>
                    <a:pt x="197" y="1447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55"/>
            <p:cNvSpPr/>
            <p:nvPr/>
          </p:nvSpPr>
          <p:spPr>
            <a:xfrm>
              <a:off x="6649250" y="1368625"/>
              <a:ext cx="31450" cy="21000"/>
            </a:xfrm>
            <a:custGeom>
              <a:avLst/>
              <a:gdLst/>
              <a:ahLst/>
              <a:cxnLst/>
              <a:rect l="l" t="t" r="r" b="b"/>
              <a:pathLst>
                <a:path w="1258" h="840" extrusionOk="0">
                  <a:moveTo>
                    <a:pt x="1066" y="1"/>
                  </a:moveTo>
                  <a:lnTo>
                    <a:pt x="1" y="616"/>
                  </a:lnTo>
                  <a:lnTo>
                    <a:pt x="1" y="839"/>
                  </a:lnTo>
                  <a:lnTo>
                    <a:pt x="1258" y="113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55"/>
            <p:cNvSpPr/>
            <p:nvPr/>
          </p:nvSpPr>
          <p:spPr>
            <a:xfrm>
              <a:off x="6608250" y="1361375"/>
              <a:ext cx="26750" cy="46000"/>
            </a:xfrm>
            <a:custGeom>
              <a:avLst/>
              <a:gdLst/>
              <a:ahLst/>
              <a:cxnLst/>
              <a:rect l="l" t="t" r="r" b="b"/>
              <a:pathLst>
                <a:path w="1070" h="1840" extrusionOk="0">
                  <a:moveTo>
                    <a:pt x="1066" y="1"/>
                  </a:moveTo>
                  <a:lnTo>
                    <a:pt x="773" y="169"/>
                  </a:lnTo>
                  <a:lnTo>
                    <a:pt x="0" y="616"/>
                  </a:lnTo>
                  <a:lnTo>
                    <a:pt x="3" y="1506"/>
                  </a:lnTo>
                  <a:lnTo>
                    <a:pt x="5" y="1840"/>
                  </a:lnTo>
                  <a:lnTo>
                    <a:pt x="1069" y="1225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55"/>
            <p:cNvSpPr/>
            <p:nvPr/>
          </p:nvSpPr>
          <p:spPr>
            <a:xfrm>
              <a:off x="6634850" y="1358625"/>
              <a:ext cx="4925" cy="36175"/>
            </a:xfrm>
            <a:custGeom>
              <a:avLst/>
              <a:gdLst/>
              <a:ahLst/>
              <a:cxnLst/>
              <a:rect l="l" t="t" r="r" b="b"/>
              <a:pathLst>
                <a:path w="197" h="1447" extrusionOk="0">
                  <a:moveTo>
                    <a:pt x="194" y="1"/>
                  </a:moveTo>
                  <a:lnTo>
                    <a:pt x="1" y="111"/>
                  </a:lnTo>
                  <a:lnTo>
                    <a:pt x="5" y="1335"/>
                  </a:lnTo>
                  <a:lnTo>
                    <a:pt x="197" y="1446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55"/>
            <p:cNvSpPr/>
            <p:nvPr/>
          </p:nvSpPr>
          <p:spPr>
            <a:xfrm>
              <a:off x="6608325" y="1391975"/>
              <a:ext cx="31450" cy="20950"/>
            </a:xfrm>
            <a:custGeom>
              <a:avLst/>
              <a:gdLst/>
              <a:ahLst/>
              <a:cxnLst/>
              <a:rect l="l" t="t" r="r" b="b"/>
              <a:pathLst>
                <a:path w="1258" h="838" extrusionOk="0">
                  <a:moveTo>
                    <a:pt x="1066" y="1"/>
                  </a:moveTo>
                  <a:lnTo>
                    <a:pt x="0" y="616"/>
                  </a:lnTo>
                  <a:lnTo>
                    <a:pt x="0" y="837"/>
                  </a:lnTo>
                  <a:lnTo>
                    <a:pt x="1258" y="112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55"/>
            <p:cNvSpPr/>
            <p:nvPr/>
          </p:nvSpPr>
          <p:spPr>
            <a:xfrm>
              <a:off x="6594075" y="895150"/>
              <a:ext cx="91525" cy="144900"/>
            </a:xfrm>
            <a:custGeom>
              <a:avLst/>
              <a:gdLst/>
              <a:ahLst/>
              <a:cxnLst/>
              <a:rect l="l" t="t" r="r" b="b"/>
              <a:pathLst>
                <a:path w="3661" h="5796" extrusionOk="0">
                  <a:moveTo>
                    <a:pt x="3626" y="1"/>
                  </a:moveTo>
                  <a:lnTo>
                    <a:pt x="1" y="2054"/>
                  </a:lnTo>
                  <a:lnTo>
                    <a:pt x="35" y="5795"/>
                  </a:lnTo>
                  <a:lnTo>
                    <a:pt x="3660" y="3740"/>
                  </a:lnTo>
                  <a:lnTo>
                    <a:pt x="362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55"/>
            <p:cNvSpPr/>
            <p:nvPr/>
          </p:nvSpPr>
          <p:spPr>
            <a:xfrm>
              <a:off x="6500875" y="893350"/>
              <a:ext cx="94100" cy="146700"/>
            </a:xfrm>
            <a:custGeom>
              <a:avLst/>
              <a:gdLst/>
              <a:ahLst/>
              <a:cxnLst/>
              <a:rect l="l" t="t" r="r" b="b"/>
              <a:pathLst>
                <a:path w="3764" h="5868" extrusionOk="0">
                  <a:moveTo>
                    <a:pt x="0" y="0"/>
                  </a:moveTo>
                  <a:lnTo>
                    <a:pt x="35" y="3741"/>
                  </a:lnTo>
                  <a:lnTo>
                    <a:pt x="3763" y="5867"/>
                  </a:lnTo>
                  <a:lnTo>
                    <a:pt x="3729" y="2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55"/>
            <p:cNvSpPr/>
            <p:nvPr/>
          </p:nvSpPr>
          <p:spPr>
            <a:xfrm>
              <a:off x="6500875" y="842000"/>
              <a:ext cx="183850" cy="104500"/>
            </a:xfrm>
            <a:custGeom>
              <a:avLst/>
              <a:gdLst/>
              <a:ahLst/>
              <a:cxnLst/>
              <a:rect l="l" t="t" r="r" b="b"/>
              <a:pathLst>
                <a:path w="7354" h="4180" extrusionOk="0">
                  <a:moveTo>
                    <a:pt x="3627" y="1"/>
                  </a:moveTo>
                  <a:lnTo>
                    <a:pt x="0" y="2054"/>
                  </a:lnTo>
                  <a:lnTo>
                    <a:pt x="3729" y="4180"/>
                  </a:lnTo>
                  <a:lnTo>
                    <a:pt x="7354" y="2127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55"/>
            <p:cNvSpPr/>
            <p:nvPr/>
          </p:nvSpPr>
          <p:spPr>
            <a:xfrm>
              <a:off x="6513925" y="957475"/>
              <a:ext cx="17250" cy="29675"/>
            </a:xfrm>
            <a:custGeom>
              <a:avLst/>
              <a:gdLst/>
              <a:ahLst/>
              <a:cxnLst/>
              <a:rect l="l" t="t" r="r" b="b"/>
              <a:pathLst>
                <a:path w="690" h="1187" extrusionOk="0">
                  <a:moveTo>
                    <a:pt x="2" y="0"/>
                  </a:moveTo>
                  <a:lnTo>
                    <a:pt x="0" y="790"/>
                  </a:lnTo>
                  <a:lnTo>
                    <a:pt x="688" y="1186"/>
                  </a:lnTo>
                  <a:lnTo>
                    <a:pt x="688" y="972"/>
                  </a:lnTo>
                  <a:lnTo>
                    <a:pt x="689" y="396"/>
                  </a:lnTo>
                  <a:lnTo>
                    <a:pt x="190" y="10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55"/>
            <p:cNvSpPr/>
            <p:nvPr/>
          </p:nvSpPr>
          <p:spPr>
            <a:xfrm>
              <a:off x="6510800" y="955650"/>
              <a:ext cx="3175" cy="23375"/>
            </a:xfrm>
            <a:custGeom>
              <a:avLst/>
              <a:gdLst/>
              <a:ahLst/>
              <a:cxnLst/>
              <a:rect l="l" t="t" r="r" b="b"/>
              <a:pathLst>
                <a:path w="127" h="935" extrusionOk="0">
                  <a:moveTo>
                    <a:pt x="4" y="1"/>
                  </a:moveTo>
                  <a:lnTo>
                    <a:pt x="1" y="935"/>
                  </a:lnTo>
                  <a:lnTo>
                    <a:pt x="125" y="863"/>
                  </a:lnTo>
                  <a:lnTo>
                    <a:pt x="127" y="7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55"/>
            <p:cNvSpPr/>
            <p:nvPr/>
          </p:nvSpPr>
          <p:spPr>
            <a:xfrm>
              <a:off x="6510800" y="977225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125" y="0"/>
                  </a:moveTo>
                  <a:lnTo>
                    <a:pt x="1" y="72"/>
                  </a:lnTo>
                  <a:lnTo>
                    <a:pt x="813" y="541"/>
                  </a:lnTo>
                  <a:lnTo>
                    <a:pt x="813" y="39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55"/>
            <p:cNvSpPr/>
            <p:nvPr/>
          </p:nvSpPr>
          <p:spPr>
            <a:xfrm>
              <a:off x="6540350" y="972625"/>
              <a:ext cx="17275" cy="29700"/>
            </a:xfrm>
            <a:custGeom>
              <a:avLst/>
              <a:gdLst/>
              <a:ahLst/>
              <a:cxnLst/>
              <a:rect l="l" t="t" r="r" b="b"/>
              <a:pathLst>
                <a:path w="691" h="1188" extrusionOk="0">
                  <a:moveTo>
                    <a:pt x="2" y="0"/>
                  </a:moveTo>
                  <a:lnTo>
                    <a:pt x="0" y="791"/>
                  </a:lnTo>
                  <a:lnTo>
                    <a:pt x="688" y="1188"/>
                  </a:lnTo>
                  <a:lnTo>
                    <a:pt x="688" y="972"/>
                  </a:lnTo>
                  <a:lnTo>
                    <a:pt x="691" y="398"/>
                  </a:lnTo>
                  <a:lnTo>
                    <a:pt x="192" y="10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55"/>
            <p:cNvSpPr/>
            <p:nvPr/>
          </p:nvSpPr>
          <p:spPr>
            <a:xfrm>
              <a:off x="6537225" y="970800"/>
              <a:ext cx="3175" cy="23425"/>
            </a:xfrm>
            <a:custGeom>
              <a:avLst/>
              <a:gdLst/>
              <a:ahLst/>
              <a:cxnLst/>
              <a:rect l="l" t="t" r="r" b="b"/>
              <a:pathLst>
                <a:path w="127" h="937" extrusionOk="0">
                  <a:moveTo>
                    <a:pt x="4" y="1"/>
                  </a:moveTo>
                  <a:lnTo>
                    <a:pt x="1" y="936"/>
                  </a:lnTo>
                  <a:lnTo>
                    <a:pt x="125" y="864"/>
                  </a:lnTo>
                  <a:lnTo>
                    <a:pt x="127" y="73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55"/>
            <p:cNvSpPr/>
            <p:nvPr/>
          </p:nvSpPr>
          <p:spPr>
            <a:xfrm>
              <a:off x="6537225" y="992375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125" y="1"/>
                  </a:moveTo>
                  <a:lnTo>
                    <a:pt x="1" y="73"/>
                  </a:lnTo>
                  <a:lnTo>
                    <a:pt x="813" y="541"/>
                  </a:lnTo>
                  <a:lnTo>
                    <a:pt x="813" y="398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55"/>
            <p:cNvSpPr/>
            <p:nvPr/>
          </p:nvSpPr>
          <p:spPr>
            <a:xfrm>
              <a:off x="6566775" y="987675"/>
              <a:ext cx="17250" cy="29700"/>
            </a:xfrm>
            <a:custGeom>
              <a:avLst/>
              <a:gdLst/>
              <a:ahLst/>
              <a:cxnLst/>
              <a:rect l="l" t="t" r="r" b="b"/>
              <a:pathLst>
                <a:path w="690" h="1188" extrusionOk="0">
                  <a:moveTo>
                    <a:pt x="2" y="0"/>
                  </a:moveTo>
                  <a:lnTo>
                    <a:pt x="1" y="790"/>
                  </a:lnTo>
                  <a:lnTo>
                    <a:pt x="688" y="1188"/>
                  </a:lnTo>
                  <a:lnTo>
                    <a:pt x="688" y="973"/>
                  </a:lnTo>
                  <a:lnTo>
                    <a:pt x="689" y="397"/>
                  </a:lnTo>
                  <a:lnTo>
                    <a:pt x="191" y="11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55"/>
            <p:cNvSpPr/>
            <p:nvPr/>
          </p:nvSpPr>
          <p:spPr>
            <a:xfrm>
              <a:off x="6563650" y="985900"/>
              <a:ext cx="3200" cy="23350"/>
            </a:xfrm>
            <a:custGeom>
              <a:avLst/>
              <a:gdLst/>
              <a:ahLst/>
              <a:cxnLst/>
              <a:rect l="l" t="t" r="r" b="b"/>
              <a:pathLst>
                <a:path w="128" h="934" extrusionOk="0">
                  <a:moveTo>
                    <a:pt x="4" y="0"/>
                  </a:moveTo>
                  <a:lnTo>
                    <a:pt x="1" y="934"/>
                  </a:lnTo>
                  <a:lnTo>
                    <a:pt x="126" y="861"/>
                  </a:lnTo>
                  <a:lnTo>
                    <a:pt x="127" y="7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55"/>
            <p:cNvSpPr/>
            <p:nvPr/>
          </p:nvSpPr>
          <p:spPr>
            <a:xfrm>
              <a:off x="6563650" y="1007425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126" y="0"/>
                  </a:moveTo>
                  <a:lnTo>
                    <a:pt x="1" y="73"/>
                  </a:lnTo>
                  <a:lnTo>
                    <a:pt x="813" y="541"/>
                  </a:lnTo>
                  <a:lnTo>
                    <a:pt x="813" y="398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55"/>
            <p:cNvSpPr/>
            <p:nvPr/>
          </p:nvSpPr>
          <p:spPr>
            <a:xfrm>
              <a:off x="6656650" y="957475"/>
              <a:ext cx="17250" cy="29675"/>
            </a:xfrm>
            <a:custGeom>
              <a:avLst/>
              <a:gdLst/>
              <a:ahLst/>
              <a:cxnLst/>
              <a:rect l="l" t="t" r="r" b="b"/>
              <a:pathLst>
                <a:path w="690" h="1187" extrusionOk="0">
                  <a:moveTo>
                    <a:pt x="688" y="0"/>
                  </a:moveTo>
                  <a:lnTo>
                    <a:pt x="499" y="109"/>
                  </a:lnTo>
                  <a:lnTo>
                    <a:pt x="0" y="396"/>
                  </a:lnTo>
                  <a:lnTo>
                    <a:pt x="2" y="972"/>
                  </a:lnTo>
                  <a:lnTo>
                    <a:pt x="2" y="1186"/>
                  </a:lnTo>
                  <a:lnTo>
                    <a:pt x="689" y="790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55"/>
            <p:cNvSpPr/>
            <p:nvPr/>
          </p:nvSpPr>
          <p:spPr>
            <a:xfrm>
              <a:off x="6673825" y="955650"/>
              <a:ext cx="3175" cy="23375"/>
            </a:xfrm>
            <a:custGeom>
              <a:avLst/>
              <a:gdLst/>
              <a:ahLst/>
              <a:cxnLst/>
              <a:rect l="l" t="t" r="r" b="b"/>
              <a:pathLst>
                <a:path w="127" h="935" extrusionOk="0">
                  <a:moveTo>
                    <a:pt x="124" y="1"/>
                  </a:moveTo>
                  <a:lnTo>
                    <a:pt x="1" y="73"/>
                  </a:lnTo>
                  <a:lnTo>
                    <a:pt x="2" y="863"/>
                  </a:lnTo>
                  <a:lnTo>
                    <a:pt x="127" y="935"/>
                  </a:lnTo>
                  <a:lnTo>
                    <a:pt x="124" y="1"/>
                  </a:lnTo>
                  <a:close/>
                  <a:moveTo>
                    <a:pt x="127" y="935"/>
                  </a:moveTo>
                  <a:lnTo>
                    <a:pt x="127" y="935"/>
                  </a:lnTo>
                  <a:lnTo>
                    <a:pt x="127" y="935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55"/>
            <p:cNvSpPr/>
            <p:nvPr/>
          </p:nvSpPr>
          <p:spPr>
            <a:xfrm>
              <a:off x="6656675" y="977225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688" y="0"/>
                  </a:moveTo>
                  <a:lnTo>
                    <a:pt x="1" y="396"/>
                  </a:lnTo>
                  <a:lnTo>
                    <a:pt x="1" y="541"/>
                  </a:lnTo>
                  <a:lnTo>
                    <a:pt x="813" y="72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55"/>
            <p:cNvSpPr/>
            <p:nvPr/>
          </p:nvSpPr>
          <p:spPr>
            <a:xfrm>
              <a:off x="6630225" y="972625"/>
              <a:ext cx="17250" cy="29700"/>
            </a:xfrm>
            <a:custGeom>
              <a:avLst/>
              <a:gdLst/>
              <a:ahLst/>
              <a:cxnLst/>
              <a:rect l="l" t="t" r="r" b="b"/>
              <a:pathLst>
                <a:path w="690" h="1188" extrusionOk="0">
                  <a:moveTo>
                    <a:pt x="688" y="0"/>
                  </a:moveTo>
                  <a:lnTo>
                    <a:pt x="499" y="109"/>
                  </a:lnTo>
                  <a:lnTo>
                    <a:pt x="0" y="398"/>
                  </a:lnTo>
                  <a:lnTo>
                    <a:pt x="2" y="972"/>
                  </a:lnTo>
                  <a:lnTo>
                    <a:pt x="2" y="1188"/>
                  </a:lnTo>
                  <a:lnTo>
                    <a:pt x="689" y="791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55"/>
            <p:cNvSpPr/>
            <p:nvPr/>
          </p:nvSpPr>
          <p:spPr>
            <a:xfrm>
              <a:off x="6647400" y="970800"/>
              <a:ext cx="3175" cy="23425"/>
            </a:xfrm>
            <a:custGeom>
              <a:avLst/>
              <a:gdLst/>
              <a:ahLst/>
              <a:cxnLst/>
              <a:rect l="l" t="t" r="r" b="b"/>
              <a:pathLst>
                <a:path w="127" h="937" extrusionOk="0">
                  <a:moveTo>
                    <a:pt x="124" y="1"/>
                  </a:moveTo>
                  <a:lnTo>
                    <a:pt x="1" y="73"/>
                  </a:lnTo>
                  <a:lnTo>
                    <a:pt x="2" y="864"/>
                  </a:lnTo>
                  <a:lnTo>
                    <a:pt x="127" y="936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55"/>
            <p:cNvSpPr/>
            <p:nvPr/>
          </p:nvSpPr>
          <p:spPr>
            <a:xfrm>
              <a:off x="6630250" y="992375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688" y="1"/>
                  </a:moveTo>
                  <a:lnTo>
                    <a:pt x="1" y="398"/>
                  </a:lnTo>
                  <a:lnTo>
                    <a:pt x="1" y="541"/>
                  </a:lnTo>
                  <a:lnTo>
                    <a:pt x="813" y="73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55"/>
            <p:cNvSpPr/>
            <p:nvPr/>
          </p:nvSpPr>
          <p:spPr>
            <a:xfrm>
              <a:off x="6603800" y="987675"/>
              <a:ext cx="17225" cy="29700"/>
            </a:xfrm>
            <a:custGeom>
              <a:avLst/>
              <a:gdLst/>
              <a:ahLst/>
              <a:cxnLst/>
              <a:rect l="l" t="t" r="r" b="b"/>
              <a:pathLst>
                <a:path w="689" h="1188" extrusionOk="0">
                  <a:moveTo>
                    <a:pt x="687" y="0"/>
                  </a:moveTo>
                  <a:lnTo>
                    <a:pt x="499" y="110"/>
                  </a:lnTo>
                  <a:lnTo>
                    <a:pt x="0" y="397"/>
                  </a:lnTo>
                  <a:lnTo>
                    <a:pt x="2" y="973"/>
                  </a:lnTo>
                  <a:lnTo>
                    <a:pt x="2" y="1188"/>
                  </a:lnTo>
                  <a:lnTo>
                    <a:pt x="689" y="790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55"/>
            <p:cNvSpPr/>
            <p:nvPr/>
          </p:nvSpPr>
          <p:spPr>
            <a:xfrm>
              <a:off x="6620975" y="985900"/>
              <a:ext cx="3175" cy="23350"/>
            </a:xfrm>
            <a:custGeom>
              <a:avLst/>
              <a:gdLst/>
              <a:ahLst/>
              <a:cxnLst/>
              <a:rect l="l" t="t" r="r" b="b"/>
              <a:pathLst>
                <a:path w="127" h="934" extrusionOk="0">
                  <a:moveTo>
                    <a:pt x="124" y="0"/>
                  </a:moveTo>
                  <a:lnTo>
                    <a:pt x="0" y="71"/>
                  </a:lnTo>
                  <a:lnTo>
                    <a:pt x="2" y="861"/>
                  </a:lnTo>
                  <a:lnTo>
                    <a:pt x="127" y="9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55"/>
            <p:cNvSpPr/>
            <p:nvPr/>
          </p:nvSpPr>
          <p:spPr>
            <a:xfrm>
              <a:off x="6603825" y="1007425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688" y="0"/>
                  </a:moveTo>
                  <a:lnTo>
                    <a:pt x="1" y="398"/>
                  </a:lnTo>
                  <a:lnTo>
                    <a:pt x="1" y="541"/>
                  </a:lnTo>
                  <a:lnTo>
                    <a:pt x="813" y="7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55"/>
            <p:cNvSpPr/>
            <p:nvPr/>
          </p:nvSpPr>
          <p:spPr>
            <a:xfrm>
              <a:off x="6513925" y="921675"/>
              <a:ext cx="17250" cy="29725"/>
            </a:xfrm>
            <a:custGeom>
              <a:avLst/>
              <a:gdLst/>
              <a:ahLst/>
              <a:cxnLst/>
              <a:rect l="l" t="t" r="r" b="b"/>
              <a:pathLst>
                <a:path w="690" h="1189" extrusionOk="0">
                  <a:moveTo>
                    <a:pt x="2" y="1"/>
                  </a:moveTo>
                  <a:lnTo>
                    <a:pt x="0" y="791"/>
                  </a:lnTo>
                  <a:lnTo>
                    <a:pt x="688" y="1189"/>
                  </a:lnTo>
                  <a:lnTo>
                    <a:pt x="688" y="974"/>
                  </a:lnTo>
                  <a:lnTo>
                    <a:pt x="689" y="398"/>
                  </a:lnTo>
                  <a:lnTo>
                    <a:pt x="190" y="11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55"/>
            <p:cNvSpPr/>
            <p:nvPr/>
          </p:nvSpPr>
          <p:spPr>
            <a:xfrm>
              <a:off x="6510800" y="919900"/>
              <a:ext cx="3175" cy="23375"/>
            </a:xfrm>
            <a:custGeom>
              <a:avLst/>
              <a:gdLst/>
              <a:ahLst/>
              <a:cxnLst/>
              <a:rect l="l" t="t" r="r" b="b"/>
              <a:pathLst>
                <a:path w="127" h="935" extrusionOk="0">
                  <a:moveTo>
                    <a:pt x="4" y="1"/>
                  </a:moveTo>
                  <a:lnTo>
                    <a:pt x="1" y="935"/>
                  </a:lnTo>
                  <a:lnTo>
                    <a:pt x="125" y="862"/>
                  </a:lnTo>
                  <a:lnTo>
                    <a:pt x="127" y="72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55"/>
            <p:cNvSpPr/>
            <p:nvPr/>
          </p:nvSpPr>
          <p:spPr>
            <a:xfrm>
              <a:off x="6510800" y="941450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125" y="0"/>
                  </a:moveTo>
                  <a:lnTo>
                    <a:pt x="1" y="73"/>
                  </a:lnTo>
                  <a:lnTo>
                    <a:pt x="813" y="541"/>
                  </a:lnTo>
                  <a:lnTo>
                    <a:pt x="813" y="398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55"/>
            <p:cNvSpPr/>
            <p:nvPr/>
          </p:nvSpPr>
          <p:spPr>
            <a:xfrm>
              <a:off x="6540350" y="936875"/>
              <a:ext cx="17275" cy="29675"/>
            </a:xfrm>
            <a:custGeom>
              <a:avLst/>
              <a:gdLst/>
              <a:ahLst/>
              <a:cxnLst/>
              <a:rect l="l" t="t" r="r" b="b"/>
              <a:pathLst>
                <a:path w="691" h="1187" extrusionOk="0">
                  <a:moveTo>
                    <a:pt x="2" y="1"/>
                  </a:moveTo>
                  <a:lnTo>
                    <a:pt x="0" y="791"/>
                  </a:lnTo>
                  <a:lnTo>
                    <a:pt x="688" y="1187"/>
                  </a:lnTo>
                  <a:lnTo>
                    <a:pt x="688" y="972"/>
                  </a:lnTo>
                  <a:lnTo>
                    <a:pt x="691" y="396"/>
                  </a:lnTo>
                  <a:lnTo>
                    <a:pt x="192" y="10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5" name="Google Shape;7555;p55"/>
            <p:cNvSpPr/>
            <p:nvPr/>
          </p:nvSpPr>
          <p:spPr>
            <a:xfrm>
              <a:off x="6537225" y="935075"/>
              <a:ext cx="3175" cy="23350"/>
            </a:xfrm>
            <a:custGeom>
              <a:avLst/>
              <a:gdLst/>
              <a:ahLst/>
              <a:cxnLst/>
              <a:rect l="l" t="t" r="r" b="b"/>
              <a:pathLst>
                <a:path w="127" h="934" extrusionOk="0">
                  <a:moveTo>
                    <a:pt x="4" y="0"/>
                  </a:moveTo>
                  <a:lnTo>
                    <a:pt x="1" y="934"/>
                  </a:lnTo>
                  <a:lnTo>
                    <a:pt x="125" y="861"/>
                  </a:lnTo>
                  <a:lnTo>
                    <a:pt x="127" y="7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6" name="Google Shape;7556;p55"/>
            <p:cNvSpPr/>
            <p:nvPr/>
          </p:nvSpPr>
          <p:spPr>
            <a:xfrm>
              <a:off x="6537225" y="956600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125" y="0"/>
                  </a:moveTo>
                  <a:lnTo>
                    <a:pt x="1" y="73"/>
                  </a:lnTo>
                  <a:lnTo>
                    <a:pt x="813" y="541"/>
                  </a:lnTo>
                  <a:lnTo>
                    <a:pt x="813" y="398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55"/>
            <p:cNvSpPr/>
            <p:nvPr/>
          </p:nvSpPr>
          <p:spPr>
            <a:xfrm>
              <a:off x="6566775" y="951925"/>
              <a:ext cx="17250" cy="29700"/>
            </a:xfrm>
            <a:custGeom>
              <a:avLst/>
              <a:gdLst/>
              <a:ahLst/>
              <a:cxnLst/>
              <a:rect l="l" t="t" r="r" b="b"/>
              <a:pathLst>
                <a:path w="690" h="1188" extrusionOk="0">
                  <a:moveTo>
                    <a:pt x="2" y="0"/>
                  </a:moveTo>
                  <a:lnTo>
                    <a:pt x="1" y="791"/>
                  </a:lnTo>
                  <a:lnTo>
                    <a:pt x="688" y="1188"/>
                  </a:lnTo>
                  <a:lnTo>
                    <a:pt x="688" y="973"/>
                  </a:lnTo>
                  <a:lnTo>
                    <a:pt x="689" y="398"/>
                  </a:lnTo>
                  <a:lnTo>
                    <a:pt x="191" y="10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55"/>
            <p:cNvSpPr/>
            <p:nvPr/>
          </p:nvSpPr>
          <p:spPr>
            <a:xfrm>
              <a:off x="6563650" y="950150"/>
              <a:ext cx="3200" cy="23375"/>
            </a:xfrm>
            <a:custGeom>
              <a:avLst/>
              <a:gdLst/>
              <a:ahLst/>
              <a:cxnLst/>
              <a:rect l="l" t="t" r="r" b="b"/>
              <a:pathLst>
                <a:path w="128" h="935" extrusionOk="0">
                  <a:moveTo>
                    <a:pt x="4" y="0"/>
                  </a:moveTo>
                  <a:lnTo>
                    <a:pt x="1" y="934"/>
                  </a:lnTo>
                  <a:lnTo>
                    <a:pt x="126" y="862"/>
                  </a:lnTo>
                  <a:lnTo>
                    <a:pt x="127" y="7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55"/>
            <p:cNvSpPr/>
            <p:nvPr/>
          </p:nvSpPr>
          <p:spPr>
            <a:xfrm>
              <a:off x="6563650" y="971675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126" y="1"/>
                  </a:moveTo>
                  <a:lnTo>
                    <a:pt x="1" y="73"/>
                  </a:lnTo>
                  <a:lnTo>
                    <a:pt x="813" y="542"/>
                  </a:lnTo>
                  <a:lnTo>
                    <a:pt x="813" y="398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55"/>
            <p:cNvSpPr/>
            <p:nvPr/>
          </p:nvSpPr>
          <p:spPr>
            <a:xfrm>
              <a:off x="6656650" y="921675"/>
              <a:ext cx="17250" cy="29725"/>
            </a:xfrm>
            <a:custGeom>
              <a:avLst/>
              <a:gdLst/>
              <a:ahLst/>
              <a:cxnLst/>
              <a:rect l="l" t="t" r="r" b="b"/>
              <a:pathLst>
                <a:path w="690" h="1189" extrusionOk="0">
                  <a:moveTo>
                    <a:pt x="688" y="1"/>
                  </a:moveTo>
                  <a:lnTo>
                    <a:pt x="499" y="111"/>
                  </a:lnTo>
                  <a:lnTo>
                    <a:pt x="0" y="398"/>
                  </a:lnTo>
                  <a:lnTo>
                    <a:pt x="2" y="974"/>
                  </a:lnTo>
                  <a:lnTo>
                    <a:pt x="2" y="1189"/>
                  </a:lnTo>
                  <a:lnTo>
                    <a:pt x="689" y="791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1" name="Google Shape;7561;p55"/>
            <p:cNvSpPr/>
            <p:nvPr/>
          </p:nvSpPr>
          <p:spPr>
            <a:xfrm>
              <a:off x="6673825" y="919900"/>
              <a:ext cx="3175" cy="23375"/>
            </a:xfrm>
            <a:custGeom>
              <a:avLst/>
              <a:gdLst/>
              <a:ahLst/>
              <a:cxnLst/>
              <a:rect l="l" t="t" r="r" b="b"/>
              <a:pathLst>
                <a:path w="127" h="935" extrusionOk="0">
                  <a:moveTo>
                    <a:pt x="124" y="1"/>
                  </a:moveTo>
                  <a:lnTo>
                    <a:pt x="1" y="72"/>
                  </a:lnTo>
                  <a:lnTo>
                    <a:pt x="2" y="862"/>
                  </a:lnTo>
                  <a:lnTo>
                    <a:pt x="127" y="935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2" name="Google Shape;7562;p55"/>
            <p:cNvSpPr/>
            <p:nvPr/>
          </p:nvSpPr>
          <p:spPr>
            <a:xfrm>
              <a:off x="6656675" y="941450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688" y="0"/>
                  </a:moveTo>
                  <a:lnTo>
                    <a:pt x="1" y="398"/>
                  </a:lnTo>
                  <a:lnTo>
                    <a:pt x="1" y="541"/>
                  </a:lnTo>
                  <a:lnTo>
                    <a:pt x="813" y="7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55"/>
            <p:cNvSpPr/>
            <p:nvPr/>
          </p:nvSpPr>
          <p:spPr>
            <a:xfrm>
              <a:off x="6630225" y="936875"/>
              <a:ext cx="17250" cy="29675"/>
            </a:xfrm>
            <a:custGeom>
              <a:avLst/>
              <a:gdLst/>
              <a:ahLst/>
              <a:cxnLst/>
              <a:rect l="l" t="t" r="r" b="b"/>
              <a:pathLst>
                <a:path w="690" h="1187" extrusionOk="0">
                  <a:moveTo>
                    <a:pt x="688" y="1"/>
                  </a:moveTo>
                  <a:lnTo>
                    <a:pt x="499" y="109"/>
                  </a:lnTo>
                  <a:lnTo>
                    <a:pt x="0" y="396"/>
                  </a:lnTo>
                  <a:lnTo>
                    <a:pt x="2" y="972"/>
                  </a:lnTo>
                  <a:lnTo>
                    <a:pt x="2" y="1187"/>
                  </a:lnTo>
                  <a:lnTo>
                    <a:pt x="689" y="791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55"/>
            <p:cNvSpPr/>
            <p:nvPr/>
          </p:nvSpPr>
          <p:spPr>
            <a:xfrm>
              <a:off x="6647400" y="935075"/>
              <a:ext cx="3175" cy="23350"/>
            </a:xfrm>
            <a:custGeom>
              <a:avLst/>
              <a:gdLst/>
              <a:ahLst/>
              <a:cxnLst/>
              <a:rect l="l" t="t" r="r" b="b"/>
              <a:pathLst>
                <a:path w="127" h="934" extrusionOk="0">
                  <a:moveTo>
                    <a:pt x="124" y="0"/>
                  </a:moveTo>
                  <a:lnTo>
                    <a:pt x="1" y="71"/>
                  </a:lnTo>
                  <a:lnTo>
                    <a:pt x="2" y="861"/>
                  </a:lnTo>
                  <a:lnTo>
                    <a:pt x="127" y="9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55"/>
            <p:cNvSpPr/>
            <p:nvPr/>
          </p:nvSpPr>
          <p:spPr>
            <a:xfrm>
              <a:off x="6630250" y="956600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688" y="0"/>
                  </a:moveTo>
                  <a:lnTo>
                    <a:pt x="1" y="398"/>
                  </a:lnTo>
                  <a:lnTo>
                    <a:pt x="1" y="541"/>
                  </a:lnTo>
                  <a:lnTo>
                    <a:pt x="813" y="73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55"/>
            <p:cNvSpPr/>
            <p:nvPr/>
          </p:nvSpPr>
          <p:spPr>
            <a:xfrm>
              <a:off x="6603800" y="951925"/>
              <a:ext cx="17225" cy="29700"/>
            </a:xfrm>
            <a:custGeom>
              <a:avLst/>
              <a:gdLst/>
              <a:ahLst/>
              <a:cxnLst/>
              <a:rect l="l" t="t" r="r" b="b"/>
              <a:pathLst>
                <a:path w="689" h="1188" extrusionOk="0">
                  <a:moveTo>
                    <a:pt x="687" y="0"/>
                  </a:moveTo>
                  <a:lnTo>
                    <a:pt x="499" y="109"/>
                  </a:lnTo>
                  <a:lnTo>
                    <a:pt x="0" y="398"/>
                  </a:lnTo>
                  <a:lnTo>
                    <a:pt x="2" y="973"/>
                  </a:lnTo>
                  <a:lnTo>
                    <a:pt x="2" y="1188"/>
                  </a:lnTo>
                  <a:lnTo>
                    <a:pt x="689" y="791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55"/>
            <p:cNvSpPr/>
            <p:nvPr/>
          </p:nvSpPr>
          <p:spPr>
            <a:xfrm>
              <a:off x="6620975" y="950150"/>
              <a:ext cx="3175" cy="23375"/>
            </a:xfrm>
            <a:custGeom>
              <a:avLst/>
              <a:gdLst/>
              <a:ahLst/>
              <a:cxnLst/>
              <a:rect l="l" t="t" r="r" b="b"/>
              <a:pathLst>
                <a:path w="127" h="935" extrusionOk="0">
                  <a:moveTo>
                    <a:pt x="124" y="0"/>
                  </a:moveTo>
                  <a:lnTo>
                    <a:pt x="0" y="71"/>
                  </a:lnTo>
                  <a:lnTo>
                    <a:pt x="2" y="862"/>
                  </a:lnTo>
                  <a:lnTo>
                    <a:pt x="127" y="9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55"/>
            <p:cNvSpPr/>
            <p:nvPr/>
          </p:nvSpPr>
          <p:spPr>
            <a:xfrm>
              <a:off x="6603825" y="971675"/>
              <a:ext cx="20325" cy="13550"/>
            </a:xfrm>
            <a:custGeom>
              <a:avLst/>
              <a:gdLst/>
              <a:ahLst/>
              <a:cxnLst/>
              <a:rect l="l" t="t" r="r" b="b"/>
              <a:pathLst>
                <a:path w="813" h="542" extrusionOk="0">
                  <a:moveTo>
                    <a:pt x="688" y="1"/>
                  </a:moveTo>
                  <a:lnTo>
                    <a:pt x="1" y="398"/>
                  </a:lnTo>
                  <a:lnTo>
                    <a:pt x="1" y="542"/>
                  </a:lnTo>
                  <a:lnTo>
                    <a:pt x="813" y="73"/>
                  </a:lnTo>
                  <a:lnTo>
                    <a:pt x="68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9" name="Google Shape;7569;p55"/>
            <p:cNvSpPr/>
            <p:nvPr/>
          </p:nvSpPr>
          <p:spPr>
            <a:xfrm>
              <a:off x="7161750" y="1066600"/>
              <a:ext cx="399150" cy="229825"/>
            </a:xfrm>
            <a:custGeom>
              <a:avLst/>
              <a:gdLst/>
              <a:ahLst/>
              <a:cxnLst/>
              <a:rect l="l" t="t" r="r" b="b"/>
              <a:pathLst>
                <a:path w="15966" h="9193" extrusionOk="0">
                  <a:moveTo>
                    <a:pt x="5343" y="1"/>
                  </a:moveTo>
                  <a:cubicBezTo>
                    <a:pt x="5285" y="1"/>
                    <a:pt x="5227" y="14"/>
                    <a:pt x="5183" y="39"/>
                  </a:cubicBezTo>
                  <a:lnTo>
                    <a:pt x="90" y="3022"/>
                  </a:lnTo>
                  <a:cubicBezTo>
                    <a:pt x="2" y="3073"/>
                    <a:pt x="0" y="3155"/>
                    <a:pt x="89" y="3207"/>
                  </a:cubicBezTo>
                  <a:lnTo>
                    <a:pt x="10464" y="9154"/>
                  </a:lnTo>
                  <a:cubicBezTo>
                    <a:pt x="10507" y="9180"/>
                    <a:pt x="10565" y="9192"/>
                    <a:pt x="10623" y="9192"/>
                  </a:cubicBezTo>
                  <a:cubicBezTo>
                    <a:pt x="10681" y="9192"/>
                    <a:pt x="10739" y="9180"/>
                    <a:pt x="10783" y="9154"/>
                  </a:cubicBezTo>
                  <a:lnTo>
                    <a:pt x="15877" y="6173"/>
                  </a:lnTo>
                  <a:cubicBezTo>
                    <a:pt x="15966" y="6121"/>
                    <a:pt x="15966" y="6038"/>
                    <a:pt x="15879" y="5987"/>
                  </a:cubicBezTo>
                  <a:lnTo>
                    <a:pt x="5503" y="39"/>
                  </a:lnTo>
                  <a:cubicBezTo>
                    <a:pt x="5459" y="14"/>
                    <a:pt x="5401" y="1"/>
                    <a:pt x="534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0" name="Google Shape;7570;p55"/>
            <p:cNvSpPr/>
            <p:nvPr/>
          </p:nvSpPr>
          <p:spPr>
            <a:xfrm>
              <a:off x="7264600" y="1092650"/>
              <a:ext cx="10500" cy="32725"/>
            </a:xfrm>
            <a:custGeom>
              <a:avLst/>
              <a:gdLst/>
              <a:ahLst/>
              <a:cxnLst/>
              <a:rect l="l" t="t" r="r" b="b"/>
              <a:pathLst>
                <a:path w="420" h="1309" extrusionOk="0">
                  <a:moveTo>
                    <a:pt x="419" y="1"/>
                  </a:moveTo>
                  <a:cubicBezTo>
                    <a:pt x="419" y="32"/>
                    <a:pt x="399" y="63"/>
                    <a:pt x="357" y="88"/>
                  </a:cubicBezTo>
                  <a:cubicBezTo>
                    <a:pt x="316" y="111"/>
                    <a:pt x="263" y="123"/>
                    <a:pt x="210" y="123"/>
                  </a:cubicBezTo>
                  <a:cubicBezTo>
                    <a:pt x="156" y="123"/>
                    <a:pt x="102" y="111"/>
                    <a:pt x="61" y="88"/>
                  </a:cubicBezTo>
                  <a:cubicBezTo>
                    <a:pt x="20" y="64"/>
                    <a:pt x="0" y="32"/>
                    <a:pt x="0" y="2"/>
                  </a:cubicBezTo>
                  <a:lnTo>
                    <a:pt x="0" y="1187"/>
                  </a:lnTo>
                  <a:cubicBezTo>
                    <a:pt x="0" y="1217"/>
                    <a:pt x="20" y="1249"/>
                    <a:pt x="61" y="1272"/>
                  </a:cubicBezTo>
                  <a:cubicBezTo>
                    <a:pt x="102" y="1296"/>
                    <a:pt x="155" y="1308"/>
                    <a:pt x="208" y="1308"/>
                  </a:cubicBezTo>
                  <a:cubicBezTo>
                    <a:pt x="262" y="1308"/>
                    <a:pt x="315" y="1296"/>
                    <a:pt x="357" y="1272"/>
                  </a:cubicBezTo>
                  <a:cubicBezTo>
                    <a:pt x="399" y="1249"/>
                    <a:pt x="419" y="1217"/>
                    <a:pt x="419" y="1187"/>
                  </a:cubicBezTo>
                  <a:lnTo>
                    <a:pt x="41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55"/>
            <p:cNvSpPr/>
            <p:nvPr/>
          </p:nvSpPr>
          <p:spPr>
            <a:xfrm>
              <a:off x="7264075" y="1089650"/>
              <a:ext cx="11525" cy="6075"/>
            </a:xfrm>
            <a:custGeom>
              <a:avLst/>
              <a:gdLst/>
              <a:ahLst/>
              <a:cxnLst/>
              <a:rect l="l" t="t" r="r" b="b"/>
              <a:pathLst>
                <a:path w="461" h="243" extrusionOk="0">
                  <a:moveTo>
                    <a:pt x="232" y="0"/>
                  </a:moveTo>
                  <a:cubicBezTo>
                    <a:pt x="178" y="0"/>
                    <a:pt x="125" y="12"/>
                    <a:pt x="83" y="35"/>
                  </a:cubicBezTo>
                  <a:cubicBezTo>
                    <a:pt x="1" y="83"/>
                    <a:pt x="1" y="160"/>
                    <a:pt x="82" y="208"/>
                  </a:cubicBezTo>
                  <a:cubicBezTo>
                    <a:pt x="123" y="231"/>
                    <a:pt x="177" y="243"/>
                    <a:pt x="231" y="243"/>
                  </a:cubicBezTo>
                  <a:cubicBezTo>
                    <a:pt x="284" y="243"/>
                    <a:pt x="337" y="231"/>
                    <a:pt x="378" y="208"/>
                  </a:cubicBezTo>
                  <a:cubicBezTo>
                    <a:pt x="460" y="160"/>
                    <a:pt x="460" y="83"/>
                    <a:pt x="379" y="35"/>
                  </a:cubicBezTo>
                  <a:cubicBezTo>
                    <a:pt x="339" y="12"/>
                    <a:pt x="285" y="0"/>
                    <a:pt x="232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55"/>
            <p:cNvSpPr/>
            <p:nvPr/>
          </p:nvSpPr>
          <p:spPr>
            <a:xfrm>
              <a:off x="7228375" y="1019275"/>
              <a:ext cx="81525" cy="77875"/>
            </a:xfrm>
            <a:custGeom>
              <a:avLst/>
              <a:gdLst/>
              <a:ahLst/>
              <a:cxnLst/>
              <a:rect l="l" t="t" r="r" b="b"/>
              <a:pathLst>
                <a:path w="3261" h="3115" extrusionOk="0">
                  <a:moveTo>
                    <a:pt x="1955" y="1"/>
                  </a:moveTo>
                  <a:cubicBezTo>
                    <a:pt x="1739" y="1"/>
                    <a:pt x="1533" y="114"/>
                    <a:pt x="1422" y="308"/>
                  </a:cubicBezTo>
                  <a:cubicBezTo>
                    <a:pt x="1328" y="198"/>
                    <a:pt x="1193" y="139"/>
                    <a:pt x="1056" y="139"/>
                  </a:cubicBezTo>
                  <a:cubicBezTo>
                    <a:pt x="973" y="139"/>
                    <a:pt x="889" y="161"/>
                    <a:pt x="814" y="205"/>
                  </a:cubicBezTo>
                  <a:cubicBezTo>
                    <a:pt x="614" y="324"/>
                    <a:pt x="527" y="569"/>
                    <a:pt x="611" y="787"/>
                  </a:cubicBezTo>
                  <a:cubicBezTo>
                    <a:pt x="331" y="842"/>
                    <a:pt x="114" y="1059"/>
                    <a:pt x="57" y="1338"/>
                  </a:cubicBezTo>
                  <a:cubicBezTo>
                    <a:pt x="0" y="1616"/>
                    <a:pt x="118" y="1902"/>
                    <a:pt x="353" y="2061"/>
                  </a:cubicBezTo>
                  <a:cubicBezTo>
                    <a:pt x="341" y="2100"/>
                    <a:pt x="335" y="2141"/>
                    <a:pt x="335" y="2181"/>
                  </a:cubicBezTo>
                  <a:cubicBezTo>
                    <a:pt x="335" y="2403"/>
                    <a:pt x="488" y="2596"/>
                    <a:pt x="704" y="2647"/>
                  </a:cubicBezTo>
                  <a:cubicBezTo>
                    <a:pt x="916" y="2955"/>
                    <a:pt x="1254" y="3115"/>
                    <a:pt x="1594" y="3115"/>
                  </a:cubicBezTo>
                  <a:cubicBezTo>
                    <a:pt x="1860" y="3115"/>
                    <a:pt x="2128" y="3017"/>
                    <a:pt x="2338" y="2817"/>
                  </a:cubicBezTo>
                  <a:cubicBezTo>
                    <a:pt x="2347" y="2811"/>
                    <a:pt x="2355" y="2806"/>
                    <a:pt x="2363" y="2802"/>
                  </a:cubicBezTo>
                  <a:cubicBezTo>
                    <a:pt x="2400" y="2811"/>
                    <a:pt x="2438" y="2816"/>
                    <a:pt x="2475" y="2816"/>
                  </a:cubicBezTo>
                  <a:cubicBezTo>
                    <a:pt x="2711" y="2816"/>
                    <a:pt x="2920" y="2637"/>
                    <a:pt x="2946" y="2392"/>
                  </a:cubicBezTo>
                  <a:cubicBezTo>
                    <a:pt x="3140" y="2282"/>
                    <a:pt x="3259" y="2077"/>
                    <a:pt x="3260" y="1855"/>
                  </a:cubicBezTo>
                  <a:cubicBezTo>
                    <a:pt x="3260" y="1628"/>
                    <a:pt x="3136" y="1419"/>
                    <a:pt x="2935" y="1311"/>
                  </a:cubicBezTo>
                  <a:cubicBezTo>
                    <a:pt x="3082" y="1019"/>
                    <a:pt x="2896" y="668"/>
                    <a:pt x="2571" y="627"/>
                  </a:cubicBezTo>
                  <a:lnTo>
                    <a:pt x="2571" y="620"/>
                  </a:lnTo>
                  <a:cubicBezTo>
                    <a:pt x="2571" y="341"/>
                    <a:pt x="2386" y="96"/>
                    <a:pt x="2116" y="22"/>
                  </a:cubicBezTo>
                  <a:cubicBezTo>
                    <a:pt x="2062" y="8"/>
                    <a:pt x="2008" y="1"/>
                    <a:pt x="195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3" name="Google Shape;7573;p55"/>
            <p:cNvSpPr/>
            <p:nvPr/>
          </p:nvSpPr>
          <p:spPr>
            <a:xfrm>
              <a:off x="7212325" y="1112600"/>
              <a:ext cx="10500" cy="32700"/>
            </a:xfrm>
            <a:custGeom>
              <a:avLst/>
              <a:gdLst/>
              <a:ahLst/>
              <a:cxnLst/>
              <a:rect l="l" t="t" r="r" b="b"/>
              <a:pathLst>
                <a:path w="420" h="1308" extrusionOk="0">
                  <a:moveTo>
                    <a:pt x="419" y="0"/>
                  </a:moveTo>
                  <a:cubicBezTo>
                    <a:pt x="419" y="32"/>
                    <a:pt x="399" y="62"/>
                    <a:pt x="357" y="87"/>
                  </a:cubicBezTo>
                  <a:cubicBezTo>
                    <a:pt x="315" y="110"/>
                    <a:pt x="262" y="122"/>
                    <a:pt x="208" y="122"/>
                  </a:cubicBezTo>
                  <a:cubicBezTo>
                    <a:pt x="155" y="122"/>
                    <a:pt x="102" y="110"/>
                    <a:pt x="61" y="87"/>
                  </a:cubicBezTo>
                  <a:cubicBezTo>
                    <a:pt x="20" y="62"/>
                    <a:pt x="0" y="32"/>
                    <a:pt x="0" y="1"/>
                  </a:cubicBezTo>
                  <a:lnTo>
                    <a:pt x="0" y="1186"/>
                  </a:lnTo>
                  <a:cubicBezTo>
                    <a:pt x="0" y="1217"/>
                    <a:pt x="20" y="1247"/>
                    <a:pt x="61" y="1272"/>
                  </a:cubicBezTo>
                  <a:cubicBezTo>
                    <a:pt x="102" y="1296"/>
                    <a:pt x="155" y="1308"/>
                    <a:pt x="208" y="1308"/>
                  </a:cubicBezTo>
                  <a:cubicBezTo>
                    <a:pt x="262" y="1308"/>
                    <a:pt x="315" y="1296"/>
                    <a:pt x="357" y="1272"/>
                  </a:cubicBezTo>
                  <a:cubicBezTo>
                    <a:pt x="399" y="1247"/>
                    <a:pt x="419" y="1217"/>
                    <a:pt x="419" y="1185"/>
                  </a:cubicBezTo>
                  <a:lnTo>
                    <a:pt x="41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4" name="Google Shape;7574;p55"/>
            <p:cNvSpPr/>
            <p:nvPr/>
          </p:nvSpPr>
          <p:spPr>
            <a:xfrm>
              <a:off x="7211800" y="1109575"/>
              <a:ext cx="11525" cy="6075"/>
            </a:xfrm>
            <a:custGeom>
              <a:avLst/>
              <a:gdLst/>
              <a:ahLst/>
              <a:cxnLst/>
              <a:rect l="l" t="t" r="r" b="b"/>
              <a:pathLst>
                <a:path w="461" h="243" extrusionOk="0">
                  <a:moveTo>
                    <a:pt x="231" y="0"/>
                  </a:moveTo>
                  <a:cubicBezTo>
                    <a:pt x="178" y="0"/>
                    <a:pt x="124" y="12"/>
                    <a:pt x="83" y="35"/>
                  </a:cubicBezTo>
                  <a:cubicBezTo>
                    <a:pt x="1" y="83"/>
                    <a:pt x="1" y="160"/>
                    <a:pt x="82" y="208"/>
                  </a:cubicBezTo>
                  <a:cubicBezTo>
                    <a:pt x="123" y="231"/>
                    <a:pt x="176" y="243"/>
                    <a:pt x="229" y="243"/>
                  </a:cubicBezTo>
                  <a:cubicBezTo>
                    <a:pt x="283" y="243"/>
                    <a:pt x="336" y="231"/>
                    <a:pt x="378" y="208"/>
                  </a:cubicBezTo>
                  <a:cubicBezTo>
                    <a:pt x="460" y="160"/>
                    <a:pt x="460" y="82"/>
                    <a:pt x="379" y="35"/>
                  </a:cubicBezTo>
                  <a:cubicBezTo>
                    <a:pt x="338" y="12"/>
                    <a:pt x="285" y="0"/>
                    <a:pt x="231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55"/>
            <p:cNvSpPr/>
            <p:nvPr/>
          </p:nvSpPr>
          <p:spPr>
            <a:xfrm>
              <a:off x="7176100" y="1039225"/>
              <a:ext cx="81525" cy="77850"/>
            </a:xfrm>
            <a:custGeom>
              <a:avLst/>
              <a:gdLst/>
              <a:ahLst/>
              <a:cxnLst/>
              <a:rect l="l" t="t" r="r" b="b"/>
              <a:pathLst>
                <a:path w="3261" h="3114" extrusionOk="0">
                  <a:moveTo>
                    <a:pt x="1955" y="0"/>
                  </a:moveTo>
                  <a:cubicBezTo>
                    <a:pt x="1739" y="0"/>
                    <a:pt x="1534" y="114"/>
                    <a:pt x="1422" y="308"/>
                  </a:cubicBezTo>
                  <a:cubicBezTo>
                    <a:pt x="1328" y="197"/>
                    <a:pt x="1193" y="138"/>
                    <a:pt x="1056" y="138"/>
                  </a:cubicBezTo>
                  <a:cubicBezTo>
                    <a:pt x="973" y="138"/>
                    <a:pt x="890" y="160"/>
                    <a:pt x="814" y="205"/>
                  </a:cubicBezTo>
                  <a:cubicBezTo>
                    <a:pt x="614" y="322"/>
                    <a:pt x="527" y="569"/>
                    <a:pt x="611" y="786"/>
                  </a:cubicBezTo>
                  <a:cubicBezTo>
                    <a:pt x="331" y="841"/>
                    <a:pt x="114" y="1059"/>
                    <a:pt x="57" y="1337"/>
                  </a:cubicBezTo>
                  <a:cubicBezTo>
                    <a:pt x="0" y="1615"/>
                    <a:pt x="118" y="1901"/>
                    <a:pt x="353" y="2059"/>
                  </a:cubicBezTo>
                  <a:cubicBezTo>
                    <a:pt x="280" y="2320"/>
                    <a:pt x="440" y="2588"/>
                    <a:pt x="704" y="2646"/>
                  </a:cubicBezTo>
                  <a:cubicBezTo>
                    <a:pt x="916" y="2954"/>
                    <a:pt x="1254" y="3114"/>
                    <a:pt x="1595" y="3114"/>
                  </a:cubicBezTo>
                  <a:cubicBezTo>
                    <a:pt x="1861" y="3114"/>
                    <a:pt x="2129" y="3017"/>
                    <a:pt x="2339" y="2816"/>
                  </a:cubicBezTo>
                  <a:lnTo>
                    <a:pt x="2364" y="2800"/>
                  </a:lnTo>
                  <a:cubicBezTo>
                    <a:pt x="2402" y="2809"/>
                    <a:pt x="2440" y="2814"/>
                    <a:pt x="2477" y="2814"/>
                  </a:cubicBezTo>
                  <a:cubicBezTo>
                    <a:pt x="2713" y="2814"/>
                    <a:pt x="2921" y="2636"/>
                    <a:pt x="2947" y="2390"/>
                  </a:cubicBezTo>
                  <a:cubicBezTo>
                    <a:pt x="3140" y="2281"/>
                    <a:pt x="3260" y="2075"/>
                    <a:pt x="3260" y="1853"/>
                  </a:cubicBezTo>
                  <a:cubicBezTo>
                    <a:pt x="3260" y="1627"/>
                    <a:pt x="3136" y="1417"/>
                    <a:pt x="2935" y="1310"/>
                  </a:cubicBezTo>
                  <a:cubicBezTo>
                    <a:pt x="3082" y="1017"/>
                    <a:pt x="2896" y="667"/>
                    <a:pt x="2571" y="627"/>
                  </a:cubicBezTo>
                  <a:lnTo>
                    <a:pt x="2571" y="619"/>
                  </a:lnTo>
                  <a:cubicBezTo>
                    <a:pt x="2571" y="339"/>
                    <a:pt x="2386" y="94"/>
                    <a:pt x="2116" y="22"/>
                  </a:cubicBezTo>
                  <a:cubicBezTo>
                    <a:pt x="2062" y="7"/>
                    <a:pt x="2008" y="0"/>
                    <a:pt x="195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6" name="Google Shape;7576;p55"/>
            <p:cNvSpPr/>
            <p:nvPr/>
          </p:nvSpPr>
          <p:spPr>
            <a:xfrm>
              <a:off x="7338400" y="1098150"/>
              <a:ext cx="57925" cy="105175"/>
            </a:xfrm>
            <a:custGeom>
              <a:avLst/>
              <a:gdLst/>
              <a:ahLst/>
              <a:cxnLst/>
              <a:rect l="l" t="t" r="r" b="b"/>
              <a:pathLst>
                <a:path w="2317" h="4207" extrusionOk="0">
                  <a:moveTo>
                    <a:pt x="2316" y="1"/>
                  </a:moveTo>
                  <a:lnTo>
                    <a:pt x="5" y="1349"/>
                  </a:lnTo>
                  <a:lnTo>
                    <a:pt x="0" y="4206"/>
                  </a:lnTo>
                  <a:cubicBezTo>
                    <a:pt x="0" y="4206"/>
                    <a:pt x="0" y="4206"/>
                    <a:pt x="0" y="4206"/>
                  </a:cubicBezTo>
                  <a:cubicBezTo>
                    <a:pt x="10" y="4206"/>
                    <a:pt x="2310" y="2879"/>
                    <a:pt x="2310" y="2879"/>
                  </a:cubicBezTo>
                  <a:lnTo>
                    <a:pt x="231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7" name="Google Shape;7577;p55"/>
            <p:cNvSpPr/>
            <p:nvPr/>
          </p:nvSpPr>
          <p:spPr>
            <a:xfrm>
              <a:off x="7246800" y="1052225"/>
              <a:ext cx="149525" cy="151100"/>
            </a:xfrm>
            <a:custGeom>
              <a:avLst/>
              <a:gdLst/>
              <a:ahLst/>
              <a:cxnLst/>
              <a:rect l="l" t="t" r="r" b="b"/>
              <a:pathLst>
                <a:path w="5981" h="6044" extrusionOk="0">
                  <a:moveTo>
                    <a:pt x="2314" y="1"/>
                  </a:moveTo>
                  <a:lnTo>
                    <a:pt x="7" y="1275"/>
                  </a:lnTo>
                  <a:lnTo>
                    <a:pt x="0" y="3897"/>
                  </a:lnTo>
                  <a:lnTo>
                    <a:pt x="3662" y="6043"/>
                  </a:lnTo>
                  <a:lnTo>
                    <a:pt x="3669" y="3189"/>
                  </a:lnTo>
                  <a:lnTo>
                    <a:pt x="3679" y="3194"/>
                  </a:lnTo>
                  <a:lnTo>
                    <a:pt x="5980" y="1838"/>
                  </a:lnTo>
                  <a:lnTo>
                    <a:pt x="2314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55"/>
            <p:cNvSpPr/>
            <p:nvPr/>
          </p:nvSpPr>
          <p:spPr>
            <a:xfrm>
              <a:off x="7255575" y="1111200"/>
              <a:ext cx="21425" cy="51800"/>
            </a:xfrm>
            <a:custGeom>
              <a:avLst/>
              <a:gdLst/>
              <a:ahLst/>
              <a:cxnLst/>
              <a:rect l="l" t="t" r="r" b="b"/>
              <a:pathLst>
                <a:path w="857" h="2072" extrusionOk="0">
                  <a:moveTo>
                    <a:pt x="4" y="1"/>
                  </a:moveTo>
                  <a:lnTo>
                    <a:pt x="0" y="1579"/>
                  </a:lnTo>
                  <a:lnTo>
                    <a:pt x="91" y="1632"/>
                  </a:lnTo>
                  <a:lnTo>
                    <a:pt x="770" y="2024"/>
                  </a:lnTo>
                  <a:lnTo>
                    <a:pt x="853" y="2072"/>
                  </a:lnTo>
                  <a:lnTo>
                    <a:pt x="857" y="494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55"/>
            <p:cNvSpPr/>
            <p:nvPr/>
          </p:nvSpPr>
          <p:spPr>
            <a:xfrm>
              <a:off x="7276875" y="1122750"/>
              <a:ext cx="1575" cy="40250"/>
            </a:xfrm>
            <a:custGeom>
              <a:avLst/>
              <a:gdLst/>
              <a:ahLst/>
              <a:cxnLst/>
              <a:rect l="l" t="t" r="r" b="b"/>
              <a:pathLst>
                <a:path w="63" h="1610" extrusionOk="0">
                  <a:moveTo>
                    <a:pt x="63" y="0"/>
                  </a:moveTo>
                  <a:lnTo>
                    <a:pt x="5" y="32"/>
                  </a:lnTo>
                  <a:lnTo>
                    <a:pt x="1" y="1610"/>
                  </a:lnTo>
                  <a:lnTo>
                    <a:pt x="59" y="1578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55"/>
            <p:cNvSpPr/>
            <p:nvPr/>
          </p:nvSpPr>
          <p:spPr>
            <a:xfrm>
              <a:off x="7257875" y="1115350"/>
              <a:ext cx="1800" cy="36625"/>
            </a:xfrm>
            <a:custGeom>
              <a:avLst/>
              <a:gdLst/>
              <a:ahLst/>
              <a:cxnLst/>
              <a:rect l="l" t="t" r="r" b="b"/>
              <a:pathLst>
                <a:path w="72" h="1465" extrusionOk="0">
                  <a:moveTo>
                    <a:pt x="2" y="0"/>
                  </a:moveTo>
                  <a:lnTo>
                    <a:pt x="1" y="1465"/>
                  </a:lnTo>
                  <a:lnTo>
                    <a:pt x="69" y="1429"/>
                  </a:lnTo>
                  <a:lnTo>
                    <a:pt x="72" y="4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55"/>
            <p:cNvSpPr/>
            <p:nvPr/>
          </p:nvSpPr>
          <p:spPr>
            <a:xfrm>
              <a:off x="7259200" y="1116150"/>
              <a:ext cx="15750" cy="44400"/>
            </a:xfrm>
            <a:custGeom>
              <a:avLst/>
              <a:gdLst/>
              <a:ahLst/>
              <a:cxnLst/>
              <a:rect l="l" t="t" r="r" b="b"/>
              <a:pathLst>
                <a:path w="630" h="1776" extrusionOk="0">
                  <a:moveTo>
                    <a:pt x="3" y="0"/>
                  </a:moveTo>
                  <a:lnTo>
                    <a:pt x="0" y="1414"/>
                  </a:lnTo>
                  <a:lnTo>
                    <a:pt x="625" y="1775"/>
                  </a:lnTo>
                  <a:lnTo>
                    <a:pt x="629" y="36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55"/>
            <p:cNvSpPr/>
            <p:nvPr/>
          </p:nvSpPr>
          <p:spPr>
            <a:xfrm>
              <a:off x="7296350" y="1031900"/>
              <a:ext cx="101025" cy="100800"/>
            </a:xfrm>
            <a:custGeom>
              <a:avLst/>
              <a:gdLst/>
              <a:ahLst/>
              <a:cxnLst/>
              <a:rect l="l" t="t" r="r" b="b"/>
              <a:pathLst>
                <a:path w="4041" h="4032" extrusionOk="0">
                  <a:moveTo>
                    <a:pt x="2381" y="0"/>
                  </a:moveTo>
                  <a:lnTo>
                    <a:pt x="0" y="1339"/>
                  </a:lnTo>
                  <a:lnTo>
                    <a:pt x="1687" y="4031"/>
                  </a:lnTo>
                  <a:lnTo>
                    <a:pt x="4040" y="2657"/>
                  </a:lnTo>
                  <a:lnTo>
                    <a:pt x="238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55"/>
            <p:cNvSpPr/>
            <p:nvPr/>
          </p:nvSpPr>
          <p:spPr>
            <a:xfrm>
              <a:off x="7244975" y="1031900"/>
              <a:ext cx="110925" cy="52900"/>
            </a:xfrm>
            <a:custGeom>
              <a:avLst/>
              <a:gdLst/>
              <a:ahLst/>
              <a:cxnLst/>
              <a:rect l="l" t="t" r="r" b="b"/>
              <a:pathLst>
                <a:path w="4437" h="2116" extrusionOk="0">
                  <a:moveTo>
                    <a:pt x="4436" y="0"/>
                  </a:moveTo>
                  <a:lnTo>
                    <a:pt x="2387" y="814"/>
                  </a:lnTo>
                  <a:lnTo>
                    <a:pt x="1" y="2116"/>
                  </a:lnTo>
                  <a:lnTo>
                    <a:pt x="2055" y="1339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4" name="Google Shape;7584;p55"/>
            <p:cNvSpPr/>
            <p:nvPr/>
          </p:nvSpPr>
          <p:spPr>
            <a:xfrm>
              <a:off x="7270750" y="1137525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" y="1"/>
                  </a:moveTo>
                  <a:lnTo>
                    <a:pt x="1" y="1"/>
                  </a:lnTo>
                  <a:cubicBezTo>
                    <a:pt x="5" y="56"/>
                    <a:pt x="37" y="105"/>
                    <a:pt x="85" y="134"/>
                  </a:cubicBezTo>
                  <a:cubicBezTo>
                    <a:pt x="98" y="141"/>
                    <a:pt x="110" y="144"/>
                    <a:pt x="121" y="144"/>
                  </a:cubicBezTo>
                  <a:cubicBezTo>
                    <a:pt x="146" y="144"/>
                    <a:pt x="164" y="127"/>
                    <a:pt x="167" y="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5" name="Google Shape;7585;p55"/>
            <p:cNvSpPr/>
            <p:nvPr/>
          </p:nvSpPr>
          <p:spPr>
            <a:xfrm>
              <a:off x="7262375" y="1132700"/>
              <a:ext cx="4200" cy="3575"/>
            </a:xfrm>
            <a:custGeom>
              <a:avLst/>
              <a:gdLst/>
              <a:ahLst/>
              <a:cxnLst/>
              <a:rect l="l" t="t" r="r" b="b"/>
              <a:pathLst>
                <a:path w="168" h="143" extrusionOk="0">
                  <a:moveTo>
                    <a:pt x="1" y="1"/>
                  </a:moveTo>
                  <a:cubicBezTo>
                    <a:pt x="5" y="54"/>
                    <a:pt x="37" y="104"/>
                    <a:pt x="85" y="133"/>
                  </a:cubicBezTo>
                  <a:cubicBezTo>
                    <a:pt x="98" y="139"/>
                    <a:pt x="110" y="142"/>
                    <a:pt x="121" y="142"/>
                  </a:cubicBezTo>
                  <a:cubicBezTo>
                    <a:pt x="146" y="142"/>
                    <a:pt x="164" y="126"/>
                    <a:pt x="167" y="9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55"/>
            <p:cNvSpPr/>
            <p:nvPr/>
          </p:nvSpPr>
          <p:spPr>
            <a:xfrm>
              <a:off x="7254000" y="1127850"/>
              <a:ext cx="4200" cy="3600"/>
            </a:xfrm>
            <a:custGeom>
              <a:avLst/>
              <a:gdLst/>
              <a:ahLst/>
              <a:cxnLst/>
              <a:rect l="l" t="t" r="r" b="b"/>
              <a:pathLst>
                <a:path w="168" h="144" extrusionOk="0">
                  <a:moveTo>
                    <a:pt x="1" y="1"/>
                  </a:moveTo>
                  <a:cubicBezTo>
                    <a:pt x="5" y="56"/>
                    <a:pt x="37" y="105"/>
                    <a:pt x="85" y="132"/>
                  </a:cubicBezTo>
                  <a:cubicBezTo>
                    <a:pt x="98" y="140"/>
                    <a:pt x="111" y="143"/>
                    <a:pt x="122" y="143"/>
                  </a:cubicBezTo>
                  <a:cubicBezTo>
                    <a:pt x="147" y="143"/>
                    <a:pt x="164" y="126"/>
                    <a:pt x="167" y="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55"/>
            <p:cNvSpPr/>
            <p:nvPr/>
          </p:nvSpPr>
          <p:spPr>
            <a:xfrm>
              <a:off x="7245625" y="1123000"/>
              <a:ext cx="4225" cy="3550"/>
            </a:xfrm>
            <a:custGeom>
              <a:avLst/>
              <a:gdLst/>
              <a:ahLst/>
              <a:cxnLst/>
              <a:rect l="l" t="t" r="r" b="b"/>
              <a:pathLst>
                <a:path w="169" h="142" extrusionOk="0">
                  <a:moveTo>
                    <a:pt x="1" y="0"/>
                  </a:moveTo>
                  <a:cubicBezTo>
                    <a:pt x="6" y="55"/>
                    <a:pt x="37" y="103"/>
                    <a:pt x="85" y="132"/>
                  </a:cubicBezTo>
                  <a:cubicBezTo>
                    <a:pt x="98" y="139"/>
                    <a:pt x="110" y="142"/>
                    <a:pt x="121" y="142"/>
                  </a:cubicBezTo>
                  <a:cubicBezTo>
                    <a:pt x="147" y="142"/>
                    <a:pt x="165" y="125"/>
                    <a:pt x="169" y="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55"/>
            <p:cNvSpPr/>
            <p:nvPr/>
          </p:nvSpPr>
          <p:spPr>
            <a:xfrm>
              <a:off x="7237225" y="1118125"/>
              <a:ext cx="4225" cy="3600"/>
            </a:xfrm>
            <a:custGeom>
              <a:avLst/>
              <a:gdLst/>
              <a:ahLst/>
              <a:cxnLst/>
              <a:rect l="l" t="t" r="r" b="b"/>
              <a:pathLst>
                <a:path w="169" h="144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56"/>
                    <a:pt x="38" y="105"/>
                    <a:pt x="86" y="133"/>
                  </a:cubicBezTo>
                  <a:cubicBezTo>
                    <a:pt x="99" y="140"/>
                    <a:pt x="111" y="143"/>
                    <a:pt x="123" y="143"/>
                  </a:cubicBezTo>
                  <a:cubicBezTo>
                    <a:pt x="147" y="143"/>
                    <a:pt x="165" y="127"/>
                    <a:pt x="168" y="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55"/>
            <p:cNvSpPr/>
            <p:nvPr/>
          </p:nvSpPr>
          <p:spPr>
            <a:xfrm>
              <a:off x="7266550" y="1135125"/>
              <a:ext cx="4225" cy="3575"/>
            </a:xfrm>
            <a:custGeom>
              <a:avLst/>
              <a:gdLst/>
              <a:ahLst/>
              <a:cxnLst/>
              <a:rect l="l" t="t" r="r" b="b"/>
              <a:pathLst>
                <a:path w="169" h="143" extrusionOk="0">
                  <a:moveTo>
                    <a:pt x="0" y="1"/>
                  </a:moveTo>
                  <a:lnTo>
                    <a:pt x="0" y="1"/>
                  </a:lnTo>
                  <a:cubicBezTo>
                    <a:pt x="6" y="56"/>
                    <a:pt x="38" y="105"/>
                    <a:pt x="84" y="133"/>
                  </a:cubicBezTo>
                  <a:cubicBezTo>
                    <a:pt x="98" y="140"/>
                    <a:pt x="110" y="143"/>
                    <a:pt x="121" y="143"/>
                  </a:cubicBezTo>
                  <a:cubicBezTo>
                    <a:pt x="147" y="143"/>
                    <a:pt x="166" y="126"/>
                    <a:pt x="169" y="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0" name="Google Shape;7590;p55"/>
            <p:cNvSpPr/>
            <p:nvPr/>
          </p:nvSpPr>
          <p:spPr>
            <a:xfrm>
              <a:off x="7258175" y="1130250"/>
              <a:ext cx="4225" cy="3600"/>
            </a:xfrm>
            <a:custGeom>
              <a:avLst/>
              <a:gdLst/>
              <a:ahLst/>
              <a:cxnLst/>
              <a:rect l="l" t="t" r="r" b="b"/>
              <a:pathLst>
                <a:path w="169" h="144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55"/>
                    <a:pt x="37" y="105"/>
                    <a:pt x="85" y="134"/>
                  </a:cubicBezTo>
                  <a:cubicBezTo>
                    <a:pt x="98" y="140"/>
                    <a:pt x="110" y="143"/>
                    <a:pt x="121" y="143"/>
                  </a:cubicBezTo>
                  <a:cubicBezTo>
                    <a:pt x="146" y="143"/>
                    <a:pt x="165" y="127"/>
                    <a:pt x="169" y="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1" name="Google Shape;7591;p55"/>
            <p:cNvSpPr/>
            <p:nvPr/>
          </p:nvSpPr>
          <p:spPr>
            <a:xfrm>
              <a:off x="7249800" y="1125425"/>
              <a:ext cx="4225" cy="3575"/>
            </a:xfrm>
            <a:custGeom>
              <a:avLst/>
              <a:gdLst/>
              <a:ahLst/>
              <a:cxnLst/>
              <a:rect l="l" t="t" r="r" b="b"/>
              <a:pathLst>
                <a:path w="169" h="143" extrusionOk="0">
                  <a:moveTo>
                    <a:pt x="0" y="0"/>
                  </a:moveTo>
                  <a:cubicBezTo>
                    <a:pt x="6" y="55"/>
                    <a:pt x="37" y="105"/>
                    <a:pt x="85" y="132"/>
                  </a:cubicBezTo>
                  <a:cubicBezTo>
                    <a:pt x="98" y="140"/>
                    <a:pt x="111" y="143"/>
                    <a:pt x="122" y="143"/>
                  </a:cubicBezTo>
                  <a:cubicBezTo>
                    <a:pt x="147" y="143"/>
                    <a:pt x="165" y="126"/>
                    <a:pt x="169" y="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55"/>
            <p:cNvSpPr/>
            <p:nvPr/>
          </p:nvSpPr>
          <p:spPr>
            <a:xfrm>
              <a:off x="7241425" y="1120575"/>
              <a:ext cx="4225" cy="3600"/>
            </a:xfrm>
            <a:custGeom>
              <a:avLst/>
              <a:gdLst/>
              <a:ahLst/>
              <a:cxnLst/>
              <a:rect l="l" t="t" r="r" b="b"/>
              <a:pathLst>
                <a:path w="169" h="144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55"/>
                    <a:pt x="37" y="104"/>
                    <a:pt x="85" y="133"/>
                  </a:cubicBezTo>
                  <a:cubicBezTo>
                    <a:pt x="98" y="140"/>
                    <a:pt x="110" y="143"/>
                    <a:pt x="121" y="143"/>
                  </a:cubicBezTo>
                  <a:cubicBezTo>
                    <a:pt x="146" y="143"/>
                    <a:pt x="165" y="127"/>
                    <a:pt x="169" y="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55"/>
            <p:cNvSpPr/>
            <p:nvPr/>
          </p:nvSpPr>
          <p:spPr>
            <a:xfrm>
              <a:off x="7344825" y="1124975"/>
              <a:ext cx="42525" cy="53500"/>
            </a:xfrm>
            <a:custGeom>
              <a:avLst/>
              <a:gdLst/>
              <a:ahLst/>
              <a:cxnLst/>
              <a:rect l="l" t="t" r="r" b="b"/>
              <a:pathLst>
                <a:path w="1701" h="2140" extrusionOk="0">
                  <a:moveTo>
                    <a:pt x="1698" y="1"/>
                  </a:moveTo>
                  <a:lnTo>
                    <a:pt x="1423" y="160"/>
                  </a:lnTo>
                  <a:lnTo>
                    <a:pt x="0" y="984"/>
                  </a:lnTo>
                  <a:lnTo>
                    <a:pt x="3" y="1824"/>
                  </a:lnTo>
                  <a:lnTo>
                    <a:pt x="4" y="2140"/>
                  </a:lnTo>
                  <a:lnTo>
                    <a:pt x="1701" y="1155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55"/>
            <p:cNvSpPr/>
            <p:nvPr/>
          </p:nvSpPr>
          <p:spPr>
            <a:xfrm>
              <a:off x="7387275" y="1122375"/>
              <a:ext cx="4625" cy="34150"/>
            </a:xfrm>
            <a:custGeom>
              <a:avLst/>
              <a:gdLst/>
              <a:ahLst/>
              <a:cxnLst/>
              <a:rect l="l" t="t" r="r" b="b"/>
              <a:pathLst>
                <a:path w="185" h="1366" extrusionOk="0">
                  <a:moveTo>
                    <a:pt x="181" y="1"/>
                  </a:moveTo>
                  <a:lnTo>
                    <a:pt x="0" y="105"/>
                  </a:lnTo>
                  <a:lnTo>
                    <a:pt x="3" y="1259"/>
                  </a:lnTo>
                  <a:lnTo>
                    <a:pt x="184" y="1365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5" name="Google Shape;7595;p55"/>
            <p:cNvSpPr/>
            <p:nvPr/>
          </p:nvSpPr>
          <p:spPr>
            <a:xfrm>
              <a:off x="7344925" y="1153850"/>
              <a:ext cx="46975" cy="29900"/>
            </a:xfrm>
            <a:custGeom>
              <a:avLst/>
              <a:gdLst/>
              <a:ahLst/>
              <a:cxnLst/>
              <a:rect l="l" t="t" r="r" b="b"/>
              <a:pathLst>
                <a:path w="1879" h="1196" extrusionOk="0">
                  <a:moveTo>
                    <a:pt x="1697" y="0"/>
                  </a:moveTo>
                  <a:lnTo>
                    <a:pt x="0" y="985"/>
                  </a:lnTo>
                  <a:lnTo>
                    <a:pt x="0" y="1195"/>
                  </a:lnTo>
                  <a:lnTo>
                    <a:pt x="1878" y="106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6" name="Google Shape;7596;p55"/>
            <p:cNvSpPr/>
            <p:nvPr/>
          </p:nvSpPr>
          <p:spPr>
            <a:xfrm>
              <a:off x="7289025" y="1127150"/>
              <a:ext cx="42500" cy="53475"/>
            </a:xfrm>
            <a:custGeom>
              <a:avLst/>
              <a:gdLst/>
              <a:ahLst/>
              <a:cxnLst/>
              <a:rect l="l" t="t" r="r" b="b"/>
              <a:pathLst>
                <a:path w="1700" h="2139" extrusionOk="0">
                  <a:moveTo>
                    <a:pt x="3" y="1"/>
                  </a:moveTo>
                  <a:lnTo>
                    <a:pt x="0" y="1155"/>
                  </a:lnTo>
                  <a:lnTo>
                    <a:pt x="1697" y="2138"/>
                  </a:lnTo>
                  <a:lnTo>
                    <a:pt x="1698" y="1824"/>
                  </a:lnTo>
                  <a:lnTo>
                    <a:pt x="1700" y="984"/>
                  </a:lnTo>
                  <a:lnTo>
                    <a:pt x="279" y="16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55"/>
            <p:cNvSpPr/>
            <p:nvPr/>
          </p:nvSpPr>
          <p:spPr>
            <a:xfrm>
              <a:off x="7284500" y="1124550"/>
              <a:ext cx="4625" cy="34150"/>
            </a:xfrm>
            <a:custGeom>
              <a:avLst/>
              <a:gdLst/>
              <a:ahLst/>
              <a:cxnLst/>
              <a:rect l="l" t="t" r="r" b="b"/>
              <a:pathLst>
                <a:path w="185" h="1366" extrusionOk="0">
                  <a:moveTo>
                    <a:pt x="3" y="1"/>
                  </a:moveTo>
                  <a:lnTo>
                    <a:pt x="0" y="1365"/>
                  </a:lnTo>
                  <a:lnTo>
                    <a:pt x="181" y="1259"/>
                  </a:lnTo>
                  <a:lnTo>
                    <a:pt x="184" y="104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55"/>
            <p:cNvSpPr/>
            <p:nvPr/>
          </p:nvSpPr>
          <p:spPr>
            <a:xfrm>
              <a:off x="7284500" y="1156025"/>
              <a:ext cx="46950" cy="29850"/>
            </a:xfrm>
            <a:custGeom>
              <a:avLst/>
              <a:gdLst/>
              <a:ahLst/>
              <a:cxnLst/>
              <a:rect l="l" t="t" r="r" b="b"/>
              <a:pathLst>
                <a:path w="1878" h="1194" extrusionOk="0">
                  <a:moveTo>
                    <a:pt x="181" y="0"/>
                  </a:moveTo>
                  <a:lnTo>
                    <a:pt x="0" y="106"/>
                  </a:lnTo>
                  <a:lnTo>
                    <a:pt x="1878" y="1194"/>
                  </a:lnTo>
                  <a:lnTo>
                    <a:pt x="1878" y="983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55"/>
            <p:cNvSpPr/>
            <p:nvPr/>
          </p:nvSpPr>
          <p:spPr>
            <a:xfrm>
              <a:off x="7282575" y="1085800"/>
              <a:ext cx="19300" cy="30325"/>
            </a:xfrm>
            <a:custGeom>
              <a:avLst/>
              <a:gdLst/>
              <a:ahLst/>
              <a:cxnLst/>
              <a:rect l="l" t="t" r="r" b="b"/>
              <a:pathLst>
                <a:path w="772" h="1213" extrusionOk="0">
                  <a:moveTo>
                    <a:pt x="3" y="0"/>
                  </a:moveTo>
                  <a:lnTo>
                    <a:pt x="0" y="766"/>
                  </a:lnTo>
                  <a:lnTo>
                    <a:pt x="770" y="1213"/>
                  </a:lnTo>
                  <a:lnTo>
                    <a:pt x="770" y="1004"/>
                  </a:lnTo>
                  <a:lnTo>
                    <a:pt x="772" y="447"/>
                  </a:lnTo>
                  <a:lnTo>
                    <a:pt x="186" y="10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0" name="Google Shape;7600;p55"/>
            <p:cNvSpPr/>
            <p:nvPr/>
          </p:nvSpPr>
          <p:spPr>
            <a:xfrm>
              <a:off x="7279600" y="1084050"/>
              <a:ext cx="3075" cy="22650"/>
            </a:xfrm>
            <a:custGeom>
              <a:avLst/>
              <a:gdLst/>
              <a:ahLst/>
              <a:cxnLst/>
              <a:rect l="l" t="t" r="r" b="b"/>
              <a:pathLst>
                <a:path w="123" h="906" extrusionOk="0">
                  <a:moveTo>
                    <a:pt x="2" y="1"/>
                  </a:moveTo>
                  <a:lnTo>
                    <a:pt x="0" y="906"/>
                  </a:lnTo>
                  <a:lnTo>
                    <a:pt x="121" y="836"/>
                  </a:lnTo>
                  <a:lnTo>
                    <a:pt x="122" y="6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1" name="Google Shape;7601;p55"/>
            <p:cNvSpPr/>
            <p:nvPr/>
          </p:nvSpPr>
          <p:spPr>
            <a:xfrm>
              <a:off x="7279600" y="1104950"/>
              <a:ext cx="22250" cy="14650"/>
            </a:xfrm>
            <a:custGeom>
              <a:avLst/>
              <a:gdLst/>
              <a:ahLst/>
              <a:cxnLst/>
              <a:rect l="l" t="t" r="r" b="b"/>
              <a:pathLst>
                <a:path w="890" h="586" extrusionOk="0">
                  <a:moveTo>
                    <a:pt x="119" y="0"/>
                  </a:moveTo>
                  <a:lnTo>
                    <a:pt x="0" y="70"/>
                  </a:lnTo>
                  <a:lnTo>
                    <a:pt x="889" y="586"/>
                  </a:lnTo>
                  <a:lnTo>
                    <a:pt x="889" y="447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55"/>
            <p:cNvSpPr/>
            <p:nvPr/>
          </p:nvSpPr>
          <p:spPr>
            <a:xfrm>
              <a:off x="7237225" y="1102875"/>
              <a:ext cx="53525" cy="37100"/>
            </a:xfrm>
            <a:custGeom>
              <a:avLst/>
              <a:gdLst/>
              <a:ahLst/>
              <a:cxnLst/>
              <a:rect l="l" t="t" r="r" b="b"/>
              <a:pathLst>
                <a:path w="2141" h="1484" extrusionOk="0">
                  <a:moveTo>
                    <a:pt x="637" y="0"/>
                  </a:moveTo>
                  <a:lnTo>
                    <a:pt x="0" y="609"/>
                  </a:lnTo>
                  <a:lnTo>
                    <a:pt x="1508" y="1484"/>
                  </a:lnTo>
                  <a:lnTo>
                    <a:pt x="2141" y="87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55"/>
            <p:cNvSpPr/>
            <p:nvPr/>
          </p:nvSpPr>
          <p:spPr>
            <a:xfrm>
              <a:off x="7266775" y="1119950"/>
              <a:ext cx="19775" cy="17600"/>
            </a:xfrm>
            <a:custGeom>
              <a:avLst/>
              <a:gdLst/>
              <a:ahLst/>
              <a:cxnLst/>
              <a:rect l="l" t="t" r="r" b="b"/>
              <a:pathLst>
                <a:path w="791" h="704" extrusionOk="0">
                  <a:moveTo>
                    <a:pt x="634" y="0"/>
                  </a:moveTo>
                  <a:lnTo>
                    <a:pt x="0" y="615"/>
                  </a:lnTo>
                  <a:lnTo>
                    <a:pt x="158" y="704"/>
                  </a:lnTo>
                  <a:lnTo>
                    <a:pt x="790" y="90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4" name="Google Shape;7604;p55"/>
            <p:cNvSpPr/>
            <p:nvPr/>
          </p:nvSpPr>
          <p:spPr>
            <a:xfrm>
              <a:off x="7266550" y="1119725"/>
              <a:ext cx="20000" cy="17825"/>
            </a:xfrm>
            <a:custGeom>
              <a:avLst/>
              <a:gdLst/>
              <a:ahLst/>
              <a:cxnLst/>
              <a:rect l="l" t="t" r="r" b="b"/>
              <a:pathLst>
                <a:path w="800" h="713" extrusionOk="0">
                  <a:moveTo>
                    <a:pt x="634" y="1"/>
                  </a:moveTo>
                  <a:lnTo>
                    <a:pt x="0" y="616"/>
                  </a:lnTo>
                  <a:lnTo>
                    <a:pt x="167" y="713"/>
                  </a:lnTo>
                  <a:lnTo>
                    <a:pt x="799" y="9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5" name="Google Shape;7605;p55"/>
            <p:cNvSpPr/>
            <p:nvPr/>
          </p:nvSpPr>
          <p:spPr>
            <a:xfrm>
              <a:off x="7258175" y="1114950"/>
              <a:ext cx="20025" cy="17750"/>
            </a:xfrm>
            <a:custGeom>
              <a:avLst/>
              <a:gdLst/>
              <a:ahLst/>
              <a:cxnLst/>
              <a:rect l="l" t="t" r="r" b="b"/>
              <a:pathLst>
                <a:path w="801" h="710" extrusionOk="0">
                  <a:moveTo>
                    <a:pt x="633" y="0"/>
                  </a:moveTo>
                  <a:lnTo>
                    <a:pt x="0" y="612"/>
                  </a:lnTo>
                  <a:lnTo>
                    <a:pt x="169" y="709"/>
                  </a:lnTo>
                  <a:lnTo>
                    <a:pt x="801" y="9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6" name="Google Shape;7606;p55"/>
            <p:cNvSpPr/>
            <p:nvPr/>
          </p:nvSpPr>
          <p:spPr>
            <a:xfrm>
              <a:off x="7249800" y="1110025"/>
              <a:ext cx="20025" cy="17825"/>
            </a:xfrm>
            <a:custGeom>
              <a:avLst/>
              <a:gdLst/>
              <a:ahLst/>
              <a:cxnLst/>
              <a:rect l="l" t="t" r="r" b="b"/>
              <a:pathLst>
                <a:path w="801" h="713" extrusionOk="0">
                  <a:moveTo>
                    <a:pt x="636" y="0"/>
                  </a:moveTo>
                  <a:lnTo>
                    <a:pt x="0" y="616"/>
                  </a:lnTo>
                  <a:lnTo>
                    <a:pt x="169" y="712"/>
                  </a:lnTo>
                  <a:lnTo>
                    <a:pt x="801" y="99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55"/>
            <p:cNvSpPr/>
            <p:nvPr/>
          </p:nvSpPr>
          <p:spPr>
            <a:xfrm>
              <a:off x="7241425" y="1105225"/>
              <a:ext cx="20025" cy="17750"/>
            </a:xfrm>
            <a:custGeom>
              <a:avLst/>
              <a:gdLst/>
              <a:ahLst/>
              <a:cxnLst/>
              <a:rect l="l" t="t" r="r" b="b"/>
              <a:pathLst>
                <a:path w="801" h="710" extrusionOk="0">
                  <a:moveTo>
                    <a:pt x="633" y="1"/>
                  </a:moveTo>
                  <a:lnTo>
                    <a:pt x="0" y="614"/>
                  </a:lnTo>
                  <a:lnTo>
                    <a:pt x="169" y="710"/>
                  </a:lnTo>
                  <a:lnTo>
                    <a:pt x="801" y="96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55"/>
            <p:cNvSpPr/>
            <p:nvPr/>
          </p:nvSpPr>
          <p:spPr>
            <a:xfrm>
              <a:off x="7443125" y="1120775"/>
              <a:ext cx="78575" cy="142875"/>
            </a:xfrm>
            <a:custGeom>
              <a:avLst/>
              <a:gdLst/>
              <a:ahLst/>
              <a:cxnLst/>
              <a:rect l="l" t="t" r="r" b="b"/>
              <a:pathLst>
                <a:path w="3143" h="5715" extrusionOk="0">
                  <a:moveTo>
                    <a:pt x="3143" y="1"/>
                  </a:moveTo>
                  <a:lnTo>
                    <a:pt x="12" y="1828"/>
                  </a:lnTo>
                  <a:lnTo>
                    <a:pt x="1" y="5714"/>
                  </a:lnTo>
                  <a:lnTo>
                    <a:pt x="3134" y="3901"/>
                  </a:lnTo>
                  <a:lnTo>
                    <a:pt x="314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55"/>
            <p:cNvSpPr/>
            <p:nvPr/>
          </p:nvSpPr>
          <p:spPr>
            <a:xfrm>
              <a:off x="7319175" y="1058325"/>
              <a:ext cx="202575" cy="205325"/>
            </a:xfrm>
            <a:custGeom>
              <a:avLst/>
              <a:gdLst/>
              <a:ahLst/>
              <a:cxnLst/>
              <a:rect l="l" t="t" r="r" b="b"/>
              <a:pathLst>
                <a:path w="8103" h="8213" extrusionOk="0">
                  <a:moveTo>
                    <a:pt x="3683" y="0"/>
                  </a:moveTo>
                  <a:lnTo>
                    <a:pt x="11" y="1737"/>
                  </a:lnTo>
                  <a:lnTo>
                    <a:pt x="1" y="5306"/>
                  </a:lnTo>
                  <a:lnTo>
                    <a:pt x="4960" y="8212"/>
                  </a:lnTo>
                  <a:lnTo>
                    <a:pt x="4970" y="4329"/>
                  </a:lnTo>
                  <a:lnTo>
                    <a:pt x="4983" y="4337"/>
                  </a:lnTo>
                  <a:lnTo>
                    <a:pt x="8102" y="2499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55"/>
            <p:cNvSpPr/>
            <p:nvPr/>
          </p:nvSpPr>
          <p:spPr>
            <a:xfrm>
              <a:off x="7386325" y="1051350"/>
              <a:ext cx="136800" cy="116225"/>
            </a:xfrm>
            <a:custGeom>
              <a:avLst/>
              <a:gdLst/>
              <a:ahLst/>
              <a:cxnLst/>
              <a:rect l="l" t="t" r="r" b="b"/>
              <a:pathLst>
                <a:path w="5472" h="4649" extrusionOk="0">
                  <a:moveTo>
                    <a:pt x="3224" y="1"/>
                  </a:moveTo>
                  <a:lnTo>
                    <a:pt x="0" y="1813"/>
                  </a:lnTo>
                  <a:lnTo>
                    <a:pt x="2284" y="4648"/>
                  </a:lnTo>
                  <a:lnTo>
                    <a:pt x="5472" y="2786"/>
                  </a:lnTo>
                  <a:lnTo>
                    <a:pt x="32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55"/>
            <p:cNvSpPr/>
            <p:nvPr/>
          </p:nvSpPr>
          <p:spPr>
            <a:xfrm>
              <a:off x="7316725" y="1051350"/>
              <a:ext cx="150200" cy="51375"/>
            </a:xfrm>
            <a:custGeom>
              <a:avLst/>
              <a:gdLst/>
              <a:ahLst/>
              <a:cxnLst/>
              <a:rect l="l" t="t" r="r" b="b"/>
              <a:pathLst>
                <a:path w="6008" h="2055" extrusionOk="0">
                  <a:moveTo>
                    <a:pt x="6008" y="1"/>
                  </a:moveTo>
                  <a:lnTo>
                    <a:pt x="3234" y="291"/>
                  </a:lnTo>
                  <a:lnTo>
                    <a:pt x="0" y="2054"/>
                  </a:lnTo>
                  <a:lnTo>
                    <a:pt x="0" y="2054"/>
                  </a:lnTo>
                  <a:lnTo>
                    <a:pt x="2784" y="1813"/>
                  </a:lnTo>
                  <a:lnTo>
                    <a:pt x="600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55"/>
            <p:cNvSpPr/>
            <p:nvPr/>
          </p:nvSpPr>
          <p:spPr>
            <a:xfrm>
              <a:off x="7367400" y="1138725"/>
              <a:ext cx="17175" cy="11150"/>
            </a:xfrm>
            <a:custGeom>
              <a:avLst/>
              <a:gdLst/>
              <a:ahLst/>
              <a:cxnLst/>
              <a:rect l="l" t="t" r="r" b="b"/>
              <a:pathLst>
                <a:path w="687" h="446" extrusionOk="0">
                  <a:moveTo>
                    <a:pt x="95" y="1"/>
                  </a:moveTo>
                  <a:lnTo>
                    <a:pt x="0" y="44"/>
                  </a:lnTo>
                  <a:lnTo>
                    <a:pt x="685" y="446"/>
                  </a:lnTo>
                  <a:lnTo>
                    <a:pt x="686" y="346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55"/>
            <p:cNvSpPr/>
            <p:nvPr/>
          </p:nvSpPr>
          <p:spPr>
            <a:xfrm>
              <a:off x="7369750" y="1121550"/>
              <a:ext cx="14925" cy="25825"/>
            </a:xfrm>
            <a:custGeom>
              <a:avLst/>
              <a:gdLst/>
              <a:ahLst/>
              <a:cxnLst/>
              <a:rect l="l" t="t" r="r" b="b"/>
              <a:pathLst>
                <a:path w="597" h="1033" extrusionOk="0">
                  <a:moveTo>
                    <a:pt x="5" y="0"/>
                  </a:moveTo>
                  <a:lnTo>
                    <a:pt x="1" y="688"/>
                  </a:lnTo>
                  <a:lnTo>
                    <a:pt x="589" y="1033"/>
                  </a:lnTo>
                  <a:lnTo>
                    <a:pt x="597" y="345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55"/>
            <p:cNvSpPr/>
            <p:nvPr/>
          </p:nvSpPr>
          <p:spPr>
            <a:xfrm>
              <a:off x="7367400" y="1120125"/>
              <a:ext cx="2500" cy="19725"/>
            </a:xfrm>
            <a:custGeom>
              <a:avLst/>
              <a:gdLst/>
              <a:ahLst/>
              <a:cxnLst/>
              <a:rect l="l" t="t" r="r" b="b"/>
              <a:pathLst>
                <a:path w="100" h="789" extrusionOk="0">
                  <a:moveTo>
                    <a:pt x="9" y="1"/>
                  </a:moveTo>
                  <a:lnTo>
                    <a:pt x="0" y="788"/>
                  </a:lnTo>
                  <a:lnTo>
                    <a:pt x="95" y="745"/>
                  </a:lnTo>
                  <a:lnTo>
                    <a:pt x="99" y="57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55"/>
            <p:cNvSpPr/>
            <p:nvPr/>
          </p:nvSpPr>
          <p:spPr>
            <a:xfrm>
              <a:off x="7334050" y="1153775"/>
              <a:ext cx="26200" cy="63200"/>
            </a:xfrm>
            <a:custGeom>
              <a:avLst/>
              <a:gdLst/>
              <a:ahLst/>
              <a:cxnLst/>
              <a:rect l="l" t="t" r="r" b="b"/>
              <a:pathLst>
                <a:path w="1048" h="2528" extrusionOk="0">
                  <a:moveTo>
                    <a:pt x="6" y="0"/>
                  </a:moveTo>
                  <a:lnTo>
                    <a:pt x="0" y="1927"/>
                  </a:lnTo>
                  <a:lnTo>
                    <a:pt x="114" y="1993"/>
                  </a:lnTo>
                  <a:lnTo>
                    <a:pt x="942" y="2470"/>
                  </a:lnTo>
                  <a:lnTo>
                    <a:pt x="1042" y="2528"/>
                  </a:lnTo>
                  <a:lnTo>
                    <a:pt x="1047" y="60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55"/>
            <p:cNvSpPr/>
            <p:nvPr/>
          </p:nvSpPr>
          <p:spPr>
            <a:xfrm>
              <a:off x="7360075" y="1167825"/>
              <a:ext cx="1950" cy="49150"/>
            </a:xfrm>
            <a:custGeom>
              <a:avLst/>
              <a:gdLst/>
              <a:ahLst/>
              <a:cxnLst/>
              <a:rect l="l" t="t" r="r" b="b"/>
              <a:pathLst>
                <a:path w="78" h="1966" extrusionOk="0">
                  <a:moveTo>
                    <a:pt x="77" y="1"/>
                  </a:moveTo>
                  <a:lnTo>
                    <a:pt x="6" y="39"/>
                  </a:lnTo>
                  <a:lnTo>
                    <a:pt x="1" y="1966"/>
                  </a:lnTo>
                  <a:lnTo>
                    <a:pt x="72" y="1928"/>
                  </a:lnTo>
                  <a:lnTo>
                    <a:pt x="7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55"/>
            <p:cNvSpPr/>
            <p:nvPr/>
          </p:nvSpPr>
          <p:spPr>
            <a:xfrm>
              <a:off x="7336875" y="1158800"/>
              <a:ext cx="2200" cy="44775"/>
            </a:xfrm>
            <a:custGeom>
              <a:avLst/>
              <a:gdLst/>
              <a:ahLst/>
              <a:cxnLst/>
              <a:rect l="l" t="t" r="r" b="b"/>
              <a:pathLst>
                <a:path w="88" h="1791" extrusionOk="0">
                  <a:moveTo>
                    <a:pt x="3" y="1"/>
                  </a:moveTo>
                  <a:lnTo>
                    <a:pt x="1" y="1790"/>
                  </a:lnTo>
                  <a:lnTo>
                    <a:pt x="85" y="1745"/>
                  </a:lnTo>
                  <a:lnTo>
                    <a:pt x="88" y="52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55"/>
            <p:cNvSpPr/>
            <p:nvPr/>
          </p:nvSpPr>
          <p:spPr>
            <a:xfrm>
              <a:off x="7338500" y="1159750"/>
              <a:ext cx="19250" cy="54250"/>
            </a:xfrm>
            <a:custGeom>
              <a:avLst/>
              <a:gdLst/>
              <a:ahLst/>
              <a:cxnLst/>
              <a:rect l="l" t="t" r="r" b="b"/>
              <a:pathLst>
                <a:path w="770" h="2170" extrusionOk="0">
                  <a:moveTo>
                    <a:pt x="2" y="1"/>
                  </a:moveTo>
                  <a:lnTo>
                    <a:pt x="1" y="1729"/>
                  </a:lnTo>
                  <a:lnTo>
                    <a:pt x="764" y="2170"/>
                  </a:lnTo>
                  <a:lnTo>
                    <a:pt x="769" y="44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55"/>
            <p:cNvSpPr/>
            <p:nvPr/>
          </p:nvSpPr>
          <p:spPr>
            <a:xfrm>
              <a:off x="7311675" y="1143550"/>
              <a:ext cx="65350" cy="45325"/>
            </a:xfrm>
            <a:custGeom>
              <a:avLst/>
              <a:gdLst/>
              <a:ahLst/>
              <a:cxnLst/>
              <a:rect l="l" t="t" r="r" b="b"/>
              <a:pathLst>
                <a:path w="2614" h="1813" extrusionOk="0">
                  <a:moveTo>
                    <a:pt x="777" y="0"/>
                  </a:moveTo>
                  <a:lnTo>
                    <a:pt x="1" y="746"/>
                  </a:lnTo>
                  <a:lnTo>
                    <a:pt x="1842" y="1813"/>
                  </a:lnTo>
                  <a:lnTo>
                    <a:pt x="2614" y="1063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55"/>
            <p:cNvSpPr/>
            <p:nvPr/>
          </p:nvSpPr>
          <p:spPr>
            <a:xfrm>
              <a:off x="7347750" y="1164425"/>
              <a:ext cx="24175" cy="21525"/>
            </a:xfrm>
            <a:custGeom>
              <a:avLst/>
              <a:gdLst/>
              <a:ahLst/>
              <a:cxnLst/>
              <a:rect l="l" t="t" r="r" b="b"/>
              <a:pathLst>
                <a:path w="967" h="861" extrusionOk="0">
                  <a:moveTo>
                    <a:pt x="775" y="1"/>
                  </a:moveTo>
                  <a:lnTo>
                    <a:pt x="1" y="752"/>
                  </a:lnTo>
                  <a:lnTo>
                    <a:pt x="193" y="861"/>
                  </a:lnTo>
                  <a:lnTo>
                    <a:pt x="966" y="111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55"/>
            <p:cNvSpPr/>
            <p:nvPr/>
          </p:nvSpPr>
          <p:spPr>
            <a:xfrm>
              <a:off x="7347500" y="1164150"/>
              <a:ext cx="24425" cy="21800"/>
            </a:xfrm>
            <a:custGeom>
              <a:avLst/>
              <a:gdLst/>
              <a:ahLst/>
              <a:cxnLst/>
              <a:rect l="l" t="t" r="r" b="b"/>
              <a:pathLst>
                <a:path w="977" h="872" extrusionOk="0">
                  <a:moveTo>
                    <a:pt x="775" y="0"/>
                  </a:moveTo>
                  <a:lnTo>
                    <a:pt x="0" y="753"/>
                  </a:lnTo>
                  <a:lnTo>
                    <a:pt x="203" y="872"/>
                  </a:lnTo>
                  <a:lnTo>
                    <a:pt x="976" y="122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55"/>
            <p:cNvSpPr/>
            <p:nvPr/>
          </p:nvSpPr>
          <p:spPr>
            <a:xfrm>
              <a:off x="7337250" y="1158300"/>
              <a:ext cx="24450" cy="21700"/>
            </a:xfrm>
            <a:custGeom>
              <a:avLst/>
              <a:gdLst/>
              <a:ahLst/>
              <a:cxnLst/>
              <a:rect l="l" t="t" r="r" b="b"/>
              <a:pathLst>
                <a:path w="978" h="868" extrusionOk="0">
                  <a:moveTo>
                    <a:pt x="773" y="1"/>
                  </a:moveTo>
                  <a:lnTo>
                    <a:pt x="0" y="749"/>
                  </a:lnTo>
                  <a:lnTo>
                    <a:pt x="206" y="868"/>
                  </a:lnTo>
                  <a:lnTo>
                    <a:pt x="977" y="118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55"/>
            <p:cNvSpPr/>
            <p:nvPr/>
          </p:nvSpPr>
          <p:spPr>
            <a:xfrm>
              <a:off x="7327025" y="1152275"/>
              <a:ext cx="24450" cy="21775"/>
            </a:xfrm>
            <a:custGeom>
              <a:avLst/>
              <a:gdLst/>
              <a:ahLst/>
              <a:cxnLst/>
              <a:rect l="l" t="t" r="r" b="b"/>
              <a:pathLst>
                <a:path w="978" h="871" extrusionOk="0">
                  <a:moveTo>
                    <a:pt x="776" y="1"/>
                  </a:moveTo>
                  <a:lnTo>
                    <a:pt x="0" y="753"/>
                  </a:lnTo>
                  <a:lnTo>
                    <a:pt x="205" y="871"/>
                  </a:lnTo>
                  <a:lnTo>
                    <a:pt x="977" y="121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55"/>
            <p:cNvSpPr/>
            <p:nvPr/>
          </p:nvSpPr>
          <p:spPr>
            <a:xfrm>
              <a:off x="7316800" y="1146450"/>
              <a:ext cx="24450" cy="21700"/>
            </a:xfrm>
            <a:custGeom>
              <a:avLst/>
              <a:gdLst/>
              <a:ahLst/>
              <a:cxnLst/>
              <a:rect l="l" t="t" r="r" b="b"/>
              <a:pathLst>
                <a:path w="978" h="868" extrusionOk="0">
                  <a:moveTo>
                    <a:pt x="773" y="0"/>
                  </a:moveTo>
                  <a:lnTo>
                    <a:pt x="0" y="749"/>
                  </a:lnTo>
                  <a:lnTo>
                    <a:pt x="205" y="868"/>
                  </a:lnTo>
                  <a:lnTo>
                    <a:pt x="978" y="118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55"/>
            <p:cNvSpPr/>
            <p:nvPr/>
          </p:nvSpPr>
          <p:spPr>
            <a:xfrm>
              <a:off x="7388500" y="1216750"/>
              <a:ext cx="34400" cy="20825"/>
            </a:xfrm>
            <a:custGeom>
              <a:avLst/>
              <a:gdLst/>
              <a:ahLst/>
              <a:cxnLst/>
              <a:rect l="l" t="t" r="r" b="b"/>
              <a:pathLst>
                <a:path w="1376" h="833" extrusionOk="0">
                  <a:moveTo>
                    <a:pt x="85" y="0"/>
                  </a:moveTo>
                  <a:lnTo>
                    <a:pt x="0" y="39"/>
                  </a:lnTo>
                  <a:lnTo>
                    <a:pt x="1374" y="832"/>
                  </a:lnTo>
                  <a:lnTo>
                    <a:pt x="1375" y="74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55"/>
            <p:cNvSpPr/>
            <p:nvPr/>
          </p:nvSpPr>
          <p:spPr>
            <a:xfrm>
              <a:off x="7390600" y="1177775"/>
              <a:ext cx="32400" cy="57550"/>
            </a:xfrm>
            <a:custGeom>
              <a:avLst/>
              <a:gdLst/>
              <a:ahLst/>
              <a:cxnLst/>
              <a:rect l="l" t="t" r="r" b="b"/>
              <a:pathLst>
                <a:path w="1296" h="2302" extrusionOk="0">
                  <a:moveTo>
                    <a:pt x="5" y="0"/>
                  </a:moveTo>
                  <a:lnTo>
                    <a:pt x="1" y="1559"/>
                  </a:lnTo>
                  <a:lnTo>
                    <a:pt x="1288" y="2302"/>
                  </a:lnTo>
                  <a:lnTo>
                    <a:pt x="1295" y="74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55"/>
            <p:cNvSpPr/>
            <p:nvPr/>
          </p:nvSpPr>
          <p:spPr>
            <a:xfrm>
              <a:off x="7388500" y="1176500"/>
              <a:ext cx="2225" cy="41250"/>
            </a:xfrm>
            <a:custGeom>
              <a:avLst/>
              <a:gdLst/>
              <a:ahLst/>
              <a:cxnLst/>
              <a:rect l="l" t="t" r="r" b="b"/>
              <a:pathLst>
                <a:path w="89" h="1650" extrusionOk="0">
                  <a:moveTo>
                    <a:pt x="8" y="1"/>
                  </a:moveTo>
                  <a:lnTo>
                    <a:pt x="0" y="1649"/>
                  </a:lnTo>
                  <a:lnTo>
                    <a:pt x="85" y="1610"/>
                  </a:lnTo>
                  <a:lnTo>
                    <a:pt x="89" y="5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55"/>
            <p:cNvSpPr/>
            <p:nvPr/>
          </p:nvSpPr>
          <p:spPr>
            <a:xfrm>
              <a:off x="7467375" y="1208500"/>
              <a:ext cx="34400" cy="20875"/>
            </a:xfrm>
            <a:custGeom>
              <a:avLst/>
              <a:gdLst/>
              <a:ahLst/>
              <a:cxnLst/>
              <a:rect l="l" t="t" r="r" b="b"/>
              <a:pathLst>
                <a:path w="1376" h="835" extrusionOk="0">
                  <a:moveTo>
                    <a:pt x="1291" y="1"/>
                  </a:moveTo>
                  <a:lnTo>
                    <a:pt x="1" y="745"/>
                  </a:lnTo>
                  <a:lnTo>
                    <a:pt x="2" y="835"/>
                  </a:lnTo>
                  <a:lnTo>
                    <a:pt x="1375" y="4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55"/>
            <p:cNvSpPr/>
            <p:nvPr/>
          </p:nvSpPr>
          <p:spPr>
            <a:xfrm>
              <a:off x="7467275" y="1169575"/>
              <a:ext cx="32400" cy="57550"/>
            </a:xfrm>
            <a:custGeom>
              <a:avLst/>
              <a:gdLst/>
              <a:ahLst/>
              <a:cxnLst/>
              <a:rect l="l" t="t" r="r" b="b"/>
              <a:pathLst>
                <a:path w="1296" h="2302" extrusionOk="0">
                  <a:moveTo>
                    <a:pt x="1291" y="1"/>
                  </a:moveTo>
                  <a:lnTo>
                    <a:pt x="0" y="743"/>
                  </a:lnTo>
                  <a:lnTo>
                    <a:pt x="8" y="2302"/>
                  </a:lnTo>
                  <a:lnTo>
                    <a:pt x="1295" y="155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55"/>
            <p:cNvSpPr/>
            <p:nvPr/>
          </p:nvSpPr>
          <p:spPr>
            <a:xfrm>
              <a:off x="7499525" y="1168275"/>
              <a:ext cx="2250" cy="41250"/>
            </a:xfrm>
            <a:custGeom>
              <a:avLst/>
              <a:gdLst/>
              <a:ahLst/>
              <a:cxnLst/>
              <a:rect l="l" t="t" r="r" b="b"/>
              <a:pathLst>
                <a:path w="90" h="1650" extrusionOk="0">
                  <a:moveTo>
                    <a:pt x="82" y="0"/>
                  </a:moveTo>
                  <a:lnTo>
                    <a:pt x="1" y="53"/>
                  </a:lnTo>
                  <a:lnTo>
                    <a:pt x="5" y="1610"/>
                  </a:lnTo>
                  <a:lnTo>
                    <a:pt x="89" y="164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55"/>
            <p:cNvSpPr/>
            <p:nvPr/>
          </p:nvSpPr>
          <p:spPr>
            <a:xfrm>
              <a:off x="7133500" y="1237600"/>
              <a:ext cx="200400" cy="108300"/>
            </a:xfrm>
            <a:custGeom>
              <a:avLst/>
              <a:gdLst/>
              <a:ahLst/>
              <a:cxnLst/>
              <a:rect l="l" t="t" r="r" b="b"/>
              <a:pathLst>
                <a:path w="8016" h="4332" extrusionOk="0">
                  <a:moveTo>
                    <a:pt x="5723" y="0"/>
                  </a:moveTo>
                  <a:cubicBezTo>
                    <a:pt x="5531" y="0"/>
                    <a:pt x="5340" y="42"/>
                    <a:pt x="5195" y="126"/>
                  </a:cubicBezTo>
                  <a:lnTo>
                    <a:pt x="178" y="3052"/>
                  </a:lnTo>
                  <a:lnTo>
                    <a:pt x="125" y="3084"/>
                  </a:lnTo>
                  <a:cubicBezTo>
                    <a:pt x="79" y="3112"/>
                    <a:pt x="35" y="3147"/>
                    <a:pt x="1" y="3189"/>
                  </a:cubicBezTo>
                  <a:cubicBezTo>
                    <a:pt x="37" y="3220"/>
                    <a:pt x="77" y="3248"/>
                    <a:pt x="121" y="3273"/>
                  </a:cubicBezTo>
                  <a:lnTo>
                    <a:pt x="1693" y="4183"/>
                  </a:lnTo>
                  <a:cubicBezTo>
                    <a:pt x="1855" y="4278"/>
                    <a:pt x="2080" y="4331"/>
                    <a:pt x="2316" y="4331"/>
                  </a:cubicBezTo>
                  <a:cubicBezTo>
                    <a:pt x="2557" y="4331"/>
                    <a:pt x="2777" y="4278"/>
                    <a:pt x="2946" y="4183"/>
                  </a:cubicBezTo>
                  <a:lnTo>
                    <a:pt x="8009" y="1231"/>
                  </a:lnTo>
                  <a:cubicBezTo>
                    <a:pt x="8012" y="1231"/>
                    <a:pt x="8015" y="1228"/>
                    <a:pt x="8015" y="1225"/>
                  </a:cubicBezTo>
                  <a:cubicBezTo>
                    <a:pt x="7993" y="1173"/>
                    <a:pt x="7947" y="1121"/>
                    <a:pt x="7883" y="1079"/>
                  </a:cubicBezTo>
                  <a:cubicBezTo>
                    <a:pt x="7869" y="1064"/>
                    <a:pt x="7850" y="1051"/>
                    <a:pt x="7831" y="1042"/>
                  </a:cubicBezTo>
                  <a:lnTo>
                    <a:pt x="6263" y="130"/>
                  </a:lnTo>
                  <a:cubicBezTo>
                    <a:pt x="6113" y="44"/>
                    <a:pt x="5918" y="0"/>
                    <a:pt x="5723" y="0"/>
                  </a:cubicBez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55"/>
            <p:cNvSpPr/>
            <p:nvPr/>
          </p:nvSpPr>
          <p:spPr>
            <a:xfrm>
              <a:off x="7129300" y="1226600"/>
              <a:ext cx="212450" cy="122275"/>
            </a:xfrm>
            <a:custGeom>
              <a:avLst/>
              <a:gdLst/>
              <a:ahLst/>
              <a:cxnLst/>
              <a:rect l="l" t="t" r="r" b="b"/>
              <a:pathLst>
                <a:path w="8498" h="4891" extrusionOk="0">
                  <a:moveTo>
                    <a:pt x="6099" y="1"/>
                  </a:moveTo>
                  <a:cubicBezTo>
                    <a:pt x="5921" y="1"/>
                    <a:pt x="5759" y="40"/>
                    <a:pt x="5631" y="118"/>
                  </a:cubicBezTo>
                  <a:lnTo>
                    <a:pt x="241" y="3262"/>
                  </a:lnTo>
                  <a:cubicBezTo>
                    <a:pt x="45" y="3373"/>
                    <a:pt x="0" y="3546"/>
                    <a:pt x="106" y="3685"/>
                  </a:cubicBezTo>
                  <a:cubicBezTo>
                    <a:pt x="140" y="3736"/>
                    <a:pt x="186" y="3775"/>
                    <a:pt x="240" y="3803"/>
                  </a:cubicBezTo>
                  <a:lnTo>
                    <a:pt x="1907" y="4773"/>
                  </a:lnTo>
                  <a:cubicBezTo>
                    <a:pt x="2051" y="4850"/>
                    <a:pt x="2211" y="4890"/>
                    <a:pt x="2373" y="4890"/>
                  </a:cubicBezTo>
                  <a:cubicBezTo>
                    <a:pt x="2376" y="4890"/>
                    <a:pt x="2379" y="4890"/>
                    <a:pt x="2381" y="4890"/>
                  </a:cubicBezTo>
                  <a:cubicBezTo>
                    <a:pt x="2555" y="4890"/>
                    <a:pt x="2728" y="4845"/>
                    <a:pt x="2851" y="4773"/>
                  </a:cubicBezTo>
                  <a:lnTo>
                    <a:pt x="8241" y="1630"/>
                  </a:lnTo>
                  <a:cubicBezTo>
                    <a:pt x="8264" y="1617"/>
                    <a:pt x="8288" y="1603"/>
                    <a:pt x="8308" y="1585"/>
                  </a:cubicBezTo>
                  <a:cubicBezTo>
                    <a:pt x="8498" y="1435"/>
                    <a:pt x="8469" y="1223"/>
                    <a:pt x="8241" y="1090"/>
                  </a:cubicBezTo>
                  <a:lnTo>
                    <a:pt x="6574" y="118"/>
                  </a:lnTo>
                  <a:cubicBezTo>
                    <a:pt x="6450" y="45"/>
                    <a:pt x="6278" y="1"/>
                    <a:pt x="6099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55"/>
            <p:cNvSpPr/>
            <p:nvPr/>
          </p:nvSpPr>
          <p:spPr>
            <a:xfrm>
              <a:off x="7114400" y="1259325"/>
              <a:ext cx="225750" cy="156575"/>
            </a:xfrm>
            <a:custGeom>
              <a:avLst/>
              <a:gdLst/>
              <a:ahLst/>
              <a:cxnLst/>
              <a:rect l="l" t="t" r="r" b="b"/>
              <a:pathLst>
                <a:path w="9030" h="6263" extrusionOk="0">
                  <a:moveTo>
                    <a:pt x="9030" y="1"/>
                  </a:moveTo>
                  <a:lnTo>
                    <a:pt x="9030" y="6"/>
                  </a:lnTo>
                  <a:lnTo>
                    <a:pt x="9030" y="6"/>
                  </a:lnTo>
                  <a:cubicBezTo>
                    <a:pt x="9030" y="4"/>
                    <a:pt x="9030" y="2"/>
                    <a:pt x="9030" y="1"/>
                  </a:cubicBezTo>
                  <a:close/>
                  <a:moveTo>
                    <a:pt x="9030" y="6"/>
                  </a:moveTo>
                  <a:lnTo>
                    <a:pt x="9030" y="6"/>
                  </a:lnTo>
                  <a:cubicBezTo>
                    <a:pt x="9028" y="134"/>
                    <a:pt x="8942" y="262"/>
                    <a:pt x="8773" y="359"/>
                  </a:cubicBezTo>
                  <a:lnTo>
                    <a:pt x="3708" y="3314"/>
                  </a:lnTo>
                  <a:cubicBezTo>
                    <a:pt x="3543" y="3410"/>
                    <a:pt x="3320" y="3464"/>
                    <a:pt x="3079" y="3464"/>
                  </a:cubicBezTo>
                  <a:cubicBezTo>
                    <a:pt x="2845" y="3464"/>
                    <a:pt x="2622" y="3410"/>
                    <a:pt x="2454" y="3314"/>
                  </a:cubicBezTo>
                  <a:lnTo>
                    <a:pt x="885" y="2401"/>
                  </a:lnTo>
                  <a:cubicBezTo>
                    <a:pt x="849" y="2380"/>
                    <a:pt x="820" y="2372"/>
                    <a:pt x="797" y="2372"/>
                  </a:cubicBezTo>
                  <a:cubicBezTo>
                    <a:pt x="737" y="2372"/>
                    <a:pt x="715" y="2422"/>
                    <a:pt x="707" y="2422"/>
                  </a:cubicBezTo>
                  <a:cubicBezTo>
                    <a:pt x="703" y="2422"/>
                    <a:pt x="702" y="2410"/>
                    <a:pt x="702" y="2376"/>
                  </a:cubicBezTo>
                  <a:lnTo>
                    <a:pt x="0" y="4837"/>
                  </a:lnTo>
                  <a:cubicBezTo>
                    <a:pt x="0" y="4969"/>
                    <a:pt x="86" y="5101"/>
                    <a:pt x="259" y="5199"/>
                  </a:cubicBezTo>
                  <a:lnTo>
                    <a:pt x="1829" y="6114"/>
                  </a:lnTo>
                  <a:cubicBezTo>
                    <a:pt x="1996" y="6210"/>
                    <a:pt x="2219" y="6262"/>
                    <a:pt x="2452" y="6262"/>
                  </a:cubicBezTo>
                  <a:cubicBezTo>
                    <a:pt x="2693" y="6262"/>
                    <a:pt x="2917" y="6210"/>
                    <a:pt x="3083" y="6114"/>
                  </a:cubicBezTo>
                  <a:lnTo>
                    <a:pt x="8756" y="2816"/>
                  </a:lnTo>
                  <a:cubicBezTo>
                    <a:pt x="8926" y="2717"/>
                    <a:pt x="9011" y="2586"/>
                    <a:pt x="9011" y="2456"/>
                  </a:cubicBezTo>
                  <a:lnTo>
                    <a:pt x="9030" y="6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55"/>
            <p:cNvSpPr/>
            <p:nvPr/>
          </p:nvSpPr>
          <p:spPr>
            <a:xfrm>
              <a:off x="7211200" y="1386000"/>
              <a:ext cx="10600" cy="8825"/>
            </a:xfrm>
            <a:custGeom>
              <a:avLst/>
              <a:gdLst/>
              <a:ahLst/>
              <a:cxnLst/>
              <a:rect l="l" t="t" r="r" b="b"/>
              <a:pathLst>
                <a:path w="424" h="353" extrusionOk="0">
                  <a:moveTo>
                    <a:pt x="244" y="1"/>
                  </a:moveTo>
                  <a:cubicBezTo>
                    <a:pt x="223" y="1"/>
                    <a:pt x="200" y="4"/>
                    <a:pt x="177" y="11"/>
                  </a:cubicBezTo>
                  <a:cubicBezTo>
                    <a:pt x="173" y="11"/>
                    <a:pt x="168" y="14"/>
                    <a:pt x="164" y="14"/>
                  </a:cubicBezTo>
                  <a:cubicBezTo>
                    <a:pt x="138" y="24"/>
                    <a:pt x="112" y="35"/>
                    <a:pt x="89" y="50"/>
                  </a:cubicBezTo>
                  <a:cubicBezTo>
                    <a:pt x="81" y="53"/>
                    <a:pt x="73" y="57"/>
                    <a:pt x="67" y="63"/>
                  </a:cubicBezTo>
                  <a:cubicBezTo>
                    <a:pt x="42" y="77"/>
                    <a:pt x="20" y="95"/>
                    <a:pt x="0" y="115"/>
                  </a:cubicBezTo>
                  <a:lnTo>
                    <a:pt x="54" y="145"/>
                  </a:lnTo>
                  <a:lnTo>
                    <a:pt x="405" y="353"/>
                  </a:lnTo>
                  <a:cubicBezTo>
                    <a:pt x="418" y="314"/>
                    <a:pt x="424" y="275"/>
                    <a:pt x="424" y="234"/>
                  </a:cubicBezTo>
                  <a:cubicBezTo>
                    <a:pt x="424" y="87"/>
                    <a:pt x="352" y="1"/>
                    <a:pt x="244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55"/>
            <p:cNvSpPr/>
            <p:nvPr/>
          </p:nvSpPr>
          <p:spPr>
            <a:xfrm>
              <a:off x="7205125" y="1386225"/>
              <a:ext cx="13925" cy="19925"/>
            </a:xfrm>
            <a:custGeom>
              <a:avLst/>
              <a:gdLst/>
              <a:ahLst/>
              <a:cxnLst/>
              <a:rect l="l" t="t" r="r" b="b"/>
              <a:pathLst>
                <a:path w="557" h="797" extrusionOk="0">
                  <a:moveTo>
                    <a:pt x="555" y="79"/>
                  </a:moveTo>
                  <a:lnTo>
                    <a:pt x="556" y="80"/>
                  </a:lnTo>
                  <a:cubicBezTo>
                    <a:pt x="556" y="80"/>
                    <a:pt x="555" y="79"/>
                    <a:pt x="555" y="79"/>
                  </a:cubicBezTo>
                  <a:close/>
                  <a:moveTo>
                    <a:pt x="420" y="0"/>
                  </a:moveTo>
                  <a:cubicBezTo>
                    <a:pt x="416" y="0"/>
                    <a:pt x="411" y="5"/>
                    <a:pt x="406" y="5"/>
                  </a:cubicBezTo>
                  <a:cubicBezTo>
                    <a:pt x="379" y="13"/>
                    <a:pt x="355" y="25"/>
                    <a:pt x="332" y="39"/>
                  </a:cubicBezTo>
                  <a:cubicBezTo>
                    <a:pt x="323" y="42"/>
                    <a:pt x="316" y="47"/>
                    <a:pt x="310" y="52"/>
                  </a:cubicBezTo>
                  <a:cubicBezTo>
                    <a:pt x="285" y="68"/>
                    <a:pt x="263" y="86"/>
                    <a:pt x="243" y="106"/>
                  </a:cubicBezTo>
                  <a:cubicBezTo>
                    <a:pt x="232" y="113"/>
                    <a:pt x="221" y="125"/>
                    <a:pt x="213" y="136"/>
                  </a:cubicBezTo>
                  <a:cubicBezTo>
                    <a:pt x="102" y="251"/>
                    <a:pt x="15" y="422"/>
                    <a:pt x="7" y="567"/>
                  </a:cubicBezTo>
                  <a:cubicBezTo>
                    <a:pt x="2" y="580"/>
                    <a:pt x="1" y="593"/>
                    <a:pt x="2" y="608"/>
                  </a:cubicBezTo>
                  <a:cubicBezTo>
                    <a:pt x="1" y="651"/>
                    <a:pt x="10" y="695"/>
                    <a:pt x="29" y="734"/>
                  </a:cubicBezTo>
                  <a:lnTo>
                    <a:pt x="139" y="796"/>
                  </a:lnTo>
                  <a:cubicBezTo>
                    <a:pt x="85" y="766"/>
                    <a:pt x="55" y="699"/>
                    <a:pt x="55" y="606"/>
                  </a:cubicBezTo>
                  <a:cubicBezTo>
                    <a:pt x="50" y="440"/>
                    <a:pt x="156" y="242"/>
                    <a:pt x="297" y="136"/>
                  </a:cubicBezTo>
                  <a:cubicBezTo>
                    <a:pt x="310" y="122"/>
                    <a:pt x="327" y="110"/>
                    <a:pt x="345" y="102"/>
                  </a:cubicBezTo>
                  <a:cubicBezTo>
                    <a:pt x="393" y="73"/>
                    <a:pt x="439" y="60"/>
                    <a:pt x="479" y="60"/>
                  </a:cubicBezTo>
                  <a:cubicBezTo>
                    <a:pt x="507" y="60"/>
                    <a:pt x="533" y="66"/>
                    <a:pt x="555" y="79"/>
                  </a:cubicBezTo>
                  <a:lnTo>
                    <a:pt x="555" y="79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55"/>
            <p:cNvSpPr/>
            <p:nvPr/>
          </p:nvSpPr>
          <p:spPr>
            <a:xfrm>
              <a:off x="7206400" y="1387725"/>
              <a:ext cx="14750" cy="18900"/>
            </a:xfrm>
            <a:custGeom>
              <a:avLst/>
              <a:gdLst/>
              <a:ahLst/>
              <a:cxnLst/>
              <a:rect l="l" t="t" r="r" b="b"/>
              <a:pathLst>
                <a:path w="590" h="756" extrusionOk="0">
                  <a:moveTo>
                    <a:pt x="426" y="0"/>
                  </a:moveTo>
                  <a:cubicBezTo>
                    <a:pt x="386" y="0"/>
                    <a:pt x="341" y="13"/>
                    <a:pt x="294" y="40"/>
                  </a:cubicBezTo>
                  <a:cubicBezTo>
                    <a:pt x="133" y="134"/>
                    <a:pt x="1" y="361"/>
                    <a:pt x="2" y="548"/>
                  </a:cubicBezTo>
                  <a:cubicBezTo>
                    <a:pt x="2" y="679"/>
                    <a:pt x="69" y="756"/>
                    <a:pt x="165" y="756"/>
                  </a:cubicBezTo>
                  <a:cubicBezTo>
                    <a:pt x="205" y="756"/>
                    <a:pt x="249" y="743"/>
                    <a:pt x="297" y="716"/>
                  </a:cubicBezTo>
                  <a:cubicBezTo>
                    <a:pt x="459" y="622"/>
                    <a:pt x="589" y="395"/>
                    <a:pt x="589" y="208"/>
                  </a:cubicBezTo>
                  <a:cubicBezTo>
                    <a:pt x="589" y="76"/>
                    <a:pt x="523" y="0"/>
                    <a:pt x="42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55"/>
            <p:cNvSpPr/>
            <p:nvPr/>
          </p:nvSpPr>
          <p:spPr>
            <a:xfrm>
              <a:off x="7303050" y="1332975"/>
              <a:ext cx="10575" cy="8825"/>
            </a:xfrm>
            <a:custGeom>
              <a:avLst/>
              <a:gdLst/>
              <a:ahLst/>
              <a:cxnLst/>
              <a:rect l="l" t="t" r="r" b="b"/>
              <a:pathLst>
                <a:path w="423" h="353" extrusionOk="0">
                  <a:moveTo>
                    <a:pt x="242" y="1"/>
                  </a:moveTo>
                  <a:cubicBezTo>
                    <a:pt x="221" y="1"/>
                    <a:pt x="199" y="4"/>
                    <a:pt x="176" y="10"/>
                  </a:cubicBezTo>
                  <a:cubicBezTo>
                    <a:pt x="172" y="10"/>
                    <a:pt x="167" y="15"/>
                    <a:pt x="163" y="15"/>
                  </a:cubicBezTo>
                  <a:cubicBezTo>
                    <a:pt x="137" y="23"/>
                    <a:pt x="112" y="35"/>
                    <a:pt x="89" y="49"/>
                  </a:cubicBezTo>
                  <a:cubicBezTo>
                    <a:pt x="80" y="52"/>
                    <a:pt x="73" y="57"/>
                    <a:pt x="67" y="62"/>
                  </a:cubicBezTo>
                  <a:cubicBezTo>
                    <a:pt x="43" y="77"/>
                    <a:pt x="19" y="96"/>
                    <a:pt x="1" y="116"/>
                  </a:cubicBezTo>
                  <a:lnTo>
                    <a:pt x="53" y="146"/>
                  </a:lnTo>
                  <a:lnTo>
                    <a:pt x="405" y="352"/>
                  </a:lnTo>
                  <a:cubicBezTo>
                    <a:pt x="417" y="315"/>
                    <a:pt x="423" y="274"/>
                    <a:pt x="423" y="233"/>
                  </a:cubicBezTo>
                  <a:cubicBezTo>
                    <a:pt x="423" y="86"/>
                    <a:pt x="351" y="1"/>
                    <a:pt x="242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55"/>
            <p:cNvSpPr/>
            <p:nvPr/>
          </p:nvSpPr>
          <p:spPr>
            <a:xfrm>
              <a:off x="7296950" y="1333175"/>
              <a:ext cx="13925" cy="19925"/>
            </a:xfrm>
            <a:custGeom>
              <a:avLst/>
              <a:gdLst/>
              <a:ahLst/>
              <a:cxnLst/>
              <a:rect l="l" t="t" r="r" b="b"/>
              <a:pathLst>
                <a:path w="557" h="797" extrusionOk="0">
                  <a:moveTo>
                    <a:pt x="420" y="1"/>
                  </a:moveTo>
                  <a:cubicBezTo>
                    <a:pt x="416" y="1"/>
                    <a:pt x="411" y="5"/>
                    <a:pt x="407" y="5"/>
                  </a:cubicBezTo>
                  <a:cubicBezTo>
                    <a:pt x="381" y="15"/>
                    <a:pt x="355" y="27"/>
                    <a:pt x="332" y="41"/>
                  </a:cubicBezTo>
                  <a:cubicBezTo>
                    <a:pt x="324" y="44"/>
                    <a:pt x="316" y="49"/>
                    <a:pt x="310" y="54"/>
                  </a:cubicBezTo>
                  <a:cubicBezTo>
                    <a:pt x="285" y="69"/>
                    <a:pt x="263" y="86"/>
                    <a:pt x="245" y="107"/>
                  </a:cubicBezTo>
                  <a:cubicBezTo>
                    <a:pt x="232" y="115"/>
                    <a:pt x="221" y="125"/>
                    <a:pt x="213" y="137"/>
                  </a:cubicBezTo>
                  <a:cubicBezTo>
                    <a:pt x="104" y="252"/>
                    <a:pt x="15" y="423"/>
                    <a:pt x="7" y="568"/>
                  </a:cubicBezTo>
                  <a:cubicBezTo>
                    <a:pt x="4" y="581"/>
                    <a:pt x="1" y="595"/>
                    <a:pt x="2" y="608"/>
                  </a:cubicBezTo>
                  <a:cubicBezTo>
                    <a:pt x="1" y="652"/>
                    <a:pt x="10" y="695"/>
                    <a:pt x="29" y="736"/>
                  </a:cubicBezTo>
                  <a:lnTo>
                    <a:pt x="139" y="797"/>
                  </a:lnTo>
                  <a:cubicBezTo>
                    <a:pt x="87" y="766"/>
                    <a:pt x="55" y="700"/>
                    <a:pt x="55" y="608"/>
                  </a:cubicBezTo>
                  <a:cubicBezTo>
                    <a:pt x="50" y="442"/>
                    <a:pt x="156" y="243"/>
                    <a:pt x="297" y="137"/>
                  </a:cubicBezTo>
                  <a:cubicBezTo>
                    <a:pt x="311" y="124"/>
                    <a:pt x="327" y="111"/>
                    <a:pt x="345" y="102"/>
                  </a:cubicBezTo>
                  <a:cubicBezTo>
                    <a:pt x="394" y="74"/>
                    <a:pt x="439" y="61"/>
                    <a:pt x="480" y="61"/>
                  </a:cubicBezTo>
                  <a:cubicBezTo>
                    <a:pt x="508" y="61"/>
                    <a:pt x="534" y="68"/>
                    <a:pt x="556" y="80"/>
                  </a:cubicBezTo>
                  <a:lnTo>
                    <a:pt x="42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55"/>
            <p:cNvSpPr/>
            <p:nvPr/>
          </p:nvSpPr>
          <p:spPr>
            <a:xfrm>
              <a:off x="7298275" y="1334725"/>
              <a:ext cx="14725" cy="18900"/>
            </a:xfrm>
            <a:custGeom>
              <a:avLst/>
              <a:gdLst/>
              <a:ahLst/>
              <a:cxnLst/>
              <a:rect l="l" t="t" r="r" b="b"/>
              <a:pathLst>
                <a:path w="589" h="756" extrusionOk="0">
                  <a:moveTo>
                    <a:pt x="425" y="0"/>
                  </a:moveTo>
                  <a:cubicBezTo>
                    <a:pt x="385" y="0"/>
                    <a:pt x="341" y="13"/>
                    <a:pt x="293" y="40"/>
                  </a:cubicBezTo>
                  <a:cubicBezTo>
                    <a:pt x="131" y="133"/>
                    <a:pt x="0" y="361"/>
                    <a:pt x="0" y="548"/>
                  </a:cubicBezTo>
                  <a:cubicBezTo>
                    <a:pt x="0" y="680"/>
                    <a:pt x="66" y="756"/>
                    <a:pt x="163" y="756"/>
                  </a:cubicBezTo>
                  <a:cubicBezTo>
                    <a:pt x="202" y="756"/>
                    <a:pt x="247" y="743"/>
                    <a:pt x="295" y="716"/>
                  </a:cubicBezTo>
                  <a:cubicBezTo>
                    <a:pt x="457" y="623"/>
                    <a:pt x="589" y="395"/>
                    <a:pt x="587" y="208"/>
                  </a:cubicBezTo>
                  <a:cubicBezTo>
                    <a:pt x="587" y="76"/>
                    <a:pt x="521" y="0"/>
                    <a:pt x="42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55"/>
            <p:cNvSpPr/>
            <p:nvPr/>
          </p:nvSpPr>
          <p:spPr>
            <a:xfrm>
              <a:off x="7113175" y="1311725"/>
              <a:ext cx="77800" cy="104200"/>
            </a:xfrm>
            <a:custGeom>
              <a:avLst/>
              <a:gdLst/>
              <a:ahLst/>
              <a:cxnLst/>
              <a:rect l="l" t="t" r="r" b="b"/>
              <a:pathLst>
                <a:path w="3112" h="4168" extrusionOk="0">
                  <a:moveTo>
                    <a:pt x="731" y="0"/>
                  </a:moveTo>
                  <a:cubicBezTo>
                    <a:pt x="722" y="14"/>
                    <a:pt x="716" y="27"/>
                    <a:pt x="711" y="40"/>
                  </a:cubicBezTo>
                  <a:lnTo>
                    <a:pt x="711" y="40"/>
                  </a:lnTo>
                  <a:lnTo>
                    <a:pt x="731" y="0"/>
                  </a:lnTo>
                  <a:close/>
                  <a:moveTo>
                    <a:pt x="711" y="40"/>
                  </a:moveTo>
                  <a:lnTo>
                    <a:pt x="595" y="267"/>
                  </a:lnTo>
                  <a:lnTo>
                    <a:pt x="33" y="2742"/>
                  </a:lnTo>
                  <a:cubicBezTo>
                    <a:pt x="0" y="2873"/>
                    <a:pt x="119" y="3005"/>
                    <a:pt x="292" y="3105"/>
                  </a:cubicBezTo>
                  <a:lnTo>
                    <a:pt x="1861" y="4018"/>
                  </a:lnTo>
                  <a:cubicBezTo>
                    <a:pt x="2029" y="4116"/>
                    <a:pt x="2252" y="4168"/>
                    <a:pt x="2486" y="4168"/>
                  </a:cubicBezTo>
                  <a:lnTo>
                    <a:pt x="3112" y="1368"/>
                  </a:lnTo>
                  <a:cubicBezTo>
                    <a:pt x="2890" y="1366"/>
                    <a:pt x="2671" y="1310"/>
                    <a:pt x="2477" y="1202"/>
                  </a:cubicBezTo>
                  <a:lnTo>
                    <a:pt x="912" y="292"/>
                  </a:lnTo>
                  <a:cubicBezTo>
                    <a:pt x="730" y="190"/>
                    <a:pt x="680" y="122"/>
                    <a:pt x="711" y="4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55"/>
            <p:cNvSpPr/>
            <p:nvPr/>
          </p:nvSpPr>
          <p:spPr>
            <a:xfrm>
              <a:off x="7307850" y="1280800"/>
              <a:ext cx="29750" cy="31125"/>
            </a:xfrm>
            <a:custGeom>
              <a:avLst/>
              <a:gdLst/>
              <a:ahLst/>
              <a:cxnLst/>
              <a:rect l="l" t="t" r="r" b="b"/>
              <a:pathLst>
                <a:path w="1190" h="1245" extrusionOk="0">
                  <a:moveTo>
                    <a:pt x="1131" y="1"/>
                  </a:moveTo>
                  <a:cubicBezTo>
                    <a:pt x="1119" y="1"/>
                    <a:pt x="1107" y="4"/>
                    <a:pt x="1093" y="12"/>
                  </a:cubicBezTo>
                  <a:lnTo>
                    <a:pt x="96" y="588"/>
                  </a:lnTo>
                  <a:cubicBezTo>
                    <a:pt x="44" y="618"/>
                    <a:pt x="0" y="699"/>
                    <a:pt x="0" y="770"/>
                  </a:cubicBezTo>
                  <a:lnTo>
                    <a:pt x="0" y="1162"/>
                  </a:lnTo>
                  <a:cubicBezTo>
                    <a:pt x="0" y="1214"/>
                    <a:pt x="24" y="1244"/>
                    <a:pt x="58" y="1244"/>
                  </a:cubicBezTo>
                  <a:cubicBezTo>
                    <a:pt x="69" y="1244"/>
                    <a:pt x="82" y="1241"/>
                    <a:pt x="96" y="1233"/>
                  </a:cubicBezTo>
                  <a:lnTo>
                    <a:pt x="1093" y="657"/>
                  </a:lnTo>
                  <a:cubicBezTo>
                    <a:pt x="1146" y="627"/>
                    <a:pt x="1189" y="546"/>
                    <a:pt x="1189" y="475"/>
                  </a:cubicBezTo>
                  <a:lnTo>
                    <a:pt x="1189" y="84"/>
                  </a:lnTo>
                  <a:cubicBezTo>
                    <a:pt x="1189" y="32"/>
                    <a:pt x="1165" y="1"/>
                    <a:pt x="1131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55"/>
            <p:cNvSpPr/>
            <p:nvPr/>
          </p:nvSpPr>
          <p:spPr>
            <a:xfrm>
              <a:off x="7273950" y="1300325"/>
              <a:ext cx="29700" cy="31200"/>
            </a:xfrm>
            <a:custGeom>
              <a:avLst/>
              <a:gdLst/>
              <a:ahLst/>
              <a:cxnLst/>
              <a:rect l="l" t="t" r="r" b="b"/>
              <a:pathLst>
                <a:path w="1188" h="1248" extrusionOk="0">
                  <a:moveTo>
                    <a:pt x="1135" y="1"/>
                  </a:moveTo>
                  <a:cubicBezTo>
                    <a:pt x="1122" y="1"/>
                    <a:pt x="1108" y="5"/>
                    <a:pt x="1092" y="14"/>
                  </a:cubicBezTo>
                  <a:lnTo>
                    <a:pt x="96" y="590"/>
                  </a:lnTo>
                  <a:cubicBezTo>
                    <a:pt x="39" y="627"/>
                    <a:pt x="3" y="688"/>
                    <a:pt x="0" y="755"/>
                  </a:cubicBezTo>
                  <a:lnTo>
                    <a:pt x="0" y="1180"/>
                  </a:lnTo>
                  <a:cubicBezTo>
                    <a:pt x="0" y="1223"/>
                    <a:pt x="21" y="1248"/>
                    <a:pt x="53" y="1248"/>
                  </a:cubicBezTo>
                  <a:cubicBezTo>
                    <a:pt x="66" y="1248"/>
                    <a:pt x="80" y="1244"/>
                    <a:pt x="96" y="1235"/>
                  </a:cubicBezTo>
                  <a:lnTo>
                    <a:pt x="1092" y="659"/>
                  </a:lnTo>
                  <a:cubicBezTo>
                    <a:pt x="1149" y="623"/>
                    <a:pt x="1183" y="561"/>
                    <a:pt x="1188" y="494"/>
                  </a:cubicBezTo>
                  <a:lnTo>
                    <a:pt x="1188" y="69"/>
                  </a:lnTo>
                  <a:cubicBezTo>
                    <a:pt x="1188" y="26"/>
                    <a:pt x="1167" y="1"/>
                    <a:pt x="113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55"/>
            <p:cNvSpPr/>
            <p:nvPr/>
          </p:nvSpPr>
          <p:spPr>
            <a:xfrm>
              <a:off x="7240000" y="1319950"/>
              <a:ext cx="29750" cy="31175"/>
            </a:xfrm>
            <a:custGeom>
              <a:avLst/>
              <a:gdLst/>
              <a:ahLst/>
              <a:cxnLst/>
              <a:rect l="l" t="t" r="r" b="b"/>
              <a:pathLst>
                <a:path w="1190" h="1247" extrusionOk="0">
                  <a:moveTo>
                    <a:pt x="1137" y="0"/>
                  </a:moveTo>
                  <a:cubicBezTo>
                    <a:pt x="1124" y="0"/>
                    <a:pt x="1109" y="5"/>
                    <a:pt x="1094" y="13"/>
                  </a:cubicBezTo>
                  <a:lnTo>
                    <a:pt x="97" y="589"/>
                  </a:lnTo>
                  <a:cubicBezTo>
                    <a:pt x="40" y="625"/>
                    <a:pt x="5" y="688"/>
                    <a:pt x="1" y="754"/>
                  </a:cubicBezTo>
                  <a:lnTo>
                    <a:pt x="1" y="1179"/>
                  </a:lnTo>
                  <a:cubicBezTo>
                    <a:pt x="1" y="1221"/>
                    <a:pt x="23" y="1246"/>
                    <a:pt x="54" y="1246"/>
                  </a:cubicBezTo>
                  <a:cubicBezTo>
                    <a:pt x="67" y="1246"/>
                    <a:pt x="81" y="1242"/>
                    <a:pt x="97" y="1233"/>
                  </a:cubicBezTo>
                  <a:lnTo>
                    <a:pt x="1094" y="657"/>
                  </a:lnTo>
                  <a:cubicBezTo>
                    <a:pt x="1149" y="621"/>
                    <a:pt x="1186" y="559"/>
                    <a:pt x="1190" y="492"/>
                  </a:cubicBezTo>
                  <a:lnTo>
                    <a:pt x="1190" y="69"/>
                  </a:lnTo>
                  <a:cubicBezTo>
                    <a:pt x="1190" y="25"/>
                    <a:pt x="1168" y="0"/>
                    <a:pt x="113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55"/>
            <p:cNvSpPr/>
            <p:nvPr/>
          </p:nvSpPr>
          <p:spPr>
            <a:xfrm>
              <a:off x="7206125" y="1339525"/>
              <a:ext cx="29700" cy="31175"/>
            </a:xfrm>
            <a:custGeom>
              <a:avLst/>
              <a:gdLst/>
              <a:ahLst/>
              <a:cxnLst/>
              <a:rect l="l" t="t" r="r" b="b"/>
              <a:pathLst>
                <a:path w="1188" h="1247" extrusionOk="0">
                  <a:moveTo>
                    <a:pt x="1135" y="0"/>
                  </a:moveTo>
                  <a:cubicBezTo>
                    <a:pt x="1122" y="0"/>
                    <a:pt x="1108" y="5"/>
                    <a:pt x="1092" y="14"/>
                  </a:cubicBezTo>
                  <a:lnTo>
                    <a:pt x="96" y="589"/>
                  </a:lnTo>
                  <a:cubicBezTo>
                    <a:pt x="39" y="625"/>
                    <a:pt x="3" y="688"/>
                    <a:pt x="0" y="755"/>
                  </a:cubicBezTo>
                  <a:lnTo>
                    <a:pt x="0" y="1179"/>
                  </a:lnTo>
                  <a:cubicBezTo>
                    <a:pt x="0" y="1221"/>
                    <a:pt x="21" y="1246"/>
                    <a:pt x="53" y="1246"/>
                  </a:cubicBezTo>
                  <a:cubicBezTo>
                    <a:pt x="65" y="1246"/>
                    <a:pt x="80" y="1242"/>
                    <a:pt x="96" y="1233"/>
                  </a:cubicBezTo>
                  <a:lnTo>
                    <a:pt x="1092" y="657"/>
                  </a:lnTo>
                  <a:cubicBezTo>
                    <a:pt x="1149" y="621"/>
                    <a:pt x="1183" y="560"/>
                    <a:pt x="1188" y="492"/>
                  </a:cubicBezTo>
                  <a:lnTo>
                    <a:pt x="1188" y="69"/>
                  </a:lnTo>
                  <a:cubicBezTo>
                    <a:pt x="1188" y="25"/>
                    <a:pt x="1167" y="0"/>
                    <a:pt x="1135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55"/>
            <p:cNvSpPr/>
            <p:nvPr/>
          </p:nvSpPr>
          <p:spPr>
            <a:xfrm>
              <a:off x="7187225" y="1359100"/>
              <a:ext cx="14700" cy="22425"/>
            </a:xfrm>
            <a:custGeom>
              <a:avLst/>
              <a:gdLst/>
              <a:ahLst/>
              <a:cxnLst/>
              <a:rect l="l" t="t" r="r" b="b"/>
              <a:pathLst>
                <a:path w="588" h="897" extrusionOk="0">
                  <a:moveTo>
                    <a:pt x="530" y="1"/>
                  </a:moveTo>
                  <a:cubicBezTo>
                    <a:pt x="519" y="1"/>
                    <a:pt x="506" y="4"/>
                    <a:pt x="492" y="12"/>
                  </a:cubicBezTo>
                  <a:lnTo>
                    <a:pt x="192" y="193"/>
                  </a:lnTo>
                  <a:cubicBezTo>
                    <a:pt x="138" y="224"/>
                    <a:pt x="114" y="276"/>
                    <a:pt x="96" y="376"/>
                  </a:cubicBezTo>
                  <a:lnTo>
                    <a:pt x="2" y="813"/>
                  </a:lnTo>
                  <a:cubicBezTo>
                    <a:pt x="1" y="865"/>
                    <a:pt x="24" y="897"/>
                    <a:pt x="58" y="897"/>
                  </a:cubicBezTo>
                  <a:cubicBezTo>
                    <a:pt x="70" y="897"/>
                    <a:pt x="83" y="893"/>
                    <a:pt x="96" y="885"/>
                  </a:cubicBezTo>
                  <a:lnTo>
                    <a:pt x="492" y="657"/>
                  </a:lnTo>
                  <a:cubicBezTo>
                    <a:pt x="546" y="627"/>
                    <a:pt x="588" y="546"/>
                    <a:pt x="588" y="475"/>
                  </a:cubicBezTo>
                  <a:lnTo>
                    <a:pt x="588" y="85"/>
                  </a:lnTo>
                  <a:cubicBezTo>
                    <a:pt x="588" y="33"/>
                    <a:pt x="564" y="1"/>
                    <a:pt x="53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55"/>
            <p:cNvSpPr/>
            <p:nvPr/>
          </p:nvSpPr>
          <p:spPr>
            <a:xfrm>
              <a:off x="7121750" y="1338650"/>
              <a:ext cx="54800" cy="55025"/>
            </a:xfrm>
            <a:custGeom>
              <a:avLst/>
              <a:gdLst/>
              <a:ahLst/>
              <a:cxnLst/>
              <a:rect l="l" t="t" r="r" b="b"/>
              <a:pathLst>
                <a:path w="2192" h="2201" extrusionOk="0">
                  <a:moveTo>
                    <a:pt x="277" y="0"/>
                  </a:moveTo>
                  <a:cubicBezTo>
                    <a:pt x="244" y="0"/>
                    <a:pt x="215" y="20"/>
                    <a:pt x="198" y="66"/>
                  </a:cubicBezTo>
                  <a:lnTo>
                    <a:pt x="1" y="971"/>
                  </a:lnTo>
                  <a:cubicBezTo>
                    <a:pt x="1" y="1040"/>
                    <a:pt x="43" y="1123"/>
                    <a:pt x="96" y="1153"/>
                  </a:cubicBezTo>
                  <a:lnTo>
                    <a:pt x="1889" y="2189"/>
                  </a:lnTo>
                  <a:cubicBezTo>
                    <a:pt x="1902" y="2197"/>
                    <a:pt x="1914" y="2200"/>
                    <a:pt x="1923" y="2200"/>
                  </a:cubicBezTo>
                  <a:cubicBezTo>
                    <a:pt x="1952" y="2200"/>
                    <a:pt x="1967" y="2168"/>
                    <a:pt x="1984" y="2116"/>
                  </a:cubicBezTo>
                  <a:lnTo>
                    <a:pt x="2182" y="1211"/>
                  </a:lnTo>
                  <a:cubicBezTo>
                    <a:pt x="2192" y="1136"/>
                    <a:pt x="2154" y="1064"/>
                    <a:pt x="2087" y="1029"/>
                  </a:cubicBezTo>
                  <a:lnTo>
                    <a:pt x="333" y="17"/>
                  </a:lnTo>
                  <a:cubicBezTo>
                    <a:pt x="314" y="6"/>
                    <a:pt x="295" y="0"/>
                    <a:pt x="277" y="0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7" name="Google Shape;7647;p55"/>
          <p:cNvGrpSpPr/>
          <p:nvPr/>
        </p:nvGrpSpPr>
        <p:grpSpPr>
          <a:xfrm flipH="1">
            <a:off x="385763" y="537900"/>
            <a:ext cx="4344534" cy="2795089"/>
            <a:chOff x="4230215" y="407085"/>
            <a:chExt cx="4537927" cy="4243800"/>
          </a:xfrm>
        </p:grpSpPr>
        <p:sp>
          <p:nvSpPr>
            <p:cNvPr id="7648" name="Google Shape;7648;p55"/>
            <p:cNvSpPr/>
            <p:nvPr/>
          </p:nvSpPr>
          <p:spPr>
            <a:xfrm>
              <a:off x="4983043" y="407085"/>
              <a:ext cx="3785100" cy="4243800"/>
            </a:xfrm>
            <a:prstGeom prst="rect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55"/>
            <p:cNvSpPr/>
            <p:nvPr/>
          </p:nvSpPr>
          <p:spPr>
            <a:xfrm rot="10800000">
              <a:off x="4230215" y="1068373"/>
              <a:ext cx="758400" cy="1297200"/>
            </a:xfrm>
            <a:prstGeom prst="rtTriangle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0" name="Google Shape;7650;p55"/>
          <p:cNvSpPr txBox="1">
            <a:spLocks noGrp="1"/>
          </p:cNvSpPr>
          <p:nvPr>
            <p:ph type="title"/>
          </p:nvPr>
        </p:nvSpPr>
        <p:spPr>
          <a:xfrm>
            <a:off x="438079" y="944060"/>
            <a:ext cx="4150996" cy="1698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/>
              <a:t>Grazie</a:t>
            </a:r>
            <a:br>
              <a:rPr lang="en" sz="4400" dirty="0"/>
            </a:br>
            <a:r>
              <a:rPr lang="en" sz="4400" dirty="0"/>
              <a:t>per </a:t>
            </a:r>
            <a:br>
              <a:rPr lang="en" sz="4400" dirty="0"/>
            </a:br>
            <a:r>
              <a:rPr lang="en" sz="4400" dirty="0" err="1"/>
              <a:t>l’attenzione</a:t>
            </a:r>
            <a:r>
              <a:rPr lang="en" sz="4400" dirty="0"/>
              <a:t>!</a:t>
            </a:r>
            <a:endParaRPr sz="4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3145348-82B4-233C-E249-E7DA0C8838F3}"/>
              </a:ext>
            </a:extLst>
          </p:cNvPr>
          <p:cNvSpPr txBox="1"/>
          <p:nvPr/>
        </p:nvSpPr>
        <p:spPr>
          <a:xfrm>
            <a:off x="839046" y="3820919"/>
            <a:ext cx="3344893" cy="7617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/>
          </a:p>
        </p:txBody>
      </p:sp>
    </p:spTree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4" name="Google Shape;2054;p36"/>
          <p:cNvCxnSpPr/>
          <p:nvPr/>
        </p:nvCxnSpPr>
        <p:spPr>
          <a:xfrm>
            <a:off x="-12775" y="1078475"/>
            <a:ext cx="9221400" cy="3063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55" name="Google Shape;2055;p36"/>
          <p:cNvGrpSpPr/>
          <p:nvPr/>
        </p:nvGrpSpPr>
        <p:grpSpPr>
          <a:xfrm>
            <a:off x="6749143" y="3303591"/>
            <a:ext cx="1804127" cy="1330956"/>
            <a:chOff x="1721200" y="1791550"/>
            <a:chExt cx="329750" cy="242075"/>
          </a:xfrm>
        </p:grpSpPr>
        <p:sp>
          <p:nvSpPr>
            <p:cNvPr id="2056" name="Google Shape;2056;p36"/>
            <p:cNvSpPr/>
            <p:nvPr/>
          </p:nvSpPr>
          <p:spPr>
            <a:xfrm>
              <a:off x="1886600" y="1931150"/>
              <a:ext cx="164350" cy="102475"/>
            </a:xfrm>
            <a:custGeom>
              <a:avLst/>
              <a:gdLst/>
              <a:ahLst/>
              <a:cxnLst/>
              <a:rect l="l" t="t" r="r" b="b"/>
              <a:pathLst>
                <a:path w="6574" h="4099" extrusionOk="0">
                  <a:moveTo>
                    <a:pt x="6573" y="0"/>
                  </a:moveTo>
                  <a:lnTo>
                    <a:pt x="2" y="3818"/>
                  </a:lnTo>
                  <a:lnTo>
                    <a:pt x="0" y="4098"/>
                  </a:lnTo>
                  <a:lnTo>
                    <a:pt x="6572" y="279"/>
                  </a:lnTo>
                  <a:lnTo>
                    <a:pt x="657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1721200" y="1931150"/>
              <a:ext cx="165450" cy="102475"/>
            </a:xfrm>
            <a:custGeom>
              <a:avLst/>
              <a:gdLst/>
              <a:ahLst/>
              <a:cxnLst/>
              <a:rect l="l" t="t" r="r" b="b"/>
              <a:pathLst>
                <a:path w="6618" h="4099" extrusionOk="0">
                  <a:moveTo>
                    <a:pt x="2" y="0"/>
                  </a:moveTo>
                  <a:lnTo>
                    <a:pt x="1" y="279"/>
                  </a:lnTo>
                  <a:lnTo>
                    <a:pt x="6616" y="4098"/>
                  </a:lnTo>
                  <a:lnTo>
                    <a:pt x="6618" y="38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1721250" y="1835650"/>
              <a:ext cx="329700" cy="190975"/>
            </a:xfrm>
            <a:custGeom>
              <a:avLst/>
              <a:gdLst/>
              <a:ahLst/>
              <a:cxnLst/>
              <a:rect l="l" t="t" r="r" b="b"/>
              <a:pathLst>
                <a:path w="13188" h="7639" extrusionOk="0">
                  <a:moveTo>
                    <a:pt x="6572" y="1"/>
                  </a:moveTo>
                  <a:lnTo>
                    <a:pt x="0" y="3820"/>
                  </a:lnTo>
                  <a:lnTo>
                    <a:pt x="6616" y="7638"/>
                  </a:lnTo>
                  <a:lnTo>
                    <a:pt x="13187" y="3820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1800175" y="1872100"/>
              <a:ext cx="157575" cy="91275"/>
            </a:xfrm>
            <a:custGeom>
              <a:avLst/>
              <a:gdLst/>
              <a:ahLst/>
              <a:cxnLst/>
              <a:rect l="l" t="t" r="r" b="b"/>
              <a:pathLst>
                <a:path w="6303" h="3651" extrusionOk="0">
                  <a:moveTo>
                    <a:pt x="2940" y="0"/>
                  </a:moveTo>
                  <a:lnTo>
                    <a:pt x="0" y="1708"/>
                  </a:lnTo>
                  <a:lnTo>
                    <a:pt x="3361" y="3650"/>
                  </a:lnTo>
                  <a:lnTo>
                    <a:pt x="6302" y="194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1884200" y="1920625"/>
              <a:ext cx="73550" cy="44000"/>
            </a:xfrm>
            <a:custGeom>
              <a:avLst/>
              <a:gdLst/>
              <a:ahLst/>
              <a:cxnLst/>
              <a:rect l="l" t="t" r="r" b="b"/>
              <a:pathLst>
                <a:path w="2942" h="1760" extrusionOk="0">
                  <a:moveTo>
                    <a:pt x="2941" y="1"/>
                  </a:moveTo>
                  <a:lnTo>
                    <a:pt x="0" y="1709"/>
                  </a:lnTo>
                  <a:lnTo>
                    <a:pt x="0" y="1760"/>
                  </a:lnTo>
                  <a:lnTo>
                    <a:pt x="2941" y="52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1800125" y="1914800"/>
              <a:ext cx="84100" cy="49825"/>
            </a:xfrm>
            <a:custGeom>
              <a:avLst/>
              <a:gdLst/>
              <a:ahLst/>
              <a:cxnLst/>
              <a:rect l="l" t="t" r="r" b="b"/>
              <a:pathLst>
                <a:path w="3364" h="1993" extrusionOk="0">
                  <a:moveTo>
                    <a:pt x="2" y="0"/>
                  </a:moveTo>
                  <a:lnTo>
                    <a:pt x="1" y="51"/>
                  </a:lnTo>
                  <a:lnTo>
                    <a:pt x="3363" y="1993"/>
                  </a:lnTo>
                  <a:lnTo>
                    <a:pt x="3363" y="194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1800175" y="1870575"/>
              <a:ext cx="157575" cy="91275"/>
            </a:xfrm>
            <a:custGeom>
              <a:avLst/>
              <a:gdLst/>
              <a:ahLst/>
              <a:cxnLst/>
              <a:rect l="l" t="t" r="r" b="b"/>
              <a:pathLst>
                <a:path w="6303" h="3651" extrusionOk="0">
                  <a:moveTo>
                    <a:pt x="2940" y="0"/>
                  </a:moveTo>
                  <a:lnTo>
                    <a:pt x="0" y="1709"/>
                  </a:lnTo>
                  <a:lnTo>
                    <a:pt x="3361" y="3650"/>
                  </a:lnTo>
                  <a:lnTo>
                    <a:pt x="6302" y="194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1884200" y="1919125"/>
              <a:ext cx="73550" cy="43975"/>
            </a:xfrm>
            <a:custGeom>
              <a:avLst/>
              <a:gdLst/>
              <a:ahLst/>
              <a:cxnLst/>
              <a:rect l="l" t="t" r="r" b="b"/>
              <a:pathLst>
                <a:path w="2942" h="1759" extrusionOk="0">
                  <a:moveTo>
                    <a:pt x="2941" y="0"/>
                  </a:moveTo>
                  <a:lnTo>
                    <a:pt x="0" y="1708"/>
                  </a:lnTo>
                  <a:lnTo>
                    <a:pt x="0" y="1759"/>
                  </a:lnTo>
                  <a:lnTo>
                    <a:pt x="2941" y="51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1800175" y="1913275"/>
              <a:ext cx="84050" cy="49825"/>
            </a:xfrm>
            <a:custGeom>
              <a:avLst/>
              <a:gdLst/>
              <a:ahLst/>
              <a:cxnLst/>
              <a:rect l="l" t="t" r="r" b="b"/>
              <a:pathLst>
                <a:path w="3362" h="1993" extrusionOk="0">
                  <a:moveTo>
                    <a:pt x="0" y="1"/>
                  </a:moveTo>
                  <a:lnTo>
                    <a:pt x="0" y="51"/>
                  </a:lnTo>
                  <a:lnTo>
                    <a:pt x="3361" y="1993"/>
                  </a:lnTo>
                  <a:lnTo>
                    <a:pt x="3361" y="19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1838750" y="1844625"/>
              <a:ext cx="80525" cy="46625"/>
            </a:xfrm>
            <a:custGeom>
              <a:avLst/>
              <a:gdLst/>
              <a:ahLst/>
              <a:cxnLst/>
              <a:rect l="l" t="t" r="r" b="b"/>
              <a:pathLst>
                <a:path w="3221" h="1865" extrusionOk="0">
                  <a:moveTo>
                    <a:pt x="1456" y="0"/>
                  </a:moveTo>
                  <a:lnTo>
                    <a:pt x="0" y="847"/>
                  </a:lnTo>
                  <a:lnTo>
                    <a:pt x="1763" y="1865"/>
                  </a:lnTo>
                  <a:lnTo>
                    <a:pt x="3221" y="1018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1882725" y="1870075"/>
              <a:ext cx="36550" cy="66175"/>
            </a:xfrm>
            <a:custGeom>
              <a:avLst/>
              <a:gdLst/>
              <a:ahLst/>
              <a:cxnLst/>
              <a:rect l="l" t="t" r="r" b="b"/>
              <a:pathLst>
                <a:path w="1462" h="2647" extrusionOk="0">
                  <a:moveTo>
                    <a:pt x="1462" y="0"/>
                  </a:moveTo>
                  <a:lnTo>
                    <a:pt x="4" y="847"/>
                  </a:lnTo>
                  <a:lnTo>
                    <a:pt x="0" y="2646"/>
                  </a:lnTo>
                  <a:lnTo>
                    <a:pt x="1456" y="1800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1838600" y="1865775"/>
              <a:ext cx="44250" cy="70475"/>
            </a:xfrm>
            <a:custGeom>
              <a:avLst/>
              <a:gdLst/>
              <a:ahLst/>
              <a:cxnLst/>
              <a:rect l="l" t="t" r="r" b="b"/>
              <a:pathLst>
                <a:path w="1770" h="2819" extrusionOk="0">
                  <a:moveTo>
                    <a:pt x="6" y="1"/>
                  </a:moveTo>
                  <a:lnTo>
                    <a:pt x="0" y="1800"/>
                  </a:lnTo>
                  <a:lnTo>
                    <a:pt x="1765" y="2818"/>
                  </a:lnTo>
                  <a:lnTo>
                    <a:pt x="1769" y="1019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1870100" y="1885075"/>
              <a:ext cx="36575" cy="66150"/>
            </a:xfrm>
            <a:custGeom>
              <a:avLst/>
              <a:gdLst/>
              <a:ahLst/>
              <a:cxnLst/>
              <a:rect l="l" t="t" r="r" b="b"/>
              <a:pathLst>
                <a:path w="1463" h="2646" extrusionOk="0">
                  <a:moveTo>
                    <a:pt x="1462" y="0"/>
                  </a:moveTo>
                  <a:lnTo>
                    <a:pt x="5" y="846"/>
                  </a:lnTo>
                  <a:lnTo>
                    <a:pt x="0" y="2645"/>
                  </a:lnTo>
                  <a:lnTo>
                    <a:pt x="1456" y="1800"/>
                  </a:lnTo>
                  <a:lnTo>
                    <a:pt x="146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1805750" y="1869075"/>
              <a:ext cx="64475" cy="82150"/>
            </a:xfrm>
            <a:custGeom>
              <a:avLst/>
              <a:gdLst/>
              <a:ahLst/>
              <a:cxnLst/>
              <a:rect l="l" t="t" r="r" b="b"/>
              <a:pathLst>
                <a:path w="2579" h="3286" extrusionOk="0">
                  <a:moveTo>
                    <a:pt x="6" y="1"/>
                  </a:moveTo>
                  <a:lnTo>
                    <a:pt x="1" y="1800"/>
                  </a:lnTo>
                  <a:lnTo>
                    <a:pt x="2574" y="3285"/>
                  </a:lnTo>
                  <a:lnTo>
                    <a:pt x="2579" y="148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1805900" y="1847925"/>
              <a:ext cx="100775" cy="58300"/>
            </a:xfrm>
            <a:custGeom>
              <a:avLst/>
              <a:gdLst/>
              <a:ahLst/>
              <a:cxnLst/>
              <a:rect l="l" t="t" r="r" b="b"/>
              <a:pathLst>
                <a:path w="4031" h="2332" extrusionOk="0">
                  <a:moveTo>
                    <a:pt x="1456" y="0"/>
                  </a:moveTo>
                  <a:lnTo>
                    <a:pt x="0" y="847"/>
                  </a:lnTo>
                  <a:lnTo>
                    <a:pt x="2573" y="2332"/>
                  </a:lnTo>
                  <a:lnTo>
                    <a:pt x="4030" y="1486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1885025" y="1934475"/>
              <a:ext cx="575" cy="1925"/>
            </a:xfrm>
            <a:custGeom>
              <a:avLst/>
              <a:gdLst/>
              <a:ahLst/>
              <a:cxnLst/>
              <a:rect l="l" t="t" r="r" b="b"/>
              <a:pathLst>
                <a:path w="23" h="77" extrusionOk="0">
                  <a:moveTo>
                    <a:pt x="1" y="1"/>
                  </a:moveTo>
                  <a:lnTo>
                    <a:pt x="1" y="65"/>
                  </a:lnTo>
                  <a:lnTo>
                    <a:pt x="23" y="76"/>
                  </a:lnTo>
                  <a:lnTo>
                    <a:pt x="23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1885025" y="1933725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lnTo>
                    <a:pt x="1" y="31"/>
                  </a:lnTo>
                  <a:lnTo>
                    <a:pt x="23" y="44"/>
                  </a:lnTo>
                  <a:lnTo>
                    <a:pt x="23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1885025" y="1932850"/>
              <a:ext cx="575" cy="1225"/>
            </a:xfrm>
            <a:custGeom>
              <a:avLst/>
              <a:gdLst/>
              <a:ahLst/>
              <a:cxnLst/>
              <a:rect l="l" t="t" r="r" b="b"/>
              <a:pathLst>
                <a:path w="23" h="49" extrusionOk="0">
                  <a:moveTo>
                    <a:pt x="1" y="1"/>
                  </a:moveTo>
                  <a:lnTo>
                    <a:pt x="1" y="35"/>
                  </a:lnTo>
                  <a:lnTo>
                    <a:pt x="23" y="48"/>
                  </a:lnTo>
                  <a:lnTo>
                    <a:pt x="23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1885025" y="1932100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lnTo>
                    <a:pt x="1" y="31"/>
                  </a:lnTo>
                  <a:lnTo>
                    <a:pt x="23" y="44"/>
                  </a:lnTo>
                  <a:lnTo>
                    <a:pt x="23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1878225" y="1936075"/>
              <a:ext cx="7375" cy="4275"/>
            </a:xfrm>
            <a:custGeom>
              <a:avLst/>
              <a:gdLst/>
              <a:ahLst/>
              <a:cxnLst/>
              <a:rect l="l" t="t" r="r" b="b"/>
              <a:pathLst>
                <a:path w="295" h="171" extrusionOk="0">
                  <a:moveTo>
                    <a:pt x="273" y="1"/>
                  </a:moveTo>
                  <a:lnTo>
                    <a:pt x="0" y="157"/>
                  </a:lnTo>
                  <a:lnTo>
                    <a:pt x="22" y="170"/>
                  </a:lnTo>
                  <a:lnTo>
                    <a:pt x="295" y="12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1885025" y="1926250"/>
              <a:ext cx="575" cy="6200"/>
            </a:xfrm>
            <a:custGeom>
              <a:avLst/>
              <a:gdLst/>
              <a:ahLst/>
              <a:cxnLst/>
              <a:rect l="l" t="t" r="r" b="b"/>
              <a:pathLst>
                <a:path w="23" h="248" extrusionOk="0">
                  <a:moveTo>
                    <a:pt x="1" y="1"/>
                  </a:moveTo>
                  <a:lnTo>
                    <a:pt x="1" y="234"/>
                  </a:lnTo>
                  <a:lnTo>
                    <a:pt x="23" y="247"/>
                  </a:lnTo>
                  <a:lnTo>
                    <a:pt x="23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1885000" y="1925500"/>
              <a:ext cx="600" cy="1100"/>
            </a:xfrm>
            <a:custGeom>
              <a:avLst/>
              <a:gdLst/>
              <a:ahLst/>
              <a:cxnLst/>
              <a:rect l="l" t="t" r="r" b="b"/>
              <a:pathLst>
                <a:path w="24" h="44" extrusionOk="0">
                  <a:moveTo>
                    <a:pt x="0" y="0"/>
                  </a:moveTo>
                  <a:lnTo>
                    <a:pt x="2" y="31"/>
                  </a:lnTo>
                  <a:lnTo>
                    <a:pt x="24" y="44"/>
                  </a:lnTo>
                  <a:lnTo>
                    <a:pt x="24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1878175" y="1934475"/>
              <a:ext cx="7425" cy="1275"/>
            </a:xfrm>
            <a:custGeom>
              <a:avLst/>
              <a:gdLst/>
              <a:ahLst/>
              <a:cxnLst/>
              <a:rect l="l" t="t" r="r" b="b"/>
              <a:pathLst>
                <a:path w="297" h="51" extrusionOk="0">
                  <a:moveTo>
                    <a:pt x="275" y="1"/>
                  </a:moveTo>
                  <a:lnTo>
                    <a:pt x="1" y="37"/>
                  </a:lnTo>
                  <a:lnTo>
                    <a:pt x="24" y="50"/>
                  </a:lnTo>
                  <a:lnTo>
                    <a:pt x="297" y="14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878175" y="1933725"/>
              <a:ext cx="7425" cy="1225"/>
            </a:xfrm>
            <a:custGeom>
              <a:avLst/>
              <a:gdLst/>
              <a:ahLst/>
              <a:cxnLst/>
              <a:rect l="l" t="t" r="r" b="b"/>
              <a:pathLst>
                <a:path w="297" h="49" extrusionOk="0">
                  <a:moveTo>
                    <a:pt x="275" y="0"/>
                  </a:moveTo>
                  <a:lnTo>
                    <a:pt x="1" y="37"/>
                  </a:lnTo>
                  <a:lnTo>
                    <a:pt x="24" y="48"/>
                  </a:lnTo>
                  <a:lnTo>
                    <a:pt x="297" y="1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878175" y="1932850"/>
              <a:ext cx="7425" cy="1250"/>
            </a:xfrm>
            <a:custGeom>
              <a:avLst/>
              <a:gdLst/>
              <a:ahLst/>
              <a:cxnLst/>
              <a:rect l="l" t="t" r="r" b="b"/>
              <a:pathLst>
                <a:path w="297" h="50" extrusionOk="0">
                  <a:moveTo>
                    <a:pt x="275" y="1"/>
                  </a:moveTo>
                  <a:lnTo>
                    <a:pt x="1" y="37"/>
                  </a:lnTo>
                  <a:lnTo>
                    <a:pt x="23" y="50"/>
                  </a:lnTo>
                  <a:lnTo>
                    <a:pt x="297" y="14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878175" y="1933000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lnTo>
                    <a:pt x="1" y="31"/>
                  </a:lnTo>
                  <a:lnTo>
                    <a:pt x="23" y="44"/>
                  </a:lnTo>
                  <a:lnTo>
                    <a:pt x="23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878175" y="1932100"/>
              <a:ext cx="7425" cy="1250"/>
            </a:xfrm>
            <a:custGeom>
              <a:avLst/>
              <a:gdLst/>
              <a:ahLst/>
              <a:cxnLst/>
              <a:rect l="l" t="t" r="r" b="b"/>
              <a:pathLst>
                <a:path w="297" h="50" extrusionOk="0">
                  <a:moveTo>
                    <a:pt x="275" y="0"/>
                  </a:moveTo>
                  <a:lnTo>
                    <a:pt x="1" y="36"/>
                  </a:lnTo>
                  <a:lnTo>
                    <a:pt x="23" y="49"/>
                  </a:lnTo>
                  <a:lnTo>
                    <a:pt x="297" y="1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878175" y="1926250"/>
              <a:ext cx="7425" cy="1250"/>
            </a:xfrm>
            <a:custGeom>
              <a:avLst/>
              <a:gdLst/>
              <a:ahLst/>
              <a:cxnLst/>
              <a:rect l="l" t="t" r="r" b="b"/>
              <a:pathLst>
                <a:path w="297" h="50" extrusionOk="0">
                  <a:moveTo>
                    <a:pt x="275" y="1"/>
                  </a:moveTo>
                  <a:lnTo>
                    <a:pt x="1" y="37"/>
                  </a:lnTo>
                  <a:lnTo>
                    <a:pt x="23" y="50"/>
                  </a:lnTo>
                  <a:lnTo>
                    <a:pt x="297" y="14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878175" y="1926400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lnTo>
                    <a:pt x="1" y="31"/>
                  </a:lnTo>
                  <a:lnTo>
                    <a:pt x="23" y="44"/>
                  </a:lnTo>
                  <a:lnTo>
                    <a:pt x="23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878175" y="1925500"/>
              <a:ext cx="7425" cy="1250"/>
            </a:xfrm>
            <a:custGeom>
              <a:avLst/>
              <a:gdLst/>
              <a:ahLst/>
              <a:cxnLst/>
              <a:rect l="l" t="t" r="r" b="b"/>
              <a:pathLst>
                <a:path w="297" h="50" extrusionOk="0">
                  <a:moveTo>
                    <a:pt x="273" y="0"/>
                  </a:moveTo>
                  <a:lnTo>
                    <a:pt x="1" y="36"/>
                  </a:lnTo>
                  <a:lnTo>
                    <a:pt x="23" y="50"/>
                  </a:lnTo>
                  <a:lnTo>
                    <a:pt x="297" y="1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885000" y="1920125"/>
              <a:ext cx="600" cy="5725"/>
            </a:xfrm>
            <a:custGeom>
              <a:avLst/>
              <a:gdLst/>
              <a:ahLst/>
              <a:cxnLst/>
              <a:rect l="l" t="t" r="r" b="b"/>
              <a:pathLst>
                <a:path w="24" h="229" extrusionOk="0">
                  <a:moveTo>
                    <a:pt x="0" y="1"/>
                  </a:moveTo>
                  <a:lnTo>
                    <a:pt x="0" y="215"/>
                  </a:lnTo>
                  <a:lnTo>
                    <a:pt x="24" y="228"/>
                  </a:lnTo>
                  <a:lnTo>
                    <a:pt x="2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885000" y="1919375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0" y="0"/>
                  </a:moveTo>
                  <a:lnTo>
                    <a:pt x="0" y="31"/>
                  </a:lnTo>
                  <a:lnTo>
                    <a:pt x="22" y="44"/>
                  </a:lnTo>
                  <a:lnTo>
                    <a:pt x="2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878150" y="1920125"/>
              <a:ext cx="7425" cy="1250"/>
            </a:xfrm>
            <a:custGeom>
              <a:avLst/>
              <a:gdLst/>
              <a:ahLst/>
              <a:cxnLst/>
              <a:rect l="l" t="t" r="r" b="b"/>
              <a:pathLst>
                <a:path w="297" h="50" extrusionOk="0">
                  <a:moveTo>
                    <a:pt x="274" y="1"/>
                  </a:moveTo>
                  <a:lnTo>
                    <a:pt x="0" y="37"/>
                  </a:lnTo>
                  <a:lnTo>
                    <a:pt x="22" y="50"/>
                  </a:lnTo>
                  <a:lnTo>
                    <a:pt x="296" y="14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1885000" y="1914400"/>
              <a:ext cx="575" cy="5325"/>
            </a:xfrm>
            <a:custGeom>
              <a:avLst/>
              <a:gdLst/>
              <a:ahLst/>
              <a:cxnLst/>
              <a:rect l="l" t="t" r="r" b="b"/>
              <a:pathLst>
                <a:path w="23" h="213" extrusionOk="0">
                  <a:moveTo>
                    <a:pt x="0" y="0"/>
                  </a:moveTo>
                  <a:lnTo>
                    <a:pt x="0" y="199"/>
                  </a:lnTo>
                  <a:lnTo>
                    <a:pt x="22" y="212"/>
                  </a:lnTo>
                  <a:lnTo>
                    <a:pt x="2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1878150" y="1919375"/>
              <a:ext cx="7425" cy="1200"/>
            </a:xfrm>
            <a:custGeom>
              <a:avLst/>
              <a:gdLst/>
              <a:ahLst/>
              <a:cxnLst/>
              <a:rect l="l" t="t" r="r" b="b"/>
              <a:pathLst>
                <a:path w="297" h="48" extrusionOk="0">
                  <a:moveTo>
                    <a:pt x="274" y="0"/>
                  </a:moveTo>
                  <a:lnTo>
                    <a:pt x="0" y="36"/>
                  </a:lnTo>
                  <a:lnTo>
                    <a:pt x="22" y="48"/>
                  </a:lnTo>
                  <a:lnTo>
                    <a:pt x="296" y="1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1878150" y="1920275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0" y="0"/>
                  </a:moveTo>
                  <a:lnTo>
                    <a:pt x="0" y="31"/>
                  </a:lnTo>
                  <a:lnTo>
                    <a:pt x="22" y="44"/>
                  </a:lnTo>
                  <a:lnTo>
                    <a:pt x="22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1878150" y="1918350"/>
              <a:ext cx="625" cy="22000"/>
            </a:xfrm>
            <a:custGeom>
              <a:avLst/>
              <a:gdLst/>
              <a:ahLst/>
              <a:cxnLst/>
              <a:rect l="l" t="t" r="r" b="b"/>
              <a:pathLst>
                <a:path w="25" h="880" extrusionOk="0">
                  <a:moveTo>
                    <a:pt x="0" y="1"/>
                  </a:moveTo>
                  <a:lnTo>
                    <a:pt x="3" y="866"/>
                  </a:lnTo>
                  <a:lnTo>
                    <a:pt x="25" y="879"/>
                  </a:lnTo>
                  <a:lnTo>
                    <a:pt x="2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1878175" y="1934625"/>
              <a:ext cx="600" cy="1125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1" y="1"/>
                  </a:moveTo>
                  <a:lnTo>
                    <a:pt x="1" y="31"/>
                  </a:lnTo>
                  <a:lnTo>
                    <a:pt x="24" y="44"/>
                  </a:lnTo>
                  <a:lnTo>
                    <a:pt x="24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1878725" y="1932425"/>
              <a:ext cx="6875" cy="1675"/>
            </a:xfrm>
            <a:custGeom>
              <a:avLst/>
              <a:gdLst/>
              <a:ahLst/>
              <a:cxnLst/>
              <a:rect l="l" t="t" r="r" b="b"/>
              <a:pathLst>
                <a:path w="275" h="67" extrusionOk="0">
                  <a:moveTo>
                    <a:pt x="275" y="0"/>
                  </a:moveTo>
                  <a:lnTo>
                    <a:pt x="1" y="36"/>
                  </a:lnTo>
                  <a:lnTo>
                    <a:pt x="1" y="67"/>
                  </a:lnTo>
                  <a:lnTo>
                    <a:pt x="275" y="31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1878725" y="1925825"/>
              <a:ext cx="6875" cy="1675"/>
            </a:xfrm>
            <a:custGeom>
              <a:avLst/>
              <a:gdLst/>
              <a:ahLst/>
              <a:cxnLst/>
              <a:rect l="l" t="t" r="r" b="b"/>
              <a:pathLst>
                <a:path w="275" h="67" extrusionOk="0">
                  <a:moveTo>
                    <a:pt x="275" y="0"/>
                  </a:moveTo>
                  <a:lnTo>
                    <a:pt x="1" y="37"/>
                  </a:lnTo>
                  <a:lnTo>
                    <a:pt x="1" y="67"/>
                  </a:lnTo>
                  <a:lnTo>
                    <a:pt x="275" y="31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1878150" y="1914400"/>
              <a:ext cx="7425" cy="4300"/>
            </a:xfrm>
            <a:custGeom>
              <a:avLst/>
              <a:gdLst/>
              <a:ahLst/>
              <a:cxnLst/>
              <a:rect l="l" t="t" r="r" b="b"/>
              <a:pathLst>
                <a:path w="297" h="172" extrusionOk="0">
                  <a:moveTo>
                    <a:pt x="274" y="0"/>
                  </a:moveTo>
                  <a:lnTo>
                    <a:pt x="0" y="159"/>
                  </a:lnTo>
                  <a:lnTo>
                    <a:pt x="22" y="172"/>
                  </a:lnTo>
                  <a:lnTo>
                    <a:pt x="296" y="14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1878225" y="1913900"/>
              <a:ext cx="7875" cy="27275"/>
            </a:xfrm>
            <a:custGeom>
              <a:avLst/>
              <a:gdLst/>
              <a:ahLst/>
              <a:cxnLst/>
              <a:rect l="l" t="t" r="r" b="b"/>
              <a:pathLst>
                <a:path w="315" h="1091" extrusionOk="0">
                  <a:moveTo>
                    <a:pt x="293" y="32"/>
                  </a:moveTo>
                  <a:lnTo>
                    <a:pt x="293" y="232"/>
                  </a:lnTo>
                  <a:lnTo>
                    <a:pt x="296" y="231"/>
                  </a:lnTo>
                  <a:lnTo>
                    <a:pt x="296" y="261"/>
                  </a:lnTo>
                  <a:lnTo>
                    <a:pt x="296" y="477"/>
                  </a:lnTo>
                  <a:lnTo>
                    <a:pt x="296" y="508"/>
                  </a:lnTo>
                  <a:lnTo>
                    <a:pt x="296" y="740"/>
                  </a:lnTo>
                  <a:lnTo>
                    <a:pt x="296" y="899"/>
                  </a:lnTo>
                  <a:lnTo>
                    <a:pt x="22" y="1057"/>
                  </a:lnTo>
                  <a:lnTo>
                    <a:pt x="21" y="190"/>
                  </a:lnTo>
                  <a:lnTo>
                    <a:pt x="293" y="32"/>
                  </a:lnTo>
                  <a:close/>
                  <a:moveTo>
                    <a:pt x="312" y="0"/>
                  </a:moveTo>
                  <a:lnTo>
                    <a:pt x="0" y="180"/>
                  </a:lnTo>
                  <a:lnTo>
                    <a:pt x="3" y="1091"/>
                  </a:lnTo>
                  <a:lnTo>
                    <a:pt x="315" y="91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1878750" y="1934050"/>
              <a:ext cx="6850" cy="1700"/>
            </a:xfrm>
            <a:custGeom>
              <a:avLst/>
              <a:gdLst/>
              <a:ahLst/>
              <a:cxnLst/>
              <a:rect l="l" t="t" r="r" b="b"/>
              <a:pathLst>
                <a:path w="274" h="68" extrusionOk="0">
                  <a:moveTo>
                    <a:pt x="274" y="0"/>
                  </a:moveTo>
                  <a:lnTo>
                    <a:pt x="1" y="35"/>
                  </a:lnTo>
                  <a:lnTo>
                    <a:pt x="1" y="67"/>
                  </a:lnTo>
                  <a:lnTo>
                    <a:pt x="274" y="3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1878700" y="1919700"/>
              <a:ext cx="6875" cy="1675"/>
            </a:xfrm>
            <a:custGeom>
              <a:avLst/>
              <a:gdLst/>
              <a:ahLst/>
              <a:cxnLst/>
              <a:rect l="l" t="t" r="r" b="b"/>
              <a:pathLst>
                <a:path w="275" h="67" extrusionOk="0">
                  <a:moveTo>
                    <a:pt x="274" y="0"/>
                  </a:moveTo>
                  <a:lnTo>
                    <a:pt x="0" y="35"/>
                  </a:lnTo>
                  <a:lnTo>
                    <a:pt x="0" y="67"/>
                  </a:lnTo>
                  <a:lnTo>
                    <a:pt x="274" y="3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6"/>
            <p:cNvSpPr/>
            <p:nvPr/>
          </p:nvSpPr>
          <p:spPr>
            <a:xfrm>
              <a:off x="1878700" y="1914725"/>
              <a:ext cx="6900" cy="25625"/>
            </a:xfrm>
            <a:custGeom>
              <a:avLst/>
              <a:gdLst/>
              <a:ahLst/>
              <a:cxnLst/>
              <a:rect l="l" t="t" r="r" b="b"/>
              <a:pathLst>
                <a:path w="276" h="1025" extrusionOk="0">
                  <a:moveTo>
                    <a:pt x="274" y="1"/>
                  </a:moveTo>
                  <a:lnTo>
                    <a:pt x="0" y="159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74" y="199"/>
                  </a:lnTo>
                  <a:lnTo>
                    <a:pt x="274" y="1"/>
                  </a:lnTo>
                  <a:close/>
                  <a:moveTo>
                    <a:pt x="0" y="234"/>
                  </a:moveTo>
                  <a:lnTo>
                    <a:pt x="0" y="23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34"/>
                  </a:lnTo>
                  <a:close/>
                  <a:moveTo>
                    <a:pt x="274" y="230"/>
                  </a:moveTo>
                  <a:lnTo>
                    <a:pt x="0" y="266"/>
                  </a:lnTo>
                  <a:lnTo>
                    <a:pt x="0" y="266"/>
                  </a:lnTo>
                  <a:lnTo>
                    <a:pt x="2" y="744"/>
                  </a:lnTo>
                  <a:lnTo>
                    <a:pt x="2" y="744"/>
                  </a:lnTo>
                  <a:lnTo>
                    <a:pt x="276" y="708"/>
                  </a:lnTo>
                  <a:lnTo>
                    <a:pt x="276" y="475"/>
                  </a:lnTo>
                  <a:lnTo>
                    <a:pt x="2" y="511"/>
                  </a:lnTo>
                  <a:lnTo>
                    <a:pt x="2" y="481"/>
                  </a:lnTo>
                  <a:lnTo>
                    <a:pt x="276" y="444"/>
                  </a:lnTo>
                  <a:lnTo>
                    <a:pt x="274" y="230"/>
                  </a:lnTo>
                  <a:close/>
                  <a:moveTo>
                    <a:pt x="2" y="744"/>
                  </a:moveTo>
                  <a:lnTo>
                    <a:pt x="2" y="744"/>
                  </a:lnTo>
                  <a:lnTo>
                    <a:pt x="2" y="775"/>
                  </a:lnTo>
                  <a:lnTo>
                    <a:pt x="2" y="775"/>
                  </a:lnTo>
                  <a:lnTo>
                    <a:pt x="2" y="775"/>
                  </a:lnTo>
                  <a:lnTo>
                    <a:pt x="2" y="744"/>
                  </a:lnTo>
                  <a:close/>
                  <a:moveTo>
                    <a:pt x="276" y="739"/>
                  </a:moveTo>
                  <a:lnTo>
                    <a:pt x="2" y="775"/>
                  </a:lnTo>
                  <a:lnTo>
                    <a:pt x="2" y="775"/>
                  </a:lnTo>
                  <a:lnTo>
                    <a:pt x="3" y="1024"/>
                  </a:lnTo>
                  <a:lnTo>
                    <a:pt x="276" y="866"/>
                  </a:lnTo>
                  <a:lnTo>
                    <a:pt x="276" y="804"/>
                  </a:lnTo>
                  <a:lnTo>
                    <a:pt x="3" y="840"/>
                  </a:lnTo>
                  <a:lnTo>
                    <a:pt x="3" y="808"/>
                  </a:lnTo>
                  <a:lnTo>
                    <a:pt x="276" y="773"/>
                  </a:lnTo>
                  <a:lnTo>
                    <a:pt x="276" y="739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6"/>
            <p:cNvSpPr/>
            <p:nvPr/>
          </p:nvSpPr>
          <p:spPr>
            <a:xfrm>
              <a:off x="1877675" y="1913575"/>
              <a:ext cx="8350" cy="4825"/>
            </a:xfrm>
            <a:custGeom>
              <a:avLst/>
              <a:gdLst/>
              <a:ahLst/>
              <a:cxnLst/>
              <a:rect l="l" t="t" r="r" b="b"/>
              <a:pathLst>
                <a:path w="334" h="193" extrusionOk="0">
                  <a:moveTo>
                    <a:pt x="312" y="0"/>
                  </a:moveTo>
                  <a:lnTo>
                    <a:pt x="0" y="180"/>
                  </a:lnTo>
                  <a:lnTo>
                    <a:pt x="22" y="193"/>
                  </a:lnTo>
                  <a:lnTo>
                    <a:pt x="334" y="13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6"/>
            <p:cNvSpPr/>
            <p:nvPr/>
          </p:nvSpPr>
          <p:spPr>
            <a:xfrm>
              <a:off x="1877675" y="1918050"/>
              <a:ext cx="650" cy="23125"/>
            </a:xfrm>
            <a:custGeom>
              <a:avLst/>
              <a:gdLst/>
              <a:ahLst/>
              <a:cxnLst/>
              <a:rect l="l" t="t" r="r" b="b"/>
              <a:pathLst>
                <a:path w="26" h="925" extrusionOk="0">
                  <a:moveTo>
                    <a:pt x="0" y="1"/>
                  </a:moveTo>
                  <a:lnTo>
                    <a:pt x="3" y="912"/>
                  </a:lnTo>
                  <a:lnTo>
                    <a:pt x="25" y="925"/>
                  </a:lnTo>
                  <a:lnTo>
                    <a:pt x="2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6"/>
            <p:cNvSpPr/>
            <p:nvPr/>
          </p:nvSpPr>
          <p:spPr>
            <a:xfrm>
              <a:off x="1900900" y="1927100"/>
              <a:ext cx="575" cy="1900"/>
            </a:xfrm>
            <a:custGeom>
              <a:avLst/>
              <a:gdLst/>
              <a:ahLst/>
              <a:cxnLst/>
              <a:rect l="l" t="t" r="r" b="b"/>
              <a:pathLst>
                <a:path w="23" h="76" extrusionOk="0">
                  <a:moveTo>
                    <a:pt x="1" y="0"/>
                  </a:moveTo>
                  <a:lnTo>
                    <a:pt x="1" y="64"/>
                  </a:lnTo>
                  <a:lnTo>
                    <a:pt x="23" y="75"/>
                  </a:lnTo>
                  <a:lnTo>
                    <a:pt x="23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6"/>
            <p:cNvSpPr/>
            <p:nvPr/>
          </p:nvSpPr>
          <p:spPr>
            <a:xfrm>
              <a:off x="1900875" y="1926325"/>
              <a:ext cx="600" cy="1125"/>
            </a:xfrm>
            <a:custGeom>
              <a:avLst/>
              <a:gdLst/>
              <a:ahLst/>
              <a:cxnLst/>
              <a:rect l="l" t="t" r="r" b="b"/>
              <a:pathLst>
                <a:path w="24" h="45" extrusionOk="0">
                  <a:moveTo>
                    <a:pt x="1" y="1"/>
                  </a:moveTo>
                  <a:lnTo>
                    <a:pt x="2" y="31"/>
                  </a:lnTo>
                  <a:lnTo>
                    <a:pt x="24" y="44"/>
                  </a:lnTo>
                  <a:lnTo>
                    <a:pt x="24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6"/>
            <p:cNvSpPr/>
            <p:nvPr/>
          </p:nvSpPr>
          <p:spPr>
            <a:xfrm>
              <a:off x="1900875" y="1925450"/>
              <a:ext cx="600" cy="1225"/>
            </a:xfrm>
            <a:custGeom>
              <a:avLst/>
              <a:gdLst/>
              <a:ahLst/>
              <a:cxnLst/>
              <a:rect l="l" t="t" r="r" b="b"/>
              <a:pathLst>
                <a:path w="24" h="49" extrusionOk="0">
                  <a:moveTo>
                    <a:pt x="1" y="1"/>
                  </a:moveTo>
                  <a:lnTo>
                    <a:pt x="1" y="36"/>
                  </a:lnTo>
                  <a:lnTo>
                    <a:pt x="24" y="49"/>
                  </a:lnTo>
                  <a:lnTo>
                    <a:pt x="22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6"/>
            <p:cNvSpPr/>
            <p:nvPr/>
          </p:nvSpPr>
          <p:spPr>
            <a:xfrm>
              <a:off x="1900875" y="1924700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lnTo>
                    <a:pt x="1" y="31"/>
                  </a:lnTo>
                  <a:lnTo>
                    <a:pt x="22" y="44"/>
                  </a:lnTo>
                  <a:lnTo>
                    <a:pt x="22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6"/>
            <p:cNvSpPr/>
            <p:nvPr/>
          </p:nvSpPr>
          <p:spPr>
            <a:xfrm>
              <a:off x="1894050" y="1928675"/>
              <a:ext cx="7425" cy="4275"/>
            </a:xfrm>
            <a:custGeom>
              <a:avLst/>
              <a:gdLst/>
              <a:ahLst/>
              <a:cxnLst/>
              <a:rect l="l" t="t" r="r" b="b"/>
              <a:pathLst>
                <a:path w="297" h="171" extrusionOk="0">
                  <a:moveTo>
                    <a:pt x="275" y="1"/>
                  </a:moveTo>
                  <a:lnTo>
                    <a:pt x="1" y="157"/>
                  </a:lnTo>
                  <a:lnTo>
                    <a:pt x="23" y="170"/>
                  </a:lnTo>
                  <a:lnTo>
                    <a:pt x="297" y="12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6"/>
            <p:cNvSpPr/>
            <p:nvPr/>
          </p:nvSpPr>
          <p:spPr>
            <a:xfrm>
              <a:off x="1900875" y="1918900"/>
              <a:ext cx="575" cy="6150"/>
            </a:xfrm>
            <a:custGeom>
              <a:avLst/>
              <a:gdLst/>
              <a:ahLst/>
              <a:cxnLst/>
              <a:rect l="l" t="t" r="r" b="b"/>
              <a:pathLst>
                <a:path w="23" h="246" extrusionOk="0">
                  <a:moveTo>
                    <a:pt x="1" y="0"/>
                  </a:moveTo>
                  <a:lnTo>
                    <a:pt x="1" y="232"/>
                  </a:lnTo>
                  <a:lnTo>
                    <a:pt x="22" y="245"/>
                  </a:lnTo>
                  <a:lnTo>
                    <a:pt x="2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6"/>
            <p:cNvSpPr/>
            <p:nvPr/>
          </p:nvSpPr>
          <p:spPr>
            <a:xfrm>
              <a:off x="1900875" y="1918100"/>
              <a:ext cx="575" cy="1100"/>
            </a:xfrm>
            <a:custGeom>
              <a:avLst/>
              <a:gdLst/>
              <a:ahLst/>
              <a:cxnLst/>
              <a:rect l="l" t="t" r="r" b="b"/>
              <a:pathLst>
                <a:path w="23" h="44" extrusionOk="0">
                  <a:moveTo>
                    <a:pt x="1" y="0"/>
                  </a:moveTo>
                  <a:lnTo>
                    <a:pt x="1" y="32"/>
                  </a:lnTo>
                  <a:lnTo>
                    <a:pt x="22" y="44"/>
                  </a:lnTo>
                  <a:lnTo>
                    <a:pt x="22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6"/>
            <p:cNvSpPr/>
            <p:nvPr/>
          </p:nvSpPr>
          <p:spPr>
            <a:xfrm>
              <a:off x="1894050" y="1927100"/>
              <a:ext cx="7425" cy="1250"/>
            </a:xfrm>
            <a:custGeom>
              <a:avLst/>
              <a:gdLst/>
              <a:ahLst/>
              <a:cxnLst/>
              <a:rect l="l" t="t" r="r" b="b"/>
              <a:pathLst>
                <a:path w="297" h="50" extrusionOk="0">
                  <a:moveTo>
                    <a:pt x="275" y="0"/>
                  </a:moveTo>
                  <a:lnTo>
                    <a:pt x="1" y="36"/>
                  </a:lnTo>
                  <a:lnTo>
                    <a:pt x="23" y="49"/>
                  </a:lnTo>
                  <a:lnTo>
                    <a:pt x="297" y="1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6"/>
            <p:cNvSpPr/>
            <p:nvPr/>
          </p:nvSpPr>
          <p:spPr>
            <a:xfrm>
              <a:off x="1894050" y="1926325"/>
              <a:ext cx="7425" cy="1225"/>
            </a:xfrm>
            <a:custGeom>
              <a:avLst/>
              <a:gdLst/>
              <a:ahLst/>
              <a:cxnLst/>
              <a:rect l="l" t="t" r="r" b="b"/>
              <a:pathLst>
                <a:path w="297" h="49" extrusionOk="0">
                  <a:moveTo>
                    <a:pt x="274" y="1"/>
                  </a:moveTo>
                  <a:lnTo>
                    <a:pt x="1" y="37"/>
                  </a:lnTo>
                  <a:lnTo>
                    <a:pt x="23" y="48"/>
                  </a:lnTo>
                  <a:lnTo>
                    <a:pt x="297" y="14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6"/>
            <p:cNvSpPr/>
            <p:nvPr/>
          </p:nvSpPr>
          <p:spPr>
            <a:xfrm>
              <a:off x="1894050" y="1925450"/>
              <a:ext cx="7400" cy="1275"/>
            </a:xfrm>
            <a:custGeom>
              <a:avLst/>
              <a:gdLst/>
              <a:ahLst/>
              <a:cxnLst/>
              <a:rect l="l" t="t" r="r" b="b"/>
              <a:pathLst>
                <a:path w="296" h="51" extrusionOk="0">
                  <a:moveTo>
                    <a:pt x="274" y="1"/>
                  </a:moveTo>
                  <a:lnTo>
                    <a:pt x="1" y="37"/>
                  </a:lnTo>
                  <a:lnTo>
                    <a:pt x="23" y="50"/>
                  </a:lnTo>
                  <a:lnTo>
                    <a:pt x="295" y="14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6"/>
            <p:cNvSpPr/>
            <p:nvPr/>
          </p:nvSpPr>
          <p:spPr>
            <a:xfrm>
              <a:off x="1894050" y="1925600"/>
              <a:ext cx="575" cy="1125"/>
            </a:xfrm>
            <a:custGeom>
              <a:avLst/>
              <a:gdLst/>
              <a:ahLst/>
              <a:cxnLst/>
              <a:rect l="l" t="t" r="r" b="b"/>
              <a:pathLst>
                <a:path w="23" h="45" extrusionOk="0">
                  <a:moveTo>
                    <a:pt x="1" y="1"/>
                  </a:moveTo>
                  <a:lnTo>
                    <a:pt x="1" y="31"/>
                  </a:lnTo>
                  <a:lnTo>
                    <a:pt x="23" y="44"/>
                  </a:lnTo>
                  <a:lnTo>
                    <a:pt x="23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6"/>
            <p:cNvSpPr/>
            <p:nvPr/>
          </p:nvSpPr>
          <p:spPr>
            <a:xfrm>
              <a:off x="1894050" y="1924700"/>
              <a:ext cx="7400" cy="1250"/>
            </a:xfrm>
            <a:custGeom>
              <a:avLst/>
              <a:gdLst/>
              <a:ahLst/>
              <a:cxnLst/>
              <a:rect l="l" t="t" r="r" b="b"/>
              <a:pathLst>
                <a:path w="296" h="50" extrusionOk="0">
                  <a:moveTo>
                    <a:pt x="274" y="0"/>
                  </a:moveTo>
                  <a:lnTo>
                    <a:pt x="1" y="37"/>
                  </a:lnTo>
                  <a:lnTo>
                    <a:pt x="23" y="50"/>
                  </a:lnTo>
                  <a:lnTo>
                    <a:pt x="295" y="13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6"/>
            <p:cNvSpPr/>
            <p:nvPr/>
          </p:nvSpPr>
          <p:spPr>
            <a:xfrm>
              <a:off x="1894025" y="1918900"/>
              <a:ext cx="7425" cy="1225"/>
            </a:xfrm>
            <a:custGeom>
              <a:avLst/>
              <a:gdLst/>
              <a:ahLst/>
              <a:cxnLst/>
              <a:rect l="l" t="t" r="r" b="b"/>
              <a:pathLst>
                <a:path w="297" h="49" extrusionOk="0">
                  <a:moveTo>
                    <a:pt x="275" y="0"/>
                  </a:moveTo>
                  <a:lnTo>
                    <a:pt x="0" y="35"/>
                  </a:lnTo>
                  <a:lnTo>
                    <a:pt x="22" y="48"/>
                  </a:lnTo>
                  <a:lnTo>
                    <a:pt x="296" y="12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6"/>
            <p:cNvSpPr/>
            <p:nvPr/>
          </p:nvSpPr>
          <p:spPr>
            <a:xfrm>
              <a:off x="1894025" y="1919000"/>
              <a:ext cx="575" cy="1125"/>
            </a:xfrm>
            <a:custGeom>
              <a:avLst/>
              <a:gdLst/>
              <a:ahLst/>
              <a:cxnLst/>
              <a:rect l="l" t="t" r="r" b="b"/>
              <a:pathLst>
                <a:path w="23" h="45" extrusionOk="0">
                  <a:moveTo>
                    <a:pt x="0" y="1"/>
                  </a:moveTo>
                  <a:lnTo>
                    <a:pt x="0" y="31"/>
                  </a:lnTo>
                  <a:lnTo>
                    <a:pt x="22" y="44"/>
                  </a:lnTo>
                  <a:lnTo>
                    <a:pt x="2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6"/>
            <p:cNvSpPr/>
            <p:nvPr/>
          </p:nvSpPr>
          <p:spPr>
            <a:xfrm>
              <a:off x="1894025" y="1918100"/>
              <a:ext cx="7425" cy="1250"/>
            </a:xfrm>
            <a:custGeom>
              <a:avLst/>
              <a:gdLst/>
              <a:ahLst/>
              <a:cxnLst/>
              <a:rect l="l" t="t" r="r" b="b"/>
              <a:pathLst>
                <a:path w="297" h="50" extrusionOk="0">
                  <a:moveTo>
                    <a:pt x="275" y="0"/>
                  </a:moveTo>
                  <a:lnTo>
                    <a:pt x="0" y="37"/>
                  </a:lnTo>
                  <a:lnTo>
                    <a:pt x="22" y="50"/>
                  </a:lnTo>
                  <a:lnTo>
                    <a:pt x="296" y="1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6"/>
            <p:cNvSpPr/>
            <p:nvPr/>
          </p:nvSpPr>
          <p:spPr>
            <a:xfrm>
              <a:off x="1900850" y="1912725"/>
              <a:ext cx="600" cy="5725"/>
            </a:xfrm>
            <a:custGeom>
              <a:avLst/>
              <a:gdLst/>
              <a:ahLst/>
              <a:cxnLst/>
              <a:rect l="l" t="t" r="r" b="b"/>
              <a:pathLst>
                <a:path w="24" h="229" extrusionOk="0">
                  <a:moveTo>
                    <a:pt x="0" y="1"/>
                  </a:moveTo>
                  <a:lnTo>
                    <a:pt x="2" y="215"/>
                  </a:lnTo>
                  <a:lnTo>
                    <a:pt x="23" y="228"/>
                  </a:lnTo>
                  <a:lnTo>
                    <a:pt x="23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6"/>
            <p:cNvSpPr/>
            <p:nvPr/>
          </p:nvSpPr>
          <p:spPr>
            <a:xfrm>
              <a:off x="1900850" y="1911975"/>
              <a:ext cx="600" cy="1100"/>
            </a:xfrm>
            <a:custGeom>
              <a:avLst/>
              <a:gdLst/>
              <a:ahLst/>
              <a:cxnLst/>
              <a:rect l="l" t="t" r="r" b="b"/>
              <a:pathLst>
                <a:path w="24" h="44" extrusionOk="0">
                  <a:moveTo>
                    <a:pt x="0" y="0"/>
                  </a:moveTo>
                  <a:lnTo>
                    <a:pt x="0" y="31"/>
                  </a:lnTo>
                  <a:lnTo>
                    <a:pt x="23" y="44"/>
                  </a:lnTo>
                  <a:lnTo>
                    <a:pt x="2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6"/>
            <p:cNvSpPr/>
            <p:nvPr/>
          </p:nvSpPr>
          <p:spPr>
            <a:xfrm>
              <a:off x="1894025" y="1912725"/>
              <a:ext cx="7425" cy="1275"/>
            </a:xfrm>
            <a:custGeom>
              <a:avLst/>
              <a:gdLst/>
              <a:ahLst/>
              <a:cxnLst/>
              <a:rect l="l" t="t" r="r" b="b"/>
              <a:pathLst>
                <a:path w="297" h="51" extrusionOk="0">
                  <a:moveTo>
                    <a:pt x="273" y="1"/>
                  </a:moveTo>
                  <a:lnTo>
                    <a:pt x="0" y="37"/>
                  </a:lnTo>
                  <a:lnTo>
                    <a:pt x="22" y="50"/>
                  </a:lnTo>
                  <a:lnTo>
                    <a:pt x="296" y="14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6"/>
            <p:cNvSpPr/>
            <p:nvPr/>
          </p:nvSpPr>
          <p:spPr>
            <a:xfrm>
              <a:off x="1900850" y="1907000"/>
              <a:ext cx="550" cy="5325"/>
            </a:xfrm>
            <a:custGeom>
              <a:avLst/>
              <a:gdLst/>
              <a:ahLst/>
              <a:cxnLst/>
              <a:rect l="l" t="t" r="r" b="b"/>
              <a:pathLst>
                <a:path w="22" h="213" extrusionOk="0">
                  <a:moveTo>
                    <a:pt x="0" y="1"/>
                  </a:moveTo>
                  <a:lnTo>
                    <a:pt x="0" y="199"/>
                  </a:lnTo>
                  <a:lnTo>
                    <a:pt x="22" y="212"/>
                  </a:lnTo>
                  <a:lnTo>
                    <a:pt x="2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6"/>
            <p:cNvSpPr/>
            <p:nvPr/>
          </p:nvSpPr>
          <p:spPr>
            <a:xfrm>
              <a:off x="1894025" y="1911975"/>
              <a:ext cx="7375" cy="1250"/>
            </a:xfrm>
            <a:custGeom>
              <a:avLst/>
              <a:gdLst/>
              <a:ahLst/>
              <a:cxnLst/>
              <a:rect l="l" t="t" r="r" b="b"/>
              <a:pathLst>
                <a:path w="295" h="50" extrusionOk="0">
                  <a:moveTo>
                    <a:pt x="273" y="0"/>
                  </a:moveTo>
                  <a:lnTo>
                    <a:pt x="0" y="37"/>
                  </a:lnTo>
                  <a:lnTo>
                    <a:pt x="22" y="50"/>
                  </a:lnTo>
                  <a:lnTo>
                    <a:pt x="295" y="1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6"/>
            <p:cNvSpPr/>
            <p:nvPr/>
          </p:nvSpPr>
          <p:spPr>
            <a:xfrm>
              <a:off x="1894025" y="1912875"/>
              <a:ext cx="575" cy="1125"/>
            </a:xfrm>
            <a:custGeom>
              <a:avLst/>
              <a:gdLst/>
              <a:ahLst/>
              <a:cxnLst/>
              <a:rect l="l" t="t" r="r" b="b"/>
              <a:pathLst>
                <a:path w="23" h="45" extrusionOk="0">
                  <a:moveTo>
                    <a:pt x="0" y="1"/>
                  </a:moveTo>
                  <a:lnTo>
                    <a:pt x="0" y="31"/>
                  </a:lnTo>
                  <a:lnTo>
                    <a:pt x="22" y="44"/>
                  </a:lnTo>
                  <a:lnTo>
                    <a:pt x="2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1894000" y="1910950"/>
              <a:ext cx="625" cy="22000"/>
            </a:xfrm>
            <a:custGeom>
              <a:avLst/>
              <a:gdLst/>
              <a:ahLst/>
              <a:cxnLst/>
              <a:rect l="l" t="t" r="r" b="b"/>
              <a:pathLst>
                <a:path w="25" h="880" extrusionOk="0">
                  <a:moveTo>
                    <a:pt x="0" y="1"/>
                  </a:moveTo>
                  <a:lnTo>
                    <a:pt x="3" y="866"/>
                  </a:lnTo>
                  <a:lnTo>
                    <a:pt x="25" y="879"/>
                  </a:lnTo>
                  <a:lnTo>
                    <a:pt x="23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1894050" y="1927225"/>
              <a:ext cx="575" cy="1125"/>
            </a:xfrm>
            <a:custGeom>
              <a:avLst/>
              <a:gdLst/>
              <a:ahLst/>
              <a:cxnLst/>
              <a:rect l="l" t="t" r="r" b="b"/>
              <a:pathLst>
                <a:path w="23" h="45" extrusionOk="0">
                  <a:moveTo>
                    <a:pt x="1" y="1"/>
                  </a:moveTo>
                  <a:lnTo>
                    <a:pt x="1" y="31"/>
                  </a:lnTo>
                  <a:lnTo>
                    <a:pt x="23" y="44"/>
                  </a:lnTo>
                  <a:lnTo>
                    <a:pt x="2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1894600" y="1925025"/>
              <a:ext cx="6850" cy="1700"/>
            </a:xfrm>
            <a:custGeom>
              <a:avLst/>
              <a:gdLst/>
              <a:ahLst/>
              <a:cxnLst/>
              <a:rect l="l" t="t" r="r" b="b"/>
              <a:pathLst>
                <a:path w="274" h="68" extrusionOk="0">
                  <a:moveTo>
                    <a:pt x="273" y="0"/>
                  </a:moveTo>
                  <a:lnTo>
                    <a:pt x="1" y="37"/>
                  </a:lnTo>
                  <a:lnTo>
                    <a:pt x="1" y="67"/>
                  </a:lnTo>
                  <a:lnTo>
                    <a:pt x="273" y="3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1894575" y="1918425"/>
              <a:ext cx="6875" cy="1700"/>
            </a:xfrm>
            <a:custGeom>
              <a:avLst/>
              <a:gdLst/>
              <a:ahLst/>
              <a:cxnLst/>
              <a:rect l="l" t="t" r="r" b="b"/>
              <a:pathLst>
                <a:path w="275" h="68" extrusionOk="0">
                  <a:moveTo>
                    <a:pt x="274" y="0"/>
                  </a:moveTo>
                  <a:lnTo>
                    <a:pt x="0" y="37"/>
                  </a:lnTo>
                  <a:lnTo>
                    <a:pt x="0" y="67"/>
                  </a:lnTo>
                  <a:lnTo>
                    <a:pt x="274" y="31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1894000" y="1907000"/>
              <a:ext cx="7400" cy="4300"/>
            </a:xfrm>
            <a:custGeom>
              <a:avLst/>
              <a:gdLst/>
              <a:ahLst/>
              <a:cxnLst/>
              <a:rect l="l" t="t" r="r" b="b"/>
              <a:pathLst>
                <a:path w="296" h="172" extrusionOk="0">
                  <a:moveTo>
                    <a:pt x="274" y="1"/>
                  </a:moveTo>
                  <a:lnTo>
                    <a:pt x="0" y="159"/>
                  </a:lnTo>
                  <a:lnTo>
                    <a:pt x="23" y="172"/>
                  </a:lnTo>
                  <a:lnTo>
                    <a:pt x="296" y="14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1894050" y="1906500"/>
              <a:ext cx="7900" cy="27275"/>
            </a:xfrm>
            <a:custGeom>
              <a:avLst/>
              <a:gdLst/>
              <a:ahLst/>
              <a:cxnLst/>
              <a:rect l="l" t="t" r="r" b="b"/>
              <a:pathLst>
                <a:path w="316" h="1091" extrusionOk="0">
                  <a:moveTo>
                    <a:pt x="294" y="32"/>
                  </a:moveTo>
                  <a:lnTo>
                    <a:pt x="294" y="232"/>
                  </a:lnTo>
                  <a:lnTo>
                    <a:pt x="297" y="232"/>
                  </a:lnTo>
                  <a:lnTo>
                    <a:pt x="297" y="264"/>
                  </a:lnTo>
                  <a:lnTo>
                    <a:pt x="297" y="479"/>
                  </a:lnTo>
                  <a:lnTo>
                    <a:pt x="297" y="508"/>
                  </a:lnTo>
                  <a:lnTo>
                    <a:pt x="297" y="740"/>
                  </a:lnTo>
                  <a:lnTo>
                    <a:pt x="297" y="837"/>
                  </a:lnTo>
                  <a:lnTo>
                    <a:pt x="297" y="899"/>
                  </a:lnTo>
                  <a:lnTo>
                    <a:pt x="24" y="1057"/>
                  </a:lnTo>
                  <a:lnTo>
                    <a:pt x="21" y="190"/>
                  </a:lnTo>
                  <a:lnTo>
                    <a:pt x="294" y="32"/>
                  </a:lnTo>
                  <a:close/>
                  <a:moveTo>
                    <a:pt x="313" y="0"/>
                  </a:moveTo>
                  <a:lnTo>
                    <a:pt x="1" y="180"/>
                  </a:lnTo>
                  <a:lnTo>
                    <a:pt x="4" y="1091"/>
                  </a:lnTo>
                  <a:lnTo>
                    <a:pt x="316" y="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1894600" y="1926650"/>
              <a:ext cx="6875" cy="1700"/>
            </a:xfrm>
            <a:custGeom>
              <a:avLst/>
              <a:gdLst/>
              <a:ahLst/>
              <a:cxnLst/>
              <a:rect l="l" t="t" r="r" b="b"/>
              <a:pathLst>
                <a:path w="275" h="68" extrusionOk="0">
                  <a:moveTo>
                    <a:pt x="275" y="1"/>
                  </a:moveTo>
                  <a:lnTo>
                    <a:pt x="1" y="35"/>
                  </a:lnTo>
                  <a:lnTo>
                    <a:pt x="1" y="67"/>
                  </a:lnTo>
                  <a:lnTo>
                    <a:pt x="275" y="31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1894575" y="1912300"/>
              <a:ext cx="6875" cy="1700"/>
            </a:xfrm>
            <a:custGeom>
              <a:avLst/>
              <a:gdLst/>
              <a:ahLst/>
              <a:cxnLst/>
              <a:rect l="l" t="t" r="r" b="b"/>
              <a:pathLst>
                <a:path w="275" h="68" extrusionOk="0">
                  <a:moveTo>
                    <a:pt x="273" y="0"/>
                  </a:moveTo>
                  <a:lnTo>
                    <a:pt x="0" y="37"/>
                  </a:lnTo>
                  <a:lnTo>
                    <a:pt x="0" y="67"/>
                  </a:lnTo>
                  <a:lnTo>
                    <a:pt x="274" y="31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1894575" y="1907325"/>
              <a:ext cx="6900" cy="25625"/>
            </a:xfrm>
            <a:custGeom>
              <a:avLst/>
              <a:gdLst/>
              <a:ahLst/>
              <a:cxnLst/>
              <a:rect l="l" t="t" r="r" b="b"/>
              <a:pathLst>
                <a:path w="276" h="1025" extrusionOk="0">
                  <a:moveTo>
                    <a:pt x="273" y="1"/>
                  </a:moveTo>
                  <a:lnTo>
                    <a:pt x="0" y="159"/>
                  </a:lnTo>
                  <a:lnTo>
                    <a:pt x="0" y="236"/>
                  </a:lnTo>
                  <a:lnTo>
                    <a:pt x="0" y="236"/>
                  </a:lnTo>
                  <a:lnTo>
                    <a:pt x="273" y="199"/>
                  </a:lnTo>
                  <a:lnTo>
                    <a:pt x="273" y="1"/>
                  </a:lnTo>
                  <a:close/>
                  <a:moveTo>
                    <a:pt x="0" y="236"/>
                  </a:moveTo>
                  <a:lnTo>
                    <a:pt x="0" y="236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36"/>
                  </a:lnTo>
                  <a:close/>
                  <a:moveTo>
                    <a:pt x="274" y="230"/>
                  </a:moveTo>
                  <a:lnTo>
                    <a:pt x="0" y="266"/>
                  </a:lnTo>
                  <a:lnTo>
                    <a:pt x="0" y="266"/>
                  </a:lnTo>
                  <a:lnTo>
                    <a:pt x="1" y="481"/>
                  </a:lnTo>
                  <a:lnTo>
                    <a:pt x="1" y="481"/>
                  </a:lnTo>
                  <a:lnTo>
                    <a:pt x="274" y="444"/>
                  </a:lnTo>
                  <a:lnTo>
                    <a:pt x="274" y="230"/>
                  </a:lnTo>
                  <a:close/>
                  <a:moveTo>
                    <a:pt x="1" y="481"/>
                  </a:moveTo>
                  <a:lnTo>
                    <a:pt x="0" y="481"/>
                  </a:lnTo>
                  <a:lnTo>
                    <a:pt x="0" y="511"/>
                  </a:lnTo>
                  <a:lnTo>
                    <a:pt x="1" y="511"/>
                  </a:lnTo>
                  <a:lnTo>
                    <a:pt x="1" y="481"/>
                  </a:lnTo>
                  <a:close/>
                  <a:moveTo>
                    <a:pt x="274" y="475"/>
                  </a:moveTo>
                  <a:lnTo>
                    <a:pt x="1" y="511"/>
                  </a:lnTo>
                  <a:lnTo>
                    <a:pt x="2" y="1024"/>
                  </a:lnTo>
                  <a:lnTo>
                    <a:pt x="276" y="866"/>
                  </a:lnTo>
                  <a:lnTo>
                    <a:pt x="276" y="804"/>
                  </a:lnTo>
                  <a:lnTo>
                    <a:pt x="2" y="840"/>
                  </a:lnTo>
                  <a:lnTo>
                    <a:pt x="2" y="808"/>
                  </a:lnTo>
                  <a:lnTo>
                    <a:pt x="276" y="774"/>
                  </a:lnTo>
                  <a:lnTo>
                    <a:pt x="274" y="739"/>
                  </a:lnTo>
                  <a:lnTo>
                    <a:pt x="2" y="775"/>
                  </a:lnTo>
                  <a:lnTo>
                    <a:pt x="2" y="745"/>
                  </a:lnTo>
                  <a:lnTo>
                    <a:pt x="274" y="708"/>
                  </a:lnTo>
                  <a:lnTo>
                    <a:pt x="274" y="475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1893525" y="1906175"/>
              <a:ext cx="8350" cy="4850"/>
            </a:xfrm>
            <a:custGeom>
              <a:avLst/>
              <a:gdLst/>
              <a:ahLst/>
              <a:cxnLst/>
              <a:rect l="l" t="t" r="r" b="b"/>
              <a:pathLst>
                <a:path w="334" h="194" extrusionOk="0">
                  <a:moveTo>
                    <a:pt x="312" y="0"/>
                  </a:moveTo>
                  <a:lnTo>
                    <a:pt x="0" y="180"/>
                  </a:lnTo>
                  <a:lnTo>
                    <a:pt x="22" y="193"/>
                  </a:lnTo>
                  <a:lnTo>
                    <a:pt x="334" y="13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1893525" y="1910675"/>
              <a:ext cx="625" cy="23100"/>
            </a:xfrm>
            <a:custGeom>
              <a:avLst/>
              <a:gdLst/>
              <a:ahLst/>
              <a:cxnLst/>
              <a:rect l="l" t="t" r="r" b="b"/>
              <a:pathLst>
                <a:path w="25" h="924" extrusionOk="0">
                  <a:moveTo>
                    <a:pt x="0" y="0"/>
                  </a:moveTo>
                  <a:lnTo>
                    <a:pt x="3" y="911"/>
                  </a:lnTo>
                  <a:lnTo>
                    <a:pt x="25" y="924"/>
                  </a:lnTo>
                  <a:lnTo>
                    <a:pt x="2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1884275" y="1914375"/>
              <a:ext cx="1575" cy="44575"/>
            </a:xfrm>
            <a:custGeom>
              <a:avLst/>
              <a:gdLst/>
              <a:ahLst/>
              <a:cxnLst/>
              <a:rect l="l" t="t" r="r" b="b"/>
              <a:pathLst>
                <a:path w="63" h="1783" extrusionOk="0">
                  <a:moveTo>
                    <a:pt x="63" y="0"/>
                  </a:moveTo>
                  <a:lnTo>
                    <a:pt x="6" y="33"/>
                  </a:lnTo>
                  <a:lnTo>
                    <a:pt x="0" y="1782"/>
                  </a:lnTo>
                  <a:lnTo>
                    <a:pt x="0" y="1782"/>
                  </a:lnTo>
                  <a:lnTo>
                    <a:pt x="57" y="1749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1882850" y="1914375"/>
              <a:ext cx="1600" cy="44575"/>
            </a:xfrm>
            <a:custGeom>
              <a:avLst/>
              <a:gdLst/>
              <a:ahLst/>
              <a:cxnLst/>
              <a:rect l="l" t="t" r="r" b="b"/>
              <a:pathLst>
                <a:path w="64" h="1783" extrusionOk="0">
                  <a:moveTo>
                    <a:pt x="5" y="0"/>
                  </a:moveTo>
                  <a:lnTo>
                    <a:pt x="1" y="1749"/>
                  </a:lnTo>
                  <a:lnTo>
                    <a:pt x="57" y="1782"/>
                  </a:lnTo>
                  <a:lnTo>
                    <a:pt x="63" y="3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1882975" y="1913525"/>
              <a:ext cx="2875" cy="1700"/>
            </a:xfrm>
            <a:custGeom>
              <a:avLst/>
              <a:gdLst/>
              <a:ahLst/>
              <a:cxnLst/>
              <a:rect l="l" t="t" r="r" b="b"/>
              <a:pathLst>
                <a:path w="115" h="68" extrusionOk="0">
                  <a:moveTo>
                    <a:pt x="57" y="1"/>
                  </a:moveTo>
                  <a:lnTo>
                    <a:pt x="0" y="34"/>
                  </a:lnTo>
                  <a:lnTo>
                    <a:pt x="58" y="67"/>
                  </a:lnTo>
                  <a:lnTo>
                    <a:pt x="115" y="34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6"/>
            <p:cNvSpPr/>
            <p:nvPr/>
          </p:nvSpPr>
          <p:spPr>
            <a:xfrm>
              <a:off x="1916650" y="1895175"/>
              <a:ext cx="1550" cy="44600"/>
            </a:xfrm>
            <a:custGeom>
              <a:avLst/>
              <a:gdLst/>
              <a:ahLst/>
              <a:cxnLst/>
              <a:rect l="l" t="t" r="r" b="b"/>
              <a:pathLst>
                <a:path w="62" h="1784" extrusionOk="0">
                  <a:moveTo>
                    <a:pt x="61" y="1"/>
                  </a:moveTo>
                  <a:lnTo>
                    <a:pt x="5" y="34"/>
                  </a:lnTo>
                  <a:lnTo>
                    <a:pt x="0" y="1783"/>
                  </a:lnTo>
                  <a:lnTo>
                    <a:pt x="57" y="175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6"/>
            <p:cNvSpPr/>
            <p:nvPr/>
          </p:nvSpPr>
          <p:spPr>
            <a:xfrm>
              <a:off x="1915200" y="1895175"/>
              <a:ext cx="1575" cy="44600"/>
            </a:xfrm>
            <a:custGeom>
              <a:avLst/>
              <a:gdLst/>
              <a:ahLst/>
              <a:cxnLst/>
              <a:rect l="l" t="t" r="r" b="b"/>
              <a:pathLst>
                <a:path w="63" h="1784" extrusionOk="0">
                  <a:moveTo>
                    <a:pt x="6" y="1"/>
                  </a:moveTo>
                  <a:lnTo>
                    <a:pt x="0" y="1750"/>
                  </a:lnTo>
                  <a:lnTo>
                    <a:pt x="58" y="1783"/>
                  </a:lnTo>
                  <a:lnTo>
                    <a:pt x="63" y="34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6"/>
            <p:cNvSpPr/>
            <p:nvPr/>
          </p:nvSpPr>
          <p:spPr>
            <a:xfrm>
              <a:off x="1915350" y="1894400"/>
              <a:ext cx="2850" cy="1650"/>
            </a:xfrm>
            <a:custGeom>
              <a:avLst/>
              <a:gdLst/>
              <a:ahLst/>
              <a:cxnLst/>
              <a:rect l="l" t="t" r="r" b="b"/>
              <a:pathLst>
                <a:path w="114" h="66" extrusionOk="0">
                  <a:moveTo>
                    <a:pt x="57" y="0"/>
                  </a:moveTo>
                  <a:lnTo>
                    <a:pt x="0" y="32"/>
                  </a:lnTo>
                  <a:lnTo>
                    <a:pt x="57" y="65"/>
                  </a:lnTo>
                  <a:lnTo>
                    <a:pt x="113" y="3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6"/>
            <p:cNvSpPr/>
            <p:nvPr/>
          </p:nvSpPr>
          <p:spPr>
            <a:xfrm>
              <a:off x="1949025" y="1876050"/>
              <a:ext cx="1550" cy="44575"/>
            </a:xfrm>
            <a:custGeom>
              <a:avLst/>
              <a:gdLst/>
              <a:ahLst/>
              <a:cxnLst/>
              <a:rect l="l" t="t" r="r" b="b"/>
              <a:pathLst>
                <a:path w="62" h="1783" extrusionOk="0">
                  <a:moveTo>
                    <a:pt x="61" y="0"/>
                  </a:moveTo>
                  <a:lnTo>
                    <a:pt x="5" y="34"/>
                  </a:lnTo>
                  <a:lnTo>
                    <a:pt x="0" y="1782"/>
                  </a:lnTo>
                  <a:lnTo>
                    <a:pt x="57" y="1749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6"/>
            <p:cNvSpPr/>
            <p:nvPr/>
          </p:nvSpPr>
          <p:spPr>
            <a:xfrm>
              <a:off x="1947575" y="1876050"/>
              <a:ext cx="1575" cy="44575"/>
            </a:xfrm>
            <a:custGeom>
              <a:avLst/>
              <a:gdLst/>
              <a:ahLst/>
              <a:cxnLst/>
              <a:rect l="l" t="t" r="r" b="b"/>
              <a:pathLst>
                <a:path w="63" h="1783" extrusionOk="0">
                  <a:moveTo>
                    <a:pt x="6" y="0"/>
                  </a:moveTo>
                  <a:lnTo>
                    <a:pt x="0" y="1749"/>
                  </a:lnTo>
                  <a:lnTo>
                    <a:pt x="58" y="1782"/>
                  </a:lnTo>
                  <a:lnTo>
                    <a:pt x="63" y="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6"/>
            <p:cNvSpPr/>
            <p:nvPr/>
          </p:nvSpPr>
          <p:spPr>
            <a:xfrm>
              <a:off x="1947725" y="1875200"/>
              <a:ext cx="2850" cy="1700"/>
            </a:xfrm>
            <a:custGeom>
              <a:avLst/>
              <a:gdLst/>
              <a:ahLst/>
              <a:cxnLst/>
              <a:rect l="l" t="t" r="r" b="b"/>
              <a:pathLst>
                <a:path w="114" h="68" extrusionOk="0">
                  <a:moveTo>
                    <a:pt x="57" y="1"/>
                  </a:moveTo>
                  <a:lnTo>
                    <a:pt x="0" y="34"/>
                  </a:lnTo>
                  <a:lnTo>
                    <a:pt x="57" y="68"/>
                  </a:lnTo>
                  <a:lnTo>
                    <a:pt x="113" y="34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6"/>
            <p:cNvSpPr/>
            <p:nvPr/>
          </p:nvSpPr>
          <p:spPr>
            <a:xfrm>
              <a:off x="1800175" y="1822550"/>
              <a:ext cx="157575" cy="91250"/>
            </a:xfrm>
            <a:custGeom>
              <a:avLst/>
              <a:gdLst/>
              <a:ahLst/>
              <a:cxnLst/>
              <a:rect l="l" t="t" r="r" b="b"/>
              <a:pathLst>
                <a:path w="6303" h="3650" extrusionOk="0">
                  <a:moveTo>
                    <a:pt x="2940" y="0"/>
                  </a:moveTo>
                  <a:lnTo>
                    <a:pt x="0" y="1708"/>
                  </a:lnTo>
                  <a:lnTo>
                    <a:pt x="3361" y="3650"/>
                  </a:lnTo>
                  <a:lnTo>
                    <a:pt x="6302" y="1942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6"/>
            <p:cNvSpPr/>
            <p:nvPr/>
          </p:nvSpPr>
          <p:spPr>
            <a:xfrm>
              <a:off x="1884200" y="1871075"/>
              <a:ext cx="73550" cy="44000"/>
            </a:xfrm>
            <a:custGeom>
              <a:avLst/>
              <a:gdLst/>
              <a:ahLst/>
              <a:cxnLst/>
              <a:rect l="l" t="t" r="r" b="b"/>
              <a:pathLst>
                <a:path w="2942" h="1760" extrusionOk="0">
                  <a:moveTo>
                    <a:pt x="2941" y="1"/>
                  </a:moveTo>
                  <a:lnTo>
                    <a:pt x="0" y="1709"/>
                  </a:lnTo>
                  <a:lnTo>
                    <a:pt x="0" y="1760"/>
                  </a:lnTo>
                  <a:lnTo>
                    <a:pt x="2941" y="51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6"/>
            <p:cNvSpPr/>
            <p:nvPr/>
          </p:nvSpPr>
          <p:spPr>
            <a:xfrm>
              <a:off x="1800125" y="1865250"/>
              <a:ext cx="84100" cy="49825"/>
            </a:xfrm>
            <a:custGeom>
              <a:avLst/>
              <a:gdLst/>
              <a:ahLst/>
              <a:cxnLst/>
              <a:rect l="l" t="t" r="r" b="b"/>
              <a:pathLst>
                <a:path w="3364" h="1993" extrusionOk="0">
                  <a:moveTo>
                    <a:pt x="2" y="0"/>
                  </a:moveTo>
                  <a:lnTo>
                    <a:pt x="1" y="51"/>
                  </a:lnTo>
                  <a:lnTo>
                    <a:pt x="3363" y="1993"/>
                  </a:lnTo>
                  <a:lnTo>
                    <a:pt x="3363" y="194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6"/>
            <p:cNvSpPr/>
            <p:nvPr/>
          </p:nvSpPr>
          <p:spPr>
            <a:xfrm>
              <a:off x="1800175" y="1823075"/>
              <a:ext cx="157575" cy="91275"/>
            </a:xfrm>
            <a:custGeom>
              <a:avLst/>
              <a:gdLst/>
              <a:ahLst/>
              <a:cxnLst/>
              <a:rect l="l" t="t" r="r" b="b"/>
              <a:pathLst>
                <a:path w="6303" h="3651" extrusionOk="0">
                  <a:moveTo>
                    <a:pt x="2940" y="1"/>
                  </a:moveTo>
                  <a:lnTo>
                    <a:pt x="0" y="1709"/>
                  </a:lnTo>
                  <a:lnTo>
                    <a:pt x="3361" y="3651"/>
                  </a:lnTo>
                  <a:lnTo>
                    <a:pt x="6302" y="1942"/>
                  </a:lnTo>
                  <a:lnTo>
                    <a:pt x="294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1884200" y="1871625"/>
              <a:ext cx="73550" cy="44000"/>
            </a:xfrm>
            <a:custGeom>
              <a:avLst/>
              <a:gdLst/>
              <a:ahLst/>
              <a:cxnLst/>
              <a:rect l="l" t="t" r="r" b="b"/>
              <a:pathLst>
                <a:path w="2942" h="1760" extrusionOk="0">
                  <a:moveTo>
                    <a:pt x="2941" y="0"/>
                  </a:moveTo>
                  <a:lnTo>
                    <a:pt x="0" y="1709"/>
                  </a:lnTo>
                  <a:lnTo>
                    <a:pt x="0" y="1759"/>
                  </a:lnTo>
                  <a:lnTo>
                    <a:pt x="2941" y="50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1800125" y="1865775"/>
              <a:ext cx="84100" cy="49850"/>
            </a:xfrm>
            <a:custGeom>
              <a:avLst/>
              <a:gdLst/>
              <a:ahLst/>
              <a:cxnLst/>
              <a:rect l="l" t="t" r="r" b="b"/>
              <a:pathLst>
                <a:path w="3364" h="1994" extrusionOk="0">
                  <a:moveTo>
                    <a:pt x="2" y="1"/>
                  </a:moveTo>
                  <a:lnTo>
                    <a:pt x="1" y="52"/>
                  </a:lnTo>
                  <a:lnTo>
                    <a:pt x="3363" y="1993"/>
                  </a:lnTo>
                  <a:lnTo>
                    <a:pt x="3363" y="194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1800175" y="1823550"/>
              <a:ext cx="157575" cy="91275"/>
            </a:xfrm>
            <a:custGeom>
              <a:avLst/>
              <a:gdLst/>
              <a:ahLst/>
              <a:cxnLst/>
              <a:rect l="l" t="t" r="r" b="b"/>
              <a:pathLst>
                <a:path w="6303" h="3651" extrusionOk="0">
                  <a:moveTo>
                    <a:pt x="2940" y="1"/>
                  </a:moveTo>
                  <a:lnTo>
                    <a:pt x="0" y="1710"/>
                  </a:lnTo>
                  <a:lnTo>
                    <a:pt x="3361" y="3650"/>
                  </a:lnTo>
                  <a:lnTo>
                    <a:pt x="6302" y="1942"/>
                  </a:lnTo>
                  <a:lnTo>
                    <a:pt x="2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1884200" y="1872100"/>
              <a:ext cx="73550" cy="44000"/>
            </a:xfrm>
            <a:custGeom>
              <a:avLst/>
              <a:gdLst/>
              <a:ahLst/>
              <a:cxnLst/>
              <a:rect l="l" t="t" r="r" b="b"/>
              <a:pathLst>
                <a:path w="2942" h="1760" extrusionOk="0">
                  <a:moveTo>
                    <a:pt x="2941" y="0"/>
                  </a:moveTo>
                  <a:lnTo>
                    <a:pt x="0" y="1708"/>
                  </a:lnTo>
                  <a:lnTo>
                    <a:pt x="0" y="1759"/>
                  </a:lnTo>
                  <a:lnTo>
                    <a:pt x="2941" y="51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1800125" y="1866300"/>
              <a:ext cx="84100" cy="49800"/>
            </a:xfrm>
            <a:custGeom>
              <a:avLst/>
              <a:gdLst/>
              <a:ahLst/>
              <a:cxnLst/>
              <a:rect l="l" t="t" r="r" b="b"/>
              <a:pathLst>
                <a:path w="3364" h="1992" extrusionOk="0">
                  <a:moveTo>
                    <a:pt x="2" y="0"/>
                  </a:moveTo>
                  <a:lnTo>
                    <a:pt x="1" y="51"/>
                  </a:lnTo>
                  <a:lnTo>
                    <a:pt x="3363" y="1991"/>
                  </a:lnTo>
                  <a:lnTo>
                    <a:pt x="3363" y="19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1806625" y="1859250"/>
              <a:ext cx="1025" cy="650"/>
            </a:xfrm>
            <a:custGeom>
              <a:avLst/>
              <a:gdLst/>
              <a:ahLst/>
              <a:cxnLst/>
              <a:rect l="l" t="t" r="r" b="b"/>
              <a:pathLst>
                <a:path w="41" h="26" extrusionOk="0">
                  <a:moveTo>
                    <a:pt x="21" y="1"/>
                  </a:moveTo>
                  <a:lnTo>
                    <a:pt x="0" y="14"/>
                  </a:lnTo>
                  <a:lnTo>
                    <a:pt x="21" y="26"/>
                  </a:lnTo>
                  <a:lnTo>
                    <a:pt x="41" y="14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1807125" y="1859575"/>
              <a:ext cx="525" cy="2875"/>
            </a:xfrm>
            <a:custGeom>
              <a:avLst/>
              <a:gdLst/>
              <a:ahLst/>
              <a:cxnLst/>
              <a:rect l="l" t="t" r="r" b="b"/>
              <a:pathLst>
                <a:path w="21" h="115" extrusionOk="0">
                  <a:moveTo>
                    <a:pt x="21" y="1"/>
                  </a:moveTo>
                  <a:lnTo>
                    <a:pt x="1" y="13"/>
                  </a:lnTo>
                  <a:lnTo>
                    <a:pt x="1" y="114"/>
                  </a:lnTo>
                  <a:lnTo>
                    <a:pt x="21" y="10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1806575" y="1859575"/>
              <a:ext cx="575" cy="2875"/>
            </a:xfrm>
            <a:custGeom>
              <a:avLst/>
              <a:gdLst/>
              <a:ahLst/>
              <a:cxnLst/>
              <a:rect l="l" t="t" r="r" b="b"/>
              <a:pathLst>
                <a:path w="23" h="115" extrusionOk="0">
                  <a:moveTo>
                    <a:pt x="2" y="1"/>
                  </a:moveTo>
                  <a:lnTo>
                    <a:pt x="1" y="102"/>
                  </a:lnTo>
                  <a:lnTo>
                    <a:pt x="23" y="114"/>
                  </a:lnTo>
                  <a:lnTo>
                    <a:pt x="23" y="13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6"/>
            <p:cNvSpPr/>
            <p:nvPr/>
          </p:nvSpPr>
          <p:spPr>
            <a:xfrm>
              <a:off x="1816850" y="1853350"/>
              <a:ext cx="1025" cy="650"/>
            </a:xfrm>
            <a:custGeom>
              <a:avLst/>
              <a:gdLst/>
              <a:ahLst/>
              <a:cxnLst/>
              <a:rect l="l" t="t" r="r" b="b"/>
              <a:pathLst>
                <a:path w="41" h="26" extrusionOk="0">
                  <a:moveTo>
                    <a:pt x="21" y="1"/>
                  </a:moveTo>
                  <a:lnTo>
                    <a:pt x="0" y="12"/>
                  </a:lnTo>
                  <a:lnTo>
                    <a:pt x="21" y="25"/>
                  </a:lnTo>
                  <a:lnTo>
                    <a:pt x="41" y="1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6"/>
            <p:cNvSpPr/>
            <p:nvPr/>
          </p:nvSpPr>
          <p:spPr>
            <a:xfrm>
              <a:off x="1817350" y="1853650"/>
              <a:ext cx="525" cy="2850"/>
            </a:xfrm>
            <a:custGeom>
              <a:avLst/>
              <a:gdLst/>
              <a:ahLst/>
              <a:cxnLst/>
              <a:rect l="l" t="t" r="r" b="b"/>
              <a:pathLst>
                <a:path w="21" h="114" extrusionOk="0">
                  <a:moveTo>
                    <a:pt x="21" y="0"/>
                  </a:moveTo>
                  <a:lnTo>
                    <a:pt x="1" y="13"/>
                  </a:lnTo>
                  <a:lnTo>
                    <a:pt x="1" y="113"/>
                  </a:lnTo>
                  <a:lnTo>
                    <a:pt x="21" y="10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>
              <a:off x="1816800" y="1853650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2" y="0"/>
                  </a:moveTo>
                  <a:lnTo>
                    <a:pt x="1" y="102"/>
                  </a:lnTo>
                  <a:lnTo>
                    <a:pt x="23" y="113"/>
                  </a:lnTo>
                  <a:lnTo>
                    <a:pt x="23" y="1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6"/>
            <p:cNvSpPr/>
            <p:nvPr/>
          </p:nvSpPr>
          <p:spPr>
            <a:xfrm>
              <a:off x="1802825" y="1843100"/>
              <a:ext cx="33400" cy="19925"/>
            </a:xfrm>
            <a:custGeom>
              <a:avLst/>
              <a:gdLst/>
              <a:ahLst/>
              <a:cxnLst/>
              <a:rect l="l" t="t" r="r" b="b"/>
              <a:pathLst>
                <a:path w="1336" h="797" extrusionOk="0">
                  <a:moveTo>
                    <a:pt x="1336" y="0"/>
                  </a:moveTo>
                  <a:lnTo>
                    <a:pt x="0" y="772"/>
                  </a:lnTo>
                  <a:lnTo>
                    <a:pt x="0" y="796"/>
                  </a:lnTo>
                  <a:lnTo>
                    <a:pt x="1336" y="25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6"/>
            <p:cNvSpPr/>
            <p:nvPr/>
          </p:nvSpPr>
          <p:spPr>
            <a:xfrm>
              <a:off x="1802275" y="1862050"/>
              <a:ext cx="575" cy="975"/>
            </a:xfrm>
            <a:custGeom>
              <a:avLst/>
              <a:gdLst/>
              <a:ahLst/>
              <a:cxnLst/>
              <a:rect l="l" t="t" r="r" b="b"/>
              <a:pathLst>
                <a:path w="23" h="39" extrusionOk="0">
                  <a:moveTo>
                    <a:pt x="0" y="1"/>
                  </a:moveTo>
                  <a:lnTo>
                    <a:pt x="0" y="25"/>
                  </a:lnTo>
                  <a:lnTo>
                    <a:pt x="22" y="38"/>
                  </a:lnTo>
                  <a:lnTo>
                    <a:pt x="22" y="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6"/>
            <p:cNvSpPr/>
            <p:nvPr/>
          </p:nvSpPr>
          <p:spPr>
            <a:xfrm>
              <a:off x="1802275" y="1842775"/>
              <a:ext cx="33950" cy="19625"/>
            </a:xfrm>
            <a:custGeom>
              <a:avLst/>
              <a:gdLst/>
              <a:ahLst/>
              <a:cxnLst/>
              <a:rect l="l" t="t" r="r" b="b"/>
              <a:pathLst>
                <a:path w="1358" h="785" extrusionOk="0">
                  <a:moveTo>
                    <a:pt x="1336" y="0"/>
                  </a:moveTo>
                  <a:lnTo>
                    <a:pt x="0" y="772"/>
                  </a:lnTo>
                  <a:lnTo>
                    <a:pt x="22" y="785"/>
                  </a:lnTo>
                  <a:lnTo>
                    <a:pt x="1358" y="13"/>
                  </a:lnTo>
                  <a:lnTo>
                    <a:pt x="133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6"/>
            <p:cNvSpPr/>
            <p:nvPr/>
          </p:nvSpPr>
          <p:spPr>
            <a:xfrm>
              <a:off x="1849575" y="1865850"/>
              <a:ext cx="4425" cy="2575"/>
            </a:xfrm>
            <a:custGeom>
              <a:avLst/>
              <a:gdLst/>
              <a:ahLst/>
              <a:cxnLst/>
              <a:rect l="l" t="t" r="r" b="b"/>
              <a:pathLst>
                <a:path w="177" h="103" extrusionOk="0">
                  <a:moveTo>
                    <a:pt x="88" y="1"/>
                  </a:moveTo>
                  <a:lnTo>
                    <a:pt x="1" y="52"/>
                  </a:lnTo>
                  <a:lnTo>
                    <a:pt x="89" y="102"/>
                  </a:lnTo>
                  <a:lnTo>
                    <a:pt x="176" y="52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6"/>
            <p:cNvSpPr/>
            <p:nvPr/>
          </p:nvSpPr>
          <p:spPr>
            <a:xfrm>
              <a:off x="1851725" y="1867125"/>
              <a:ext cx="2275" cy="20950"/>
            </a:xfrm>
            <a:custGeom>
              <a:avLst/>
              <a:gdLst/>
              <a:ahLst/>
              <a:cxnLst/>
              <a:rect l="l" t="t" r="r" b="b"/>
              <a:pathLst>
                <a:path w="91" h="838" extrusionOk="0">
                  <a:moveTo>
                    <a:pt x="90" y="1"/>
                  </a:moveTo>
                  <a:lnTo>
                    <a:pt x="3" y="51"/>
                  </a:lnTo>
                  <a:lnTo>
                    <a:pt x="0" y="837"/>
                  </a:lnTo>
                  <a:lnTo>
                    <a:pt x="89" y="787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6"/>
            <p:cNvSpPr/>
            <p:nvPr/>
          </p:nvSpPr>
          <p:spPr>
            <a:xfrm>
              <a:off x="1849550" y="1867125"/>
              <a:ext cx="2275" cy="20950"/>
            </a:xfrm>
            <a:custGeom>
              <a:avLst/>
              <a:gdLst/>
              <a:ahLst/>
              <a:cxnLst/>
              <a:rect l="l" t="t" r="r" b="b"/>
              <a:pathLst>
                <a:path w="91" h="838" extrusionOk="0">
                  <a:moveTo>
                    <a:pt x="2" y="1"/>
                  </a:moveTo>
                  <a:lnTo>
                    <a:pt x="0" y="787"/>
                  </a:lnTo>
                  <a:lnTo>
                    <a:pt x="87" y="837"/>
                  </a:lnTo>
                  <a:lnTo>
                    <a:pt x="90" y="5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6"/>
            <p:cNvSpPr/>
            <p:nvPr/>
          </p:nvSpPr>
          <p:spPr>
            <a:xfrm>
              <a:off x="1810525" y="1843200"/>
              <a:ext cx="4425" cy="2575"/>
            </a:xfrm>
            <a:custGeom>
              <a:avLst/>
              <a:gdLst/>
              <a:ahLst/>
              <a:cxnLst/>
              <a:rect l="l" t="t" r="r" b="b"/>
              <a:pathLst>
                <a:path w="177" h="103" extrusionOk="0">
                  <a:moveTo>
                    <a:pt x="88" y="1"/>
                  </a:moveTo>
                  <a:lnTo>
                    <a:pt x="1" y="51"/>
                  </a:lnTo>
                  <a:lnTo>
                    <a:pt x="88" y="102"/>
                  </a:lnTo>
                  <a:lnTo>
                    <a:pt x="176" y="51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6"/>
            <p:cNvSpPr/>
            <p:nvPr/>
          </p:nvSpPr>
          <p:spPr>
            <a:xfrm>
              <a:off x="1812675" y="1844475"/>
              <a:ext cx="2275" cy="20925"/>
            </a:xfrm>
            <a:custGeom>
              <a:avLst/>
              <a:gdLst/>
              <a:ahLst/>
              <a:cxnLst/>
              <a:rect l="l" t="t" r="r" b="b"/>
              <a:pathLst>
                <a:path w="91" h="837" extrusionOk="0">
                  <a:moveTo>
                    <a:pt x="90" y="0"/>
                  </a:moveTo>
                  <a:lnTo>
                    <a:pt x="2" y="51"/>
                  </a:lnTo>
                  <a:lnTo>
                    <a:pt x="0" y="837"/>
                  </a:lnTo>
                  <a:lnTo>
                    <a:pt x="87" y="786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6"/>
            <p:cNvSpPr/>
            <p:nvPr/>
          </p:nvSpPr>
          <p:spPr>
            <a:xfrm>
              <a:off x="1810475" y="1844475"/>
              <a:ext cx="2250" cy="20925"/>
            </a:xfrm>
            <a:custGeom>
              <a:avLst/>
              <a:gdLst/>
              <a:ahLst/>
              <a:cxnLst/>
              <a:rect l="l" t="t" r="r" b="b"/>
              <a:pathLst>
                <a:path w="90" h="837" extrusionOk="0">
                  <a:moveTo>
                    <a:pt x="3" y="0"/>
                  </a:moveTo>
                  <a:lnTo>
                    <a:pt x="0" y="786"/>
                  </a:lnTo>
                  <a:lnTo>
                    <a:pt x="88" y="837"/>
                  </a:lnTo>
                  <a:lnTo>
                    <a:pt x="90" y="5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6"/>
            <p:cNvSpPr/>
            <p:nvPr/>
          </p:nvSpPr>
          <p:spPr>
            <a:xfrm>
              <a:off x="1848200" y="1803075"/>
              <a:ext cx="106650" cy="43825"/>
            </a:xfrm>
            <a:custGeom>
              <a:avLst/>
              <a:gdLst/>
              <a:ahLst/>
              <a:cxnLst/>
              <a:rect l="l" t="t" r="r" b="b"/>
              <a:pathLst>
                <a:path w="4266" h="1753" extrusionOk="0">
                  <a:moveTo>
                    <a:pt x="1723" y="0"/>
                  </a:moveTo>
                  <a:lnTo>
                    <a:pt x="1" y="274"/>
                  </a:lnTo>
                  <a:lnTo>
                    <a:pt x="2543" y="1752"/>
                  </a:lnTo>
                  <a:lnTo>
                    <a:pt x="4265" y="1478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6"/>
            <p:cNvSpPr/>
            <p:nvPr/>
          </p:nvSpPr>
          <p:spPr>
            <a:xfrm>
              <a:off x="1848200" y="1809925"/>
              <a:ext cx="63675" cy="85400"/>
            </a:xfrm>
            <a:custGeom>
              <a:avLst/>
              <a:gdLst/>
              <a:ahLst/>
              <a:cxnLst/>
              <a:rect l="l" t="t" r="r" b="b"/>
              <a:pathLst>
                <a:path w="2547" h="3416" extrusionOk="0">
                  <a:moveTo>
                    <a:pt x="1" y="0"/>
                  </a:moveTo>
                  <a:lnTo>
                    <a:pt x="5" y="1938"/>
                  </a:lnTo>
                  <a:lnTo>
                    <a:pt x="2547" y="3415"/>
                  </a:lnTo>
                  <a:lnTo>
                    <a:pt x="2543" y="14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6"/>
            <p:cNvSpPr/>
            <p:nvPr/>
          </p:nvSpPr>
          <p:spPr>
            <a:xfrm>
              <a:off x="1911750" y="1840000"/>
              <a:ext cx="43175" cy="55325"/>
            </a:xfrm>
            <a:custGeom>
              <a:avLst/>
              <a:gdLst/>
              <a:ahLst/>
              <a:cxnLst/>
              <a:rect l="l" t="t" r="r" b="b"/>
              <a:pathLst>
                <a:path w="1727" h="2213" extrusionOk="0">
                  <a:moveTo>
                    <a:pt x="1723" y="1"/>
                  </a:moveTo>
                  <a:lnTo>
                    <a:pt x="1" y="275"/>
                  </a:lnTo>
                  <a:lnTo>
                    <a:pt x="5" y="2212"/>
                  </a:lnTo>
                  <a:lnTo>
                    <a:pt x="1726" y="1219"/>
                  </a:lnTo>
                  <a:lnTo>
                    <a:pt x="17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6"/>
            <p:cNvSpPr/>
            <p:nvPr/>
          </p:nvSpPr>
          <p:spPr>
            <a:xfrm>
              <a:off x="1874025" y="1856575"/>
              <a:ext cx="600" cy="16700"/>
            </a:xfrm>
            <a:custGeom>
              <a:avLst/>
              <a:gdLst/>
              <a:ahLst/>
              <a:cxnLst/>
              <a:rect l="l" t="t" r="r" b="b"/>
              <a:pathLst>
                <a:path w="24" h="668" extrusionOk="0">
                  <a:moveTo>
                    <a:pt x="23" y="1"/>
                  </a:moveTo>
                  <a:lnTo>
                    <a:pt x="1" y="14"/>
                  </a:lnTo>
                  <a:lnTo>
                    <a:pt x="0" y="668"/>
                  </a:lnTo>
                  <a:lnTo>
                    <a:pt x="22" y="655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6"/>
            <p:cNvSpPr/>
            <p:nvPr/>
          </p:nvSpPr>
          <p:spPr>
            <a:xfrm>
              <a:off x="1865425" y="1851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24" y="1"/>
                  </a:moveTo>
                  <a:lnTo>
                    <a:pt x="0" y="14"/>
                  </a:lnTo>
                  <a:lnTo>
                    <a:pt x="345" y="213"/>
                  </a:lnTo>
                  <a:lnTo>
                    <a:pt x="367" y="20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>
              <a:off x="1865375" y="1851950"/>
              <a:ext cx="8700" cy="21325"/>
            </a:xfrm>
            <a:custGeom>
              <a:avLst/>
              <a:gdLst/>
              <a:ahLst/>
              <a:cxnLst/>
              <a:rect l="l" t="t" r="r" b="b"/>
              <a:pathLst>
                <a:path w="348" h="853" extrusionOk="0">
                  <a:moveTo>
                    <a:pt x="2" y="0"/>
                  </a:moveTo>
                  <a:lnTo>
                    <a:pt x="1" y="654"/>
                  </a:lnTo>
                  <a:lnTo>
                    <a:pt x="346" y="853"/>
                  </a:lnTo>
                  <a:lnTo>
                    <a:pt x="347" y="19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>
              <a:off x="1873100" y="1863975"/>
              <a:ext cx="225" cy="1775"/>
            </a:xfrm>
            <a:custGeom>
              <a:avLst/>
              <a:gdLst/>
              <a:ahLst/>
              <a:cxnLst/>
              <a:rect l="l" t="t" r="r" b="b"/>
              <a:pathLst>
                <a:path w="9" h="71" extrusionOk="0">
                  <a:moveTo>
                    <a:pt x="8" y="0"/>
                  </a:moveTo>
                  <a:lnTo>
                    <a:pt x="2" y="5"/>
                  </a:lnTo>
                  <a:lnTo>
                    <a:pt x="1" y="70"/>
                  </a:lnTo>
                  <a:lnTo>
                    <a:pt x="8" y="6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6"/>
            <p:cNvSpPr/>
            <p:nvPr/>
          </p:nvSpPr>
          <p:spPr>
            <a:xfrm>
              <a:off x="1872950" y="1863875"/>
              <a:ext cx="375" cy="225"/>
            </a:xfrm>
            <a:custGeom>
              <a:avLst/>
              <a:gdLst/>
              <a:ahLst/>
              <a:cxnLst/>
              <a:rect l="l" t="t" r="r" b="b"/>
              <a:pathLst>
                <a:path w="15" h="9" extrusionOk="0">
                  <a:moveTo>
                    <a:pt x="7" y="0"/>
                  </a:moveTo>
                  <a:lnTo>
                    <a:pt x="1" y="4"/>
                  </a:lnTo>
                  <a:lnTo>
                    <a:pt x="8" y="9"/>
                  </a:lnTo>
                  <a:lnTo>
                    <a:pt x="1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6"/>
            <p:cNvSpPr/>
            <p:nvPr/>
          </p:nvSpPr>
          <p:spPr>
            <a:xfrm>
              <a:off x="1872925" y="1863975"/>
              <a:ext cx="250" cy="1775"/>
            </a:xfrm>
            <a:custGeom>
              <a:avLst/>
              <a:gdLst/>
              <a:ahLst/>
              <a:cxnLst/>
              <a:rect l="l" t="t" r="r" b="b"/>
              <a:pathLst>
                <a:path w="10" h="71" extrusionOk="0">
                  <a:moveTo>
                    <a:pt x="2" y="0"/>
                  </a:moveTo>
                  <a:lnTo>
                    <a:pt x="1" y="66"/>
                  </a:lnTo>
                  <a:lnTo>
                    <a:pt x="8" y="70"/>
                  </a:lnTo>
                  <a:lnTo>
                    <a:pt x="9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6"/>
            <p:cNvSpPr/>
            <p:nvPr/>
          </p:nvSpPr>
          <p:spPr>
            <a:xfrm>
              <a:off x="1851900" y="1841850"/>
              <a:ext cx="45950" cy="28650"/>
            </a:xfrm>
            <a:custGeom>
              <a:avLst/>
              <a:gdLst/>
              <a:ahLst/>
              <a:cxnLst/>
              <a:rect l="l" t="t" r="r" b="b"/>
              <a:pathLst>
                <a:path w="1838" h="1146" extrusionOk="0">
                  <a:moveTo>
                    <a:pt x="1838" y="1"/>
                  </a:moveTo>
                  <a:lnTo>
                    <a:pt x="0" y="1068"/>
                  </a:lnTo>
                  <a:lnTo>
                    <a:pt x="0" y="1145"/>
                  </a:lnTo>
                  <a:lnTo>
                    <a:pt x="1838" y="78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6"/>
            <p:cNvSpPr/>
            <p:nvPr/>
          </p:nvSpPr>
          <p:spPr>
            <a:xfrm>
              <a:off x="1805675" y="1841850"/>
              <a:ext cx="46250" cy="28650"/>
            </a:xfrm>
            <a:custGeom>
              <a:avLst/>
              <a:gdLst/>
              <a:ahLst/>
              <a:cxnLst/>
              <a:rect l="l" t="t" r="r" b="b"/>
              <a:pathLst>
                <a:path w="1850" h="1146" extrusionOk="0">
                  <a:moveTo>
                    <a:pt x="1" y="1"/>
                  </a:moveTo>
                  <a:lnTo>
                    <a:pt x="1" y="78"/>
                  </a:lnTo>
                  <a:lnTo>
                    <a:pt x="1849" y="1145"/>
                  </a:lnTo>
                  <a:lnTo>
                    <a:pt x="1849" y="10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6"/>
            <p:cNvSpPr/>
            <p:nvPr/>
          </p:nvSpPr>
          <p:spPr>
            <a:xfrm>
              <a:off x="1805675" y="1815175"/>
              <a:ext cx="92175" cy="53400"/>
            </a:xfrm>
            <a:custGeom>
              <a:avLst/>
              <a:gdLst/>
              <a:ahLst/>
              <a:cxnLst/>
              <a:rect l="l" t="t" r="r" b="b"/>
              <a:pathLst>
                <a:path w="3687" h="2136" extrusionOk="0">
                  <a:moveTo>
                    <a:pt x="1838" y="1"/>
                  </a:moveTo>
                  <a:lnTo>
                    <a:pt x="1" y="1068"/>
                  </a:lnTo>
                  <a:lnTo>
                    <a:pt x="1849" y="2135"/>
                  </a:lnTo>
                  <a:lnTo>
                    <a:pt x="3687" y="1068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6"/>
            <p:cNvSpPr/>
            <p:nvPr/>
          </p:nvSpPr>
          <p:spPr>
            <a:xfrm>
              <a:off x="1848200" y="1812500"/>
              <a:ext cx="63675" cy="48950"/>
            </a:xfrm>
            <a:custGeom>
              <a:avLst/>
              <a:gdLst/>
              <a:ahLst/>
              <a:cxnLst/>
              <a:rect l="l" t="t" r="r" b="b"/>
              <a:pathLst>
                <a:path w="2547" h="1958" extrusionOk="0">
                  <a:moveTo>
                    <a:pt x="1" y="0"/>
                  </a:moveTo>
                  <a:lnTo>
                    <a:pt x="1" y="463"/>
                  </a:lnTo>
                  <a:lnTo>
                    <a:pt x="2547" y="1958"/>
                  </a:lnTo>
                  <a:lnTo>
                    <a:pt x="2543" y="14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6"/>
            <p:cNvSpPr/>
            <p:nvPr/>
          </p:nvSpPr>
          <p:spPr>
            <a:xfrm>
              <a:off x="1887325" y="1836175"/>
              <a:ext cx="24550" cy="59150"/>
            </a:xfrm>
            <a:custGeom>
              <a:avLst/>
              <a:gdLst/>
              <a:ahLst/>
              <a:cxnLst/>
              <a:rect l="l" t="t" r="r" b="b"/>
              <a:pathLst>
                <a:path w="982" h="2366" extrusionOk="0">
                  <a:moveTo>
                    <a:pt x="6" y="0"/>
                  </a:moveTo>
                  <a:lnTo>
                    <a:pt x="0" y="1798"/>
                  </a:lnTo>
                  <a:lnTo>
                    <a:pt x="982" y="2365"/>
                  </a:lnTo>
                  <a:lnTo>
                    <a:pt x="978" y="56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>
              <a:off x="1881600" y="1907575"/>
              <a:ext cx="1075" cy="650"/>
            </a:xfrm>
            <a:custGeom>
              <a:avLst/>
              <a:gdLst/>
              <a:ahLst/>
              <a:cxnLst/>
              <a:rect l="l" t="t" r="r" b="b"/>
              <a:pathLst>
                <a:path w="43" h="26" extrusionOk="0">
                  <a:moveTo>
                    <a:pt x="22" y="1"/>
                  </a:moveTo>
                  <a:lnTo>
                    <a:pt x="0" y="12"/>
                  </a:lnTo>
                  <a:lnTo>
                    <a:pt x="22" y="26"/>
                  </a:lnTo>
                  <a:lnTo>
                    <a:pt x="42" y="1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1882125" y="1907875"/>
              <a:ext cx="550" cy="2850"/>
            </a:xfrm>
            <a:custGeom>
              <a:avLst/>
              <a:gdLst/>
              <a:ahLst/>
              <a:cxnLst/>
              <a:rect l="l" t="t" r="r" b="b"/>
              <a:pathLst>
                <a:path w="22" h="114" extrusionOk="0">
                  <a:moveTo>
                    <a:pt x="21" y="0"/>
                  </a:moveTo>
                  <a:lnTo>
                    <a:pt x="1" y="14"/>
                  </a:lnTo>
                  <a:lnTo>
                    <a:pt x="1" y="114"/>
                  </a:lnTo>
                  <a:lnTo>
                    <a:pt x="21" y="10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>
              <a:off x="1881600" y="1907875"/>
              <a:ext cx="550" cy="2850"/>
            </a:xfrm>
            <a:custGeom>
              <a:avLst/>
              <a:gdLst/>
              <a:ahLst/>
              <a:cxnLst/>
              <a:rect l="l" t="t" r="r" b="b"/>
              <a:pathLst>
                <a:path w="22" h="114" extrusionOk="0">
                  <a:moveTo>
                    <a:pt x="0" y="0"/>
                  </a:moveTo>
                  <a:lnTo>
                    <a:pt x="0" y="102"/>
                  </a:lnTo>
                  <a:lnTo>
                    <a:pt x="22" y="114"/>
                  </a:lnTo>
                  <a:lnTo>
                    <a:pt x="2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6"/>
            <p:cNvSpPr/>
            <p:nvPr/>
          </p:nvSpPr>
          <p:spPr>
            <a:xfrm>
              <a:off x="1886700" y="1904600"/>
              <a:ext cx="1075" cy="650"/>
            </a:xfrm>
            <a:custGeom>
              <a:avLst/>
              <a:gdLst/>
              <a:ahLst/>
              <a:cxnLst/>
              <a:rect l="l" t="t" r="r" b="b"/>
              <a:pathLst>
                <a:path w="43" h="26" extrusionOk="0">
                  <a:moveTo>
                    <a:pt x="22" y="1"/>
                  </a:moveTo>
                  <a:lnTo>
                    <a:pt x="1" y="14"/>
                  </a:lnTo>
                  <a:lnTo>
                    <a:pt x="22" y="26"/>
                  </a:lnTo>
                  <a:lnTo>
                    <a:pt x="43" y="14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6"/>
            <p:cNvSpPr/>
            <p:nvPr/>
          </p:nvSpPr>
          <p:spPr>
            <a:xfrm>
              <a:off x="1887250" y="1904950"/>
              <a:ext cx="525" cy="2850"/>
            </a:xfrm>
            <a:custGeom>
              <a:avLst/>
              <a:gdLst/>
              <a:ahLst/>
              <a:cxnLst/>
              <a:rect l="l" t="t" r="r" b="b"/>
              <a:pathLst>
                <a:path w="21" h="114" extrusionOk="0">
                  <a:moveTo>
                    <a:pt x="21" y="0"/>
                  </a:moveTo>
                  <a:lnTo>
                    <a:pt x="0" y="12"/>
                  </a:lnTo>
                  <a:lnTo>
                    <a:pt x="0" y="113"/>
                  </a:lnTo>
                  <a:lnTo>
                    <a:pt x="21" y="10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1886700" y="1904950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1" y="0"/>
                  </a:moveTo>
                  <a:lnTo>
                    <a:pt x="1" y="102"/>
                  </a:lnTo>
                  <a:lnTo>
                    <a:pt x="22" y="113"/>
                  </a:lnTo>
                  <a:lnTo>
                    <a:pt x="22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>
              <a:off x="1891800" y="1901675"/>
              <a:ext cx="1100" cy="600"/>
            </a:xfrm>
            <a:custGeom>
              <a:avLst/>
              <a:gdLst/>
              <a:ahLst/>
              <a:cxnLst/>
              <a:rect l="l" t="t" r="r" b="b"/>
              <a:pathLst>
                <a:path w="44" h="24" extrusionOk="0">
                  <a:moveTo>
                    <a:pt x="23" y="1"/>
                  </a:moveTo>
                  <a:lnTo>
                    <a:pt x="1" y="12"/>
                  </a:lnTo>
                  <a:lnTo>
                    <a:pt x="23" y="24"/>
                  </a:lnTo>
                  <a:lnTo>
                    <a:pt x="43" y="1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>
              <a:off x="1892350" y="1901975"/>
              <a:ext cx="550" cy="2850"/>
            </a:xfrm>
            <a:custGeom>
              <a:avLst/>
              <a:gdLst/>
              <a:ahLst/>
              <a:cxnLst/>
              <a:rect l="l" t="t" r="r" b="b"/>
              <a:pathLst>
                <a:path w="22" h="114" extrusionOk="0">
                  <a:moveTo>
                    <a:pt x="21" y="0"/>
                  </a:moveTo>
                  <a:lnTo>
                    <a:pt x="1" y="12"/>
                  </a:lnTo>
                  <a:lnTo>
                    <a:pt x="1" y="113"/>
                  </a:lnTo>
                  <a:lnTo>
                    <a:pt x="21" y="10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1891800" y="1901975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1" y="0"/>
                  </a:moveTo>
                  <a:lnTo>
                    <a:pt x="1" y="102"/>
                  </a:lnTo>
                  <a:lnTo>
                    <a:pt x="23" y="113"/>
                  </a:lnTo>
                  <a:lnTo>
                    <a:pt x="23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1896950" y="1898700"/>
              <a:ext cx="1050" cy="650"/>
            </a:xfrm>
            <a:custGeom>
              <a:avLst/>
              <a:gdLst/>
              <a:ahLst/>
              <a:cxnLst/>
              <a:rect l="l" t="t" r="r" b="b"/>
              <a:pathLst>
                <a:path w="42" h="26" extrusionOk="0">
                  <a:moveTo>
                    <a:pt x="21" y="1"/>
                  </a:moveTo>
                  <a:lnTo>
                    <a:pt x="1" y="12"/>
                  </a:lnTo>
                  <a:lnTo>
                    <a:pt x="21" y="25"/>
                  </a:lnTo>
                  <a:lnTo>
                    <a:pt x="42" y="1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6"/>
            <p:cNvSpPr/>
            <p:nvPr/>
          </p:nvSpPr>
          <p:spPr>
            <a:xfrm>
              <a:off x="1897475" y="1899000"/>
              <a:ext cx="525" cy="2850"/>
            </a:xfrm>
            <a:custGeom>
              <a:avLst/>
              <a:gdLst/>
              <a:ahLst/>
              <a:cxnLst/>
              <a:rect l="l" t="t" r="r" b="b"/>
              <a:pathLst>
                <a:path w="21" h="114" extrusionOk="0">
                  <a:moveTo>
                    <a:pt x="21" y="0"/>
                  </a:moveTo>
                  <a:lnTo>
                    <a:pt x="0" y="13"/>
                  </a:lnTo>
                  <a:lnTo>
                    <a:pt x="0" y="113"/>
                  </a:lnTo>
                  <a:lnTo>
                    <a:pt x="21" y="10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6"/>
            <p:cNvSpPr/>
            <p:nvPr/>
          </p:nvSpPr>
          <p:spPr>
            <a:xfrm>
              <a:off x="1896925" y="1899000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2" y="0"/>
                  </a:moveTo>
                  <a:lnTo>
                    <a:pt x="0" y="102"/>
                  </a:lnTo>
                  <a:lnTo>
                    <a:pt x="22" y="113"/>
                  </a:lnTo>
                  <a:lnTo>
                    <a:pt x="22" y="1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>
              <a:off x="1902075" y="1895725"/>
              <a:ext cx="1025" cy="650"/>
            </a:xfrm>
            <a:custGeom>
              <a:avLst/>
              <a:gdLst/>
              <a:ahLst/>
              <a:cxnLst/>
              <a:rect l="l" t="t" r="r" b="b"/>
              <a:pathLst>
                <a:path w="41" h="26" extrusionOk="0">
                  <a:moveTo>
                    <a:pt x="21" y="1"/>
                  </a:moveTo>
                  <a:lnTo>
                    <a:pt x="0" y="14"/>
                  </a:lnTo>
                  <a:lnTo>
                    <a:pt x="21" y="25"/>
                  </a:lnTo>
                  <a:lnTo>
                    <a:pt x="41" y="1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1902575" y="1896025"/>
              <a:ext cx="525" cy="2875"/>
            </a:xfrm>
            <a:custGeom>
              <a:avLst/>
              <a:gdLst/>
              <a:ahLst/>
              <a:cxnLst/>
              <a:rect l="l" t="t" r="r" b="b"/>
              <a:pathLst>
                <a:path w="21" h="115" extrusionOk="0">
                  <a:moveTo>
                    <a:pt x="21" y="0"/>
                  </a:moveTo>
                  <a:lnTo>
                    <a:pt x="1" y="13"/>
                  </a:lnTo>
                  <a:lnTo>
                    <a:pt x="1" y="115"/>
                  </a:lnTo>
                  <a:lnTo>
                    <a:pt x="21" y="10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1902025" y="1896050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2" y="1"/>
                  </a:moveTo>
                  <a:lnTo>
                    <a:pt x="1" y="101"/>
                  </a:lnTo>
                  <a:lnTo>
                    <a:pt x="23" y="114"/>
                  </a:lnTo>
                  <a:lnTo>
                    <a:pt x="23" y="1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6"/>
            <p:cNvSpPr/>
            <p:nvPr/>
          </p:nvSpPr>
          <p:spPr>
            <a:xfrm>
              <a:off x="1876650" y="1904725"/>
              <a:ext cx="1050" cy="625"/>
            </a:xfrm>
            <a:custGeom>
              <a:avLst/>
              <a:gdLst/>
              <a:ahLst/>
              <a:cxnLst/>
              <a:rect l="l" t="t" r="r" b="b"/>
              <a:pathLst>
                <a:path w="42" h="25" extrusionOk="0">
                  <a:moveTo>
                    <a:pt x="21" y="0"/>
                  </a:moveTo>
                  <a:lnTo>
                    <a:pt x="1" y="12"/>
                  </a:lnTo>
                  <a:lnTo>
                    <a:pt x="21" y="25"/>
                  </a:lnTo>
                  <a:lnTo>
                    <a:pt x="41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6"/>
            <p:cNvSpPr/>
            <p:nvPr/>
          </p:nvSpPr>
          <p:spPr>
            <a:xfrm>
              <a:off x="1877175" y="1905000"/>
              <a:ext cx="525" cy="2900"/>
            </a:xfrm>
            <a:custGeom>
              <a:avLst/>
              <a:gdLst/>
              <a:ahLst/>
              <a:cxnLst/>
              <a:rect l="l" t="t" r="r" b="b"/>
              <a:pathLst>
                <a:path w="21" h="116" extrusionOk="0">
                  <a:moveTo>
                    <a:pt x="20" y="1"/>
                  </a:moveTo>
                  <a:lnTo>
                    <a:pt x="0" y="14"/>
                  </a:lnTo>
                  <a:lnTo>
                    <a:pt x="0" y="115"/>
                  </a:lnTo>
                  <a:lnTo>
                    <a:pt x="20" y="10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1876625" y="1905000"/>
              <a:ext cx="575" cy="2900"/>
            </a:xfrm>
            <a:custGeom>
              <a:avLst/>
              <a:gdLst/>
              <a:ahLst/>
              <a:cxnLst/>
              <a:rect l="l" t="t" r="r" b="b"/>
              <a:pathLst>
                <a:path w="23" h="116" extrusionOk="0">
                  <a:moveTo>
                    <a:pt x="2" y="1"/>
                  </a:moveTo>
                  <a:lnTo>
                    <a:pt x="0" y="102"/>
                  </a:lnTo>
                  <a:lnTo>
                    <a:pt x="22" y="115"/>
                  </a:lnTo>
                  <a:lnTo>
                    <a:pt x="22" y="1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1871700" y="1901850"/>
              <a:ext cx="1075" cy="650"/>
            </a:xfrm>
            <a:custGeom>
              <a:avLst/>
              <a:gdLst/>
              <a:ahLst/>
              <a:cxnLst/>
              <a:rect l="l" t="t" r="r" b="b"/>
              <a:pathLst>
                <a:path w="43" h="26" extrusionOk="0">
                  <a:moveTo>
                    <a:pt x="21" y="1"/>
                  </a:moveTo>
                  <a:lnTo>
                    <a:pt x="0" y="12"/>
                  </a:lnTo>
                  <a:lnTo>
                    <a:pt x="21" y="25"/>
                  </a:lnTo>
                  <a:lnTo>
                    <a:pt x="42" y="1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1872200" y="1902150"/>
              <a:ext cx="575" cy="2875"/>
            </a:xfrm>
            <a:custGeom>
              <a:avLst/>
              <a:gdLst/>
              <a:ahLst/>
              <a:cxnLst/>
              <a:rect l="l" t="t" r="r" b="b"/>
              <a:pathLst>
                <a:path w="23" h="115" extrusionOk="0">
                  <a:moveTo>
                    <a:pt x="22" y="0"/>
                  </a:moveTo>
                  <a:lnTo>
                    <a:pt x="1" y="13"/>
                  </a:lnTo>
                  <a:lnTo>
                    <a:pt x="1" y="115"/>
                  </a:lnTo>
                  <a:lnTo>
                    <a:pt x="21" y="10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1871700" y="1902150"/>
              <a:ext cx="525" cy="2875"/>
            </a:xfrm>
            <a:custGeom>
              <a:avLst/>
              <a:gdLst/>
              <a:ahLst/>
              <a:cxnLst/>
              <a:rect l="l" t="t" r="r" b="b"/>
              <a:pathLst>
                <a:path w="21" h="115" extrusionOk="0">
                  <a:moveTo>
                    <a:pt x="0" y="0"/>
                  </a:moveTo>
                  <a:lnTo>
                    <a:pt x="0" y="102"/>
                  </a:lnTo>
                  <a:lnTo>
                    <a:pt x="21" y="115"/>
                  </a:lnTo>
                  <a:lnTo>
                    <a:pt x="21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>
              <a:off x="1866725" y="1899000"/>
              <a:ext cx="1075" cy="625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21" y="0"/>
                  </a:moveTo>
                  <a:lnTo>
                    <a:pt x="1" y="13"/>
                  </a:lnTo>
                  <a:lnTo>
                    <a:pt x="21" y="25"/>
                  </a:lnTo>
                  <a:lnTo>
                    <a:pt x="43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>
              <a:off x="1867225" y="1899275"/>
              <a:ext cx="575" cy="2900"/>
            </a:xfrm>
            <a:custGeom>
              <a:avLst/>
              <a:gdLst/>
              <a:ahLst/>
              <a:cxnLst/>
              <a:rect l="l" t="t" r="r" b="b"/>
              <a:pathLst>
                <a:path w="23" h="116" extrusionOk="0">
                  <a:moveTo>
                    <a:pt x="23" y="1"/>
                  </a:moveTo>
                  <a:lnTo>
                    <a:pt x="1" y="14"/>
                  </a:lnTo>
                  <a:lnTo>
                    <a:pt x="1" y="115"/>
                  </a:lnTo>
                  <a:lnTo>
                    <a:pt x="23" y="10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>
              <a:off x="1866725" y="1899325"/>
              <a:ext cx="525" cy="2850"/>
            </a:xfrm>
            <a:custGeom>
              <a:avLst/>
              <a:gdLst/>
              <a:ahLst/>
              <a:cxnLst/>
              <a:rect l="l" t="t" r="r" b="b"/>
              <a:pathLst>
                <a:path w="21" h="114" extrusionOk="0">
                  <a:moveTo>
                    <a:pt x="1" y="0"/>
                  </a:moveTo>
                  <a:lnTo>
                    <a:pt x="1" y="100"/>
                  </a:lnTo>
                  <a:lnTo>
                    <a:pt x="21" y="113"/>
                  </a:lnTo>
                  <a:lnTo>
                    <a:pt x="2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6"/>
            <p:cNvSpPr/>
            <p:nvPr/>
          </p:nvSpPr>
          <p:spPr>
            <a:xfrm>
              <a:off x="1861750" y="1896125"/>
              <a:ext cx="1075" cy="650"/>
            </a:xfrm>
            <a:custGeom>
              <a:avLst/>
              <a:gdLst/>
              <a:ahLst/>
              <a:cxnLst/>
              <a:rect l="l" t="t" r="r" b="b"/>
              <a:pathLst>
                <a:path w="43" h="26" extrusionOk="0">
                  <a:moveTo>
                    <a:pt x="23" y="1"/>
                  </a:moveTo>
                  <a:lnTo>
                    <a:pt x="1" y="14"/>
                  </a:lnTo>
                  <a:lnTo>
                    <a:pt x="23" y="25"/>
                  </a:lnTo>
                  <a:lnTo>
                    <a:pt x="43" y="14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1862275" y="1896450"/>
              <a:ext cx="550" cy="2850"/>
            </a:xfrm>
            <a:custGeom>
              <a:avLst/>
              <a:gdLst/>
              <a:ahLst/>
              <a:cxnLst/>
              <a:rect l="l" t="t" r="r" b="b"/>
              <a:pathLst>
                <a:path w="22" h="114" extrusionOk="0">
                  <a:moveTo>
                    <a:pt x="22" y="1"/>
                  </a:moveTo>
                  <a:lnTo>
                    <a:pt x="2" y="12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22" y="10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6"/>
            <p:cNvSpPr/>
            <p:nvPr/>
          </p:nvSpPr>
          <p:spPr>
            <a:xfrm>
              <a:off x="1861750" y="1896450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1" y="1"/>
                  </a:moveTo>
                  <a:lnTo>
                    <a:pt x="1" y="102"/>
                  </a:lnTo>
                  <a:lnTo>
                    <a:pt x="21" y="114"/>
                  </a:lnTo>
                  <a:lnTo>
                    <a:pt x="23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>
              <a:off x="1856800" y="1893275"/>
              <a:ext cx="1075" cy="625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22" y="0"/>
                  </a:moveTo>
                  <a:lnTo>
                    <a:pt x="0" y="13"/>
                  </a:lnTo>
                  <a:lnTo>
                    <a:pt x="22" y="25"/>
                  </a:lnTo>
                  <a:lnTo>
                    <a:pt x="42" y="1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>
              <a:off x="1857325" y="1893600"/>
              <a:ext cx="550" cy="2850"/>
            </a:xfrm>
            <a:custGeom>
              <a:avLst/>
              <a:gdLst/>
              <a:ahLst/>
              <a:cxnLst/>
              <a:rect l="l" t="t" r="r" b="b"/>
              <a:pathLst>
                <a:path w="22" h="114" extrusionOk="0">
                  <a:moveTo>
                    <a:pt x="21" y="0"/>
                  </a:moveTo>
                  <a:lnTo>
                    <a:pt x="1" y="12"/>
                  </a:lnTo>
                  <a:lnTo>
                    <a:pt x="1" y="113"/>
                  </a:lnTo>
                  <a:lnTo>
                    <a:pt x="21" y="10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6"/>
            <p:cNvSpPr/>
            <p:nvPr/>
          </p:nvSpPr>
          <p:spPr>
            <a:xfrm>
              <a:off x="1856800" y="1893600"/>
              <a:ext cx="550" cy="2850"/>
            </a:xfrm>
            <a:custGeom>
              <a:avLst/>
              <a:gdLst/>
              <a:ahLst/>
              <a:cxnLst/>
              <a:rect l="l" t="t" r="r" b="b"/>
              <a:pathLst>
                <a:path w="22" h="114" extrusionOk="0">
                  <a:moveTo>
                    <a:pt x="0" y="0"/>
                  </a:moveTo>
                  <a:lnTo>
                    <a:pt x="0" y="102"/>
                  </a:lnTo>
                  <a:lnTo>
                    <a:pt x="22" y="113"/>
                  </a:lnTo>
                  <a:lnTo>
                    <a:pt x="22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6"/>
            <p:cNvSpPr/>
            <p:nvPr/>
          </p:nvSpPr>
          <p:spPr>
            <a:xfrm>
              <a:off x="1851875" y="1890400"/>
              <a:ext cx="1025" cy="650"/>
            </a:xfrm>
            <a:custGeom>
              <a:avLst/>
              <a:gdLst/>
              <a:ahLst/>
              <a:cxnLst/>
              <a:rect l="l" t="t" r="r" b="b"/>
              <a:pathLst>
                <a:path w="41" h="26" extrusionOk="0">
                  <a:moveTo>
                    <a:pt x="20" y="1"/>
                  </a:moveTo>
                  <a:lnTo>
                    <a:pt x="0" y="14"/>
                  </a:lnTo>
                  <a:lnTo>
                    <a:pt x="20" y="25"/>
                  </a:lnTo>
                  <a:lnTo>
                    <a:pt x="41" y="14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6"/>
            <p:cNvSpPr/>
            <p:nvPr/>
          </p:nvSpPr>
          <p:spPr>
            <a:xfrm>
              <a:off x="1852375" y="1890725"/>
              <a:ext cx="525" cy="2850"/>
            </a:xfrm>
            <a:custGeom>
              <a:avLst/>
              <a:gdLst/>
              <a:ahLst/>
              <a:cxnLst/>
              <a:rect l="l" t="t" r="r" b="b"/>
              <a:pathLst>
                <a:path w="21" h="114" extrusionOk="0">
                  <a:moveTo>
                    <a:pt x="21" y="1"/>
                  </a:moveTo>
                  <a:lnTo>
                    <a:pt x="0" y="12"/>
                  </a:lnTo>
                  <a:lnTo>
                    <a:pt x="0" y="114"/>
                  </a:lnTo>
                  <a:lnTo>
                    <a:pt x="21" y="10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6"/>
            <p:cNvSpPr/>
            <p:nvPr/>
          </p:nvSpPr>
          <p:spPr>
            <a:xfrm>
              <a:off x="1851825" y="1890725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2" y="1"/>
                  </a:moveTo>
                  <a:lnTo>
                    <a:pt x="1" y="102"/>
                  </a:lnTo>
                  <a:lnTo>
                    <a:pt x="22" y="114"/>
                  </a:lnTo>
                  <a:lnTo>
                    <a:pt x="22" y="1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6"/>
            <p:cNvSpPr/>
            <p:nvPr/>
          </p:nvSpPr>
          <p:spPr>
            <a:xfrm>
              <a:off x="1846900" y="1887525"/>
              <a:ext cx="1075" cy="650"/>
            </a:xfrm>
            <a:custGeom>
              <a:avLst/>
              <a:gdLst/>
              <a:ahLst/>
              <a:cxnLst/>
              <a:rect l="l" t="t" r="r" b="b"/>
              <a:pathLst>
                <a:path w="43" h="26" extrusionOk="0">
                  <a:moveTo>
                    <a:pt x="21" y="1"/>
                  </a:moveTo>
                  <a:lnTo>
                    <a:pt x="0" y="14"/>
                  </a:lnTo>
                  <a:lnTo>
                    <a:pt x="21" y="26"/>
                  </a:lnTo>
                  <a:lnTo>
                    <a:pt x="42" y="14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>
              <a:off x="1847400" y="1887875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22" y="0"/>
                  </a:moveTo>
                  <a:lnTo>
                    <a:pt x="1" y="12"/>
                  </a:lnTo>
                  <a:lnTo>
                    <a:pt x="1" y="113"/>
                  </a:lnTo>
                  <a:lnTo>
                    <a:pt x="21" y="10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6"/>
            <p:cNvSpPr/>
            <p:nvPr/>
          </p:nvSpPr>
          <p:spPr>
            <a:xfrm>
              <a:off x="1846900" y="1887875"/>
              <a:ext cx="525" cy="2850"/>
            </a:xfrm>
            <a:custGeom>
              <a:avLst/>
              <a:gdLst/>
              <a:ahLst/>
              <a:cxnLst/>
              <a:rect l="l" t="t" r="r" b="b"/>
              <a:pathLst>
                <a:path w="21" h="114" extrusionOk="0">
                  <a:moveTo>
                    <a:pt x="0" y="0"/>
                  </a:moveTo>
                  <a:lnTo>
                    <a:pt x="0" y="102"/>
                  </a:lnTo>
                  <a:lnTo>
                    <a:pt x="21" y="113"/>
                  </a:lnTo>
                  <a:lnTo>
                    <a:pt x="2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6"/>
            <p:cNvSpPr/>
            <p:nvPr/>
          </p:nvSpPr>
          <p:spPr>
            <a:xfrm>
              <a:off x="1841925" y="1884700"/>
              <a:ext cx="1075" cy="625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21" y="1"/>
                  </a:moveTo>
                  <a:lnTo>
                    <a:pt x="1" y="12"/>
                  </a:lnTo>
                  <a:lnTo>
                    <a:pt x="21" y="24"/>
                  </a:lnTo>
                  <a:lnTo>
                    <a:pt x="43" y="1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6"/>
            <p:cNvSpPr/>
            <p:nvPr/>
          </p:nvSpPr>
          <p:spPr>
            <a:xfrm>
              <a:off x="1842425" y="1885000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23" y="0"/>
                  </a:moveTo>
                  <a:lnTo>
                    <a:pt x="1" y="12"/>
                  </a:lnTo>
                  <a:lnTo>
                    <a:pt x="1" y="114"/>
                  </a:lnTo>
                  <a:lnTo>
                    <a:pt x="23" y="10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6"/>
            <p:cNvSpPr/>
            <p:nvPr/>
          </p:nvSpPr>
          <p:spPr>
            <a:xfrm>
              <a:off x="1841925" y="1885000"/>
              <a:ext cx="525" cy="2850"/>
            </a:xfrm>
            <a:custGeom>
              <a:avLst/>
              <a:gdLst/>
              <a:ahLst/>
              <a:cxnLst/>
              <a:rect l="l" t="t" r="r" b="b"/>
              <a:pathLst>
                <a:path w="21" h="114" extrusionOk="0">
                  <a:moveTo>
                    <a:pt x="1" y="0"/>
                  </a:moveTo>
                  <a:lnTo>
                    <a:pt x="1" y="102"/>
                  </a:lnTo>
                  <a:lnTo>
                    <a:pt x="21" y="114"/>
                  </a:lnTo>
                  <a:lnTo>
                    <a:pt x="21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6"/>
            <p:cNvSpPr/>
            <p:nvPr/>
          </p:nvSpPr>
          <p:spPr>
            <a:xfrm>
              <a:off x="1836975" y="1881850"/>
              <a:ext cx="1075" cy="600"/>
            </a:xfrm>
            <a:custGeom>
              <a:avLst/>
              <a:gdLst/>
              <a:ahLst/>
              <a:cxnLst/>
              <a:rect l="l" t="t" r="r" b="b"/>
              <a:pathLst>
                <a:path w="43" h="24" extrusionOk="0">
                  <a:moveTo>
                    <a:pt x="22" y="0"/>
                  </a:moveTo>
                  <a:lnTo>
                    <a:pt x="0" y="12"/>
                  </a:lnTo>
                  <a:lnTo>
                    <a:pt x="22" y="24"/>
                  </a:lnTo>
                  <a:lnTo>
                    <a:pt x="42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6"/>
            <p:cNvSpPr/>
            <p:nvPr/>
          </p:nvSpPr>
          <p:spPr>
            <a:xfrm>
              <a:off x="1837475" y="1882125"/>
              <a:ext cx="575" cy="2875"/>
            </a:xfrm>
            <a:custGeom>
              <a:avLst/>
              <a:gdLst/>
              <a:ahLst/>
              <a:cxnLst/>
              <a:rect l="l" t="t" r="r" b="b"/>
              <a:pathLst>
                <a:path w="23" h="115" extrusionOk="0">
                  <a:moveTo>
                    <a:pt x="22" y="1"/>
                  </a:moveTo>
                  <a:lnTo>
                    <a:pt x="2" y="13"/>
                  </a:lnTo>
                  <a:lnTo>
                    <a:pt x="0" y="114"/>
                  </a:lnTo>
                  <a:lnTo>
                    <a:pt x="22" y="10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6"/>
            <p:cNvSpPr/>
            <p:nvPr/>
          </p:nvSpPr>
          <p:spPr>
            <a:xfrm>
              <a:off x="1836975" y="1882125"/>
              <a:ext cx="550" cy="2875"/>
            </a:xfrm>
            <a:custGeom>
              <a:avLst/>
              <a:gdLst/>
              <a:ahLst/>
              <a:cxnLst/>
              <a:rect l="l" t="t" r="r" b="b"/>
              <a:pathLst>
                <a:path w="22" h="115" extrusionOk="0">
                  <a:moveTo>
                    <a:pt x="0" y="1"/>
                  </a:moveTo>
                  <a:lnTo>
                    <a:pt x="0" y="102"/>
                  </a:lnTo>
                  <a:lnTo>
                    <a:pt x="20" y="114"/>
                  </a:lnTo>
                  <a:lnTo>
                    <a:pt x="22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>
              <a:off x="1832000" y="1878975"/>
              <a:ext cx="1075" cy="600"/>
            </a:xfrm>
            <a:custGeom>
              <a:avLst/>
              <a:gdLst/>
              <a:ahLst/>
              <a:cxnLst/>
              <a:rect l="l" t="t" r="r" b="b"/>
              <a:pathLst>
                <a:path w="43" h="24" extrusionOk="0">
                  <a:moveTo>
                    <a:pt x="22" y="1"/>
                  </a:moveTo>
                  <a:lnTo>
                    <a:pt x="0" y="12"/>
                  </a:lnTo>
                  <a:lnTo>
                    <a:pt x="22" y="24"/>
                  </a:lnTo>
                  <a:lnTo>
                    <a:pt x="42" y="1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6"/>
            <p:cNvSpPr/>
            <p:nvPr/>
          </p:nvSpPr>
          <p:spPr>
            <a:xfrm>
              <a:off x="1832550" y="1879275"/>
              <a:ext cx="525" cy="2850"/>
            </a:xfrm>
            <a:custGeom>
              <a:avLst/>
              <a:gdLst/>
              <a:ahLst/>
              <a:cxnLst/>
              <a:rect l="l" t="t" r="r" b="b"/>
              <a:pathLst>
                <a:path w="21" h="114" extrusionOk="0">
                  <a:moveTo>
                    <a:pt x="20" y="0"/>
                  </a:moveTo>
                  <a:lnTo>
                    <a:pt x="0" y="12"/>
                  </a:lnTo>
                  <a:lnTo>
                    <a:pt x="0" y="113"/>
                  </a:lnTo>
                  <a:lnTo>
                    <a:pt x="20" y="10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6"/>
            <p:cNvSpPr/>
            <p:nvPr/>
          </p:nvSpPr>
          <p:spPr>
            <a:xfrm>
              <a:off x="1832000" y="1879275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0" y="0"/>
                  </a:moveTo>
                  <a:lnTo>
                    <a:pt x="0" y="102"/>
                  </a:lnTo>
                  <a:lnTo>
                    <a:pt x="22" y="113"/>
                  </a:lnTo>
                  <a:lnTo>
                    <a:pt x="22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6"/>
            <p:cNvSpPr/>
            <p:nvPr/>
          </p:nvSpPr>
          <p:spPr>
            <a:xfrm>
              <a:off x="1827075" y="1876125"/>
              <a:ext cx="1025" cy="600"/>
            </a:xfrm>
            <a:custGeom>
              <a:avLst/>
              <a:gdLst/>
              <a:ahLst/>
              <a:cxnLst/>
              <a:rect l="l" t="t" r="r" b="b"/>
              <a:pathLst>
                <a:path w="41" h="24" extrusionOk="0">
                  <a:moveTo>
                    <a:pt x="20" y="0"/>
                  </a:moveTo>
                  <a:lnTo>
                    <a:pt x="0" y="12"/>
                  </a:lnTo>
                  <a:lnTo>
                    <a:pt x="20" y="23"/>
                  </a:lnTo>
                  <a:lnTo>
                    <a:pt x="41" y="1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6"/>
            <p:cNvSpPr/>
            <p:nvPr/>
          </p:nvSpPr>
          <p:spPr>
            <a:xfrm>
              <a:off x="1827575" y="1876400"/>
              <a:ext cx="525" cy="2850"/>
            </a:xfrm>
            <a:custGeom>
              <a:avLst/>
              <a:gdLst/>
              <a:ahLst/>
              <a:cxnLst/>
              <a:rect l="l" t="t" r="r" b="b"/>
              <a:pathLst>
                <a:path w="21" h="114" extrusionOk="0">
                  <a:moveTo>
                    <a:pt x="21" y="1"/>
                  </a:moveTo>
                  <a:lnTo>
                    <a:pt x="0" y="12"/>
                  </a:lnTo>
                  <a:lnTo>
                    <a:pt x="0" y="114"/>
                  </a:lnTo>
                  <a:lnTo>
                    <a:pt x="21" y="10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6"/>
            <p:cNvSpPr/>
            <p:nvPr/>
          </p:nvSpPr>
          <p:spPr>
            <a:xfrm>
              <a:off x="1827025" y="1876400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2" y="1"/>
                  </a:moveTo>
                  <a:lnTo>
                    <a:pt x="1" y="102"/>
                  </a:lnTo>
                  <a:lnTo>
                    <a:pt x="22" y="114"/>
                  </a:lnTo>
                  <a:lnTo>
                    <a:pt x="22" y="1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>
              <a:off x="1822100" y="1873250"/>
              <a:ext cx="1075" cy="650"/>
            </a:xfrm>
            <a:custGeom>
              <a:avLst/>
              <a:gdLst/>
              <a:ahLst/>
              <a:cxnLst/>
              <a:rect l="l" t="t" r="r" b="b"/>
              <a:pathLst>
                <a:path w="43" h="26" extrusionOk="0">
                  <a:moveTo>
                    <a:pt x="21" y="1"/>
                  </a:moveTo>
                  <a:lnTo>
                    <a:pt x="1" y="12"/>
                  </a:lnTo>
                  <a:lnTo>
                    <a:pt x="21" y="25"/>
                  </a:lnTo>
                  <a:lnTo>
                    <a:pt x="43" y="1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>
              <a:off x="1822600" y="1873550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23" y="0"/>
                  </a:moveTo>
                  <a:lnTo>
                    <a:pt x="1" y="13"/>
                  </a:lnTo>
                  <a:lnTo>
                    <a:pt x="1" y="113"/>
                  </a:lnTo>
                  <a:lnTo>
                    <a:pt x="21" y="10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6"/>
            <p:cNvSpPr/>
            <p:nvPr/>
          </p:nvSpPr>
          <p:spPr>
            <a:xfrm>
              <a:off x="1822100" y="1873550"/>
              <a:ext cx="525" cy="2850"/>
            </a:xfrm>
            <a:custGeom>
              <a:avLst/>
              <a:gdLst/>
              <a:ahLst/>
              <a:cxnLst/>
              <a:rect l="l" t="t" r="r" b="b"/>
              <a:pathLst>
                <a:path w="21" h="114" extrusionOk="0">
                  <a:moveTo>
                    <a:pt x="1" y="0"/>
                  </a:moveTo>
                  <a:lnTo>
                    <a:pt x="1" y="102"/>
                  </a:lnTo>
                  <a:lnTo>
                    <a:pt x="21" y="113"/>
                  </a:lnTo>
                  <a:lnTo>
                    <a:pt x="21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6"/>
            <p:cNvSpPr/>
            <p:nvPr/>
          </p:nvSpPr>
          <p:spPr>
            <a:xfrm>
              <a:off x="1817125" y="1870400"/>
              <a:ext cx="1075" cy="625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21" y="0"/>
                  </a:moveTo>
                  <a:lnTo>
                    <a:pt x="1" y="12"/>
                  </a:lnTo>
                  <a:lnTo>
                    <a:pt x="21" y="25"/>
                  </a:lnTo>
                  <a:lnTo>
                    <a:pt x="43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6"/>
            <p:cNvSpPr/>
            <p:nvPr/>
          </p:nvSpPr>
          <p:spPr>
            <a:xfrm>
              <a:off x="1817650" y="1870675"/>
              <a:ext cx="550" cy="2900"/>
            </a:xfrm>
            <a:custGeom>
              <a:avLst/>
              <a:gdLst/>
              <a:ahLst/>
              <a:cxnLst/>
              <a:rect l="l" t="t" r="r" b="b"/>
              <a:pathLst>
                <a:path w="22" h="116" extrusionOk="0">
                  <a:moveTo>
                    <a:pt x="22" y="1"/>
                  </a:moveTo>
                  <a:lnTo>
                    <a:pt x="0" y="14"/>
                  </a:lnTo>
                  <a:lnTo>
                    <a:pt x="0" y="115"/>
                  </a:lnTo>
                  <a:lnTo>
                    <a:pt x="22" y="10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6"/>
            <p:cNvSpPr/>
            <p:nvPr/>
          </p:nvSpPr>
          <p:spPr>
            <a:xfrm>
              <a:off x="1817125" y="1870675"/>
              <a:ext cx="550" cy="2900"/>
            </a:xfrm>
            <a:custGeom>
              <a:avLst/>
              <a:gdLst/>
              <a:ahLst/>
              <a:cxnLst/>
              <a:rect l="l" t="t" r="r" b="b"/>
              <a:pathLst>
                <a:path w="22" h="116" extrusionOk="0">
                  <a:moveTo>
                    <a:pt x="1" y="1"/>
                  </a:moveTo>
                  <a:lnTo>
                    <a:pt x="1" y="102"/>
                  </a:lnTo>
                  <a:lnTo>
                    <a:pt x="21" y="115"/>
                  </a:lnTo>
                  <a:lnTo>
                    <a:pt x="21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6"/>
            <p:cNvSpPr/>
            <p:nvPr/>
          </p:nvSpPr>
          <p:spPr>
            <a:xfrm>
              <a:off x="1812175" y="1867525"/>
              <a:ext cx="1075" cy="650"/>
            </a:xfrm>
            <a:custGeom>
              <a:avLst/>
              <a:gdLst/>
              <a:ahLst/>
              <a:cxnLst/>
              <a:rect l="l" t="t" r="r" b="b"/>
              <a:pathLst>
                <a:path w="43" h="26" extrusionOk="0">
                  <a:moveTo>
                    <a:pt x="22" y="1"/>
                  </a:moveTo>
                  <a:lnTo>
                    <a:pt x="0" y="12"/>
                  </a:lnTo>
                  <a:lnTo>
                    <a:pt x="22" y="25"/>
                  </a:lnTo>
                  <a:lnTo>
                    <a:pt x="42" y="1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6"/>
            <p:cNvSpPr/>
            <p:nvPr/>
          </p:nvSpPr>
          <p:spPr>
            <a:xfrm>
              <a:off x="1812675" y="1867825"/>
              <a:ext cx="575" cy="2875"/>
            </a:xfrm>
            <a:custGeom>
              <a:avLst/>
              <a:gdLst/>
              <a:ahLst/>
              <a:cxnLst/>
              <a:rect l="l" t="t" r="r" b="b"/>
              <a:pathLst>
                <a:path w="23" h="115" extrusionOk="0">
                  <a:moveTo>
                    <a:pt x="22" y="0"/>
                  </a:moveTo>
                  <a:lnTo>
                    <a:pt x="2" y="13"/>
                  </a:lnTo>
                  <a:lnTo>
                    <a:pt x="0" y="115"/>
                  </a:lnTo>
                  <a:lnTo>
                    <a:pt x="22" y="10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6"/>
            <p:cNvSpPr/>
            <p:nvPr/>
          </p:nvSpPr>
          <p:spPr>
            <a:xfrm>
              <a:off x="1812175" y="1867825"/>
              <a:ext cx="550" cy="2875"/>
            </a:xfrm>
            <a:custGeom>
              <a:avLst/>
              <a:gdLst/>
              <a:ahLst/>
              <a:cxnLst/>
              <a:rect l="l" t="t" r="r" b="b"/>
              <a:pathLst>
                <a:path w="22" h="115" extrusionOk="0">
                  <a:moveTo>
                    <a:pt x="0" y="0"/>
                  </a:moveTo>
                  <a:lnTo>
                    <a:pt x="0" y="102"/>
                  </a:lnTo>
                  <a:lnTo>
                    <a:pt x="20" y="115"/>
                  </a:lnTo>
                  <a:lnTo>
                    <a:pt x="2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6"/>
            <p:cNvSpPr/>
            <p:nvPr/>
          </p:nvSpPr>
          <p:spPr>
            <a:xfrm>
              <a:off x="1807200" y="1864675"/>
              <a:ext cx="1075" cy="625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22" y="0"/>
                  </a:moveTo>
                  <a:lnTo>
                    <a:pt x="1" y="12"/>
                  </a:lnTo>
                  <a:lnTo>
                    <a:pt x="22" y="25"/>
                  </a:lnTo>
                  <a:lnTo>
                    <a:pt x="43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6"/>
            <p:cNvSpPr/>
            <p:nvPr/>
          </p:nvSpPr>
          <p:spPr>
            <a:xfrm>
              <a:off x="1807750" y="1864950"/>
              <a:ext cx="525" cy="2900"/>
            </a:xfrm>
            <a:custGeom>
              <a:avLst/>
              <a:gdLst/>
              <a:ahLst/>
              <a:cxnLst/>
              <a:rect l="l" t="t" r="r" b="b"/>
              <a:pathLst>
                <a:path w="21" h="116" extrusionOk="0">
                  <a:moveTo>
                    <a:pt x="21" y="1"/>
                  </a:moveTo>
                  <a:lnTo>
                    <a:pt x="0" y="14"/>
                  </a:lnTo>
                  <a:lnTo>
                    <a:pt x="0" y="115"/>
                  </a:lnTo>
                  <a:lnTo>
                    <a:pt x="21" y="10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>
              <a:off x="1807200" y="1864950"/>
              <a:ext cx="575" cy="2900"/>
            </a:xfrm>
            <a:custGeom>
              <a:avLst/>
              <a:gdLst/>
              <a:ahLst/>
              <a:cxnLst/>
              <a:rect l="l" t="t" r="r" b="b"/>
              <a:pathLst>
                <a:path w="23" h="116" extrusionOk="0">
                  <a:moveTo>
                    <a:pt x="1" y="1"/>
                  </a:moveTo>
                  <a:lnTo>
                    <a:pt x="1" y="102"/>
                  </a:lnTo>
                  <a:lnTo>
                    <a:pt x="22" y="115"/>
                  </a:lnTo>
                  <a:lnTo>
                    <a:pt x="22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>
              <a:off x="1802275" y="1861800"/>
              <a:ext cx="1025" cy="650"/>
            </a:xfrm>
            <a:custGeom>
              <a:avLst/>
              <a:gdLst/>
              <a:ahLst/>
              <a:cxnLst/>
              <a:rect l="l" t="t" r="r" b="b"/>
              <a:pathLst>
                <a:path w="41" h="26" extrusionOk="0">
                  <a:moveTo>
                    <a:pt x="21" y="0"/>
                  </a:moveTo>
                  <a:lnTo>
                    <a:pt x="0" y="13"/>
                  </a:lnTo>
                  <a:lnTo>
                    <a:pt x="21" y="25"/>
                  </a:lnTo>
                  <a:lnTo>
                    <a:pt x="41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6"/>
            <p:cNvSpPr/>
            <p:nvPr/>
          </p:nvSpPr>
          <p:spPr>
            <a:xfrm>
              <a:off x="1802775" y="1862100"/>
              <a:ext cx="525" cy="2875"/>
            </a:xfrm>
            <a:custGeom>
              <a:avLst/>
              <a:gdLst/>
              <a:ahLst/>
              <a:cxnLst/>
              <a:rect l="l" t="t" r="r" b="b"/>
              <a:pathLst>
                <a:path w="21" h="115" extrusionOk="0">
                  <a:moveTo>
                    <a:pt x="21" y="0"/>
                  </a:moveTo>
                  <a:lnTo>
                    <a:pt x="1" y="13"/>
                  </a:lnTo>
                  <a:lnTo>
                    <a:pt x="1" y="115"/>
                  </a:lnTo>
                  <a:lnTo>
                    <a:pt x="21" y="10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6"/>
            <p:cNvSpPr/>
            <p:nvPr/>
          </p:nvSpPr>
          <p:spPr>
            <a:xfrm>
              <a:off x="1802225" y="1862125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2" y="0"/>
                  </a:moveTo>
                  <a:lnTo>
                    <a:pt x="1" y="101"/>
                  </a:lnTo>
                  <a:lnTo>
                    <a:pt x="23" y="114"/>
                  </a:lnTo>
                  <a:lnTo>
                    <a:pt x="23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6"/>
            <p:cNvSpPr/>
            <p:nvPr/>
          </p:nvSpPr>
          <p:spPr>
            <a:xfrm>
              <a:off x="1881600" y="1907850"/>
              <a:ext cx="550" cy="950"/>
            </a:xfrm>
            <a:custGeom>
              <a:avLst/>
              <a:gdLst/>
              <a:ahLst/>
              <a:cxnLst/>
              <a:rect l="l" t="t" r="r" b="b"/>
              <a:pathLst>
                <a:path w="22" h="38" extrusionOk="0">
                  <a:moveTo>
                    <a:pt x="0" y="0"/>
                  </a:moveTo>
                  <a:lnTo>
                    <a:pt x="0" y="25"/>
                  </a:lnTo>
                  <a:lnTo>
                    <a:pt x="22" y="38"/>
                  </a:lnTo>
                  <a:lnTo>
                    <a:pt x="2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1910200" y="189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1907175" y="1892750"/>
              <a:ext cx="1050" cy="650"/>
            </a:xfrm>
            <a:custGeom>
              <a:avLst/>
              <a:gdLst/>
              <a:ahLst/>
              <a:cxnLst/>
              <a:rect l="l" t="t" r="r" b="b"/>
              <a:pathLst>
                <a:path w="42" h="26" extrusionOk="0">
                  <a:moveTo>
                    <a:pt x="21" y="1"/>
                  </a:moveTo>
                  <a:lnTo>
                    <a:pt x="1" y="14"/>
                  </a:lnTo>
                  <a:lnTo>
                    <a:pt x="21" y="25"/>
                  </a:lnTo>
                  <a:lnTo>
                    <a:pt x="41" y="14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1907700" y="1893075"/>
              <a:ext cx="525" cy="2850"/>
            </a:xfrm>
            <a:custGeom>
              <a:avLst/>
              <a:gdLst/>
              <a:ahLst/>
              <a:cxnLst/>
              <a:rect l="l" t="t" r="r" b="b"/>
              <a:pathLst>
                <a:path w="21" h="114" extrusionOk="0">
                  <a:moveTo>
                    <a:pt x="20" y="1"/>
                  </a:moveTo>
                  <a:lnTo>
                    <a:pt x="0" y="12"/>
                  </a:lnTo>
                  <a:lnTo>
                    <a:pt x="0" y="114"/>
                  </a:lnTo>
                  <a:lnTo>
                    <a:pt x="20" y="10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1907150" y="1893075"/>
              <a:ext cx="575" cy="2850"/>
            </a:xfrm>
            <a:custGeom>
              <a:avLst/>
              <a:gdLst/>
              <a:ahLst/>
              <a:cxnLst/>
              <a:rect l="l" t="t" r="r" b="b"/>
              <a:pathLst>
                <a:path w="23" h="114" extrusionOk="0">
                  <a:moveTo>
                    <a:pt x="2" y="1"/>
                  </a:moveTo>
                  <a:lnTo>
                    <a:pt x="0" y="102"/>
                  </a:lnTo>
                  <a:lnTo>
                    <a:pt x="22" y="114"/>
                  </a:lnTo>
                  <a:lnTo>
                    <a:pt x="22" y="12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6"/>
            <p:cNvSpPr/>
            <p:nvPr/>
          </p:nvSpPr>
          <p:spPr>
            <a:xfrm>
              <a:off x="1802225" y="1862050"/>
              <a:ext cx="79925" cy="46750"/>
            </a:xfrm>
            <a:custGeom>
              <a:avLst/>
              <a:gdLst/>
              <a:ahLst/>
              <a:cxnLst/>
              <a:rect l="l" t="t" r="r" b="b"/>
              <a:pathLst>
                <a:path w="3197" h="1870" extrusionOk="0">
                  <a:moveTo>
                    <a:pt x="1" y="1"/>
                  </a:moveTo>
                  <a:lnTo>
                    <a:pt x="1" y="25"/>
                  </a:lnTo>
                  <a:lnTo>
                    <a:pt x="3197" y="1870"/>
                  </a:lnTo>
                  <a:lnTo>
                    <a:pt x="3197" y="1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6"/>
            <p:cNvSpPr/>
            <p:nvPr/>
          </p:nvSpPr>
          <p:spPr>
            <a:xfrm>
              <a:off x="1802225" y="1861725"/>
              <a:ext cx="80475" cy="46475"/>
            </a:xfrm>
            <a:custGeom>
              <a:avLst/>
              <a:gdLst/>
              <a:ahLst/>
              <a:cxnLst/>
              <a:rect l="l" t="t" r="r" b="b"/>
              <a:pathLst>
                <a:path w="3219" h="1859" extrusionOk="0">
                  <a:moveTo>
                    <a:pt x="24" y="1"/>
                  </a:moveTo>
                  <a:lnTo>
                    <a:pt x="1" y="14"/>
                  </a:lnTo>
                  <a:lnTo>
                    <a:pt x="3197" y="1858"/>
                  </a:lnTo>
                  <a:lnTo>
                    <a:pt x="3219" y="184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1881600" y="1891625"/>
              <a:ext cx="28625" cy="16575"/>
            </a:xfrm>
            <a:custGeom>
              <a:avLst/>
              <a:gdLst/>
              <a:ahLst/>
              <a:cxnLst/>
              <a:rect l="l" t="t" r="r" b="b"/>
              <a:pathLst>
                <a:path w="1145" h="663" extrusionOk="0">
                  <a:moveTo>
                    <a:pt x="1122" y="1"/>
                  </a:moveTo>
                  <a:lnTo>
                    <a:pt x="0" y="649"/>
                  </a:lnTo>
                  <a:lnTo>
                    <a:pt x="22" y="662"/>
                  </a:lnTo>
                  <a:lnTo>
                    <a:pt x="1144" y="14"/>
                  </a:lnTo>
                  <a:lnTo>
                    <a:pt x="112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1882125" y="1891950"/>
              <a:ext cx="28100" cy="16850"/>
            </a:xfrm>
            <a:custGeom>
              <a:avLst/>
              <a:gdLst/>
              <a:ahLst/>
              <a:cxnLst/>
              <a:rect l="l" t="t" r="r" b="b"/>
              <a:pathLst>
                <a:path w="1124" h="674" extrusionOk="0">
                  <a:moveTo>
                    <a:pt x="1123" y="1"/>
                  </a:moveTo>
                  <a:lnTo>
                    <a:pt x="1" y="649"/>
                  </a:lnTo>
                  <a:lnTo>
                    <a:pt x="1" y="674"/>
                  </a:lnTo>
                  <a:lnTo>
                    <a:pt x="1123" y="26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1940525" y="1866450"/>
              <a:ext cx="1550" cy="875"/>
            </a:xfrm>
            <a:custGeom>
              <a:avLst/>
              <a:gdLst/>
              <a:ahLst/>
              <a:cxnLst/>
              <a:rect l="l" t="t" r="r" b="b"/>
              <a:pathLst>
                <a:path w="62" h="35" extrusionOk="0">
                  <a:moveTo>
                    <a:pt x="40" y="0"/>
                  </a:moveTo>
                  <a:lnTo>
                    <a:pt x="1" y="22"/>
                  </a:lnTo>
                  <a:lnTo>
                    <a:pt x="24" y="35"/>
                  </a:lnTo>
                  <a:lnTo>
                    <a:pt x="62" y="1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1947750" y="1849500"/>
              <a:ext cx="600" cy="13675"/>
            </a:xfrm>
            <a:custGeom>
              <a:avLst/>
              <a:gdLst/>
              <a:ahLst/>
              <a:cxnLst/>
              <a:rect l="l" t="t" r="r" b="b"/>
              <a:pathLst>
                <a:path w="24" h="547" extrusionOk="0">
                  <a:moveTo>
                    <a:pt x="0" y="1"/>
                  </a:moveTo>
                  <a:lnTo>
                    <a:pt x="2" y="533"/>
                  </a:lnTo>
                  <a:lnTo>
                    <a:pt x="24" y="546"/>
                  </a:lnTo>
                  <a:lnTo>
                    <a:pt x="22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1945325" y="1849500"/>
              <a:ext cx="3000" cy="175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97" y="1"/>
                  </a:moveTo>
                  <a:lnTo>
                    <a:pt x="0" y="56"/>
                  </a:lnTo>
                  <a:lnTo>
                    <a:pt x="22" y="69"/>
                  </a:lnTo>
                  <a:lnTo>
                    <a:pt x="119" y="12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1932825" y="1870900"/>
              <a:ext cx="1525" cy="900"/>
            </a:xfrm>
            <a:custGeom>
              <a:avLst/>
              <a:gdLst/>
              <a:ahLst/>
              <a:cxnLst/>
              <a:rect l="l" t="t" r="r" b="b"/>
              <a:pathLst>
                <a:path w="61" h="36" extrusionOk="0">
                  <a:moveTo>
                    <a:pt x="39" y="0"/>
                  </a:moveTo>
                  <a:lnTo>
                    <a:pt x="0" y="24"/>
                  </a:lnTo>
                  <a:lnTo>
                    <a:pt x="22" y="35"/>
                  </a:lnTo>
                  <a:lnTo>
                    <a:pt x="61" y="1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1922450" y="1876875"/>
              <a:ext cx="1550" cy="900"/>
            </a:xfrm>
            <a:custGeom>
              <a:avLst/>
              <a:gdLst/>
              <a:ahLst/>
              <a:cxnLst/>
              <a:rect l="l" t="t" r="r" b="b"/>
              <a:pathLst>
                <a:path w="62" h="36" extrusionOk="0">
                  <a:moveTo>
                    <a:pt x="39" y="1"/>
                  </a:moveTo>
                  <a:lnTo>
                    <a:pt x="0" y="24"/>
                  </a:lnTo>
                  <a:lnTo>
                    <a:pt x="24" y="35"/>
                  </a:lnTo>
                  <a:lnTo>
                    <a:pt x="61" y="14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1920500" y="1862825"/>
              <a:ext cx="27850" cy="16100"/>
            </a:xfrm>
            <a:custGeom>
              <a:avLst/>
              <a:gdLst/>
              <a:ahLst/>
              <a:cxnLst/>
              <a:rect l="l" t="t" r="r" b="b"/>
              <a:pathLst>
                <a:path w="1114" h="644" extrusionOk="0">
                  <a:moveTo>
                    <a:pt x="1092" y="0"/>
                  </a:moveTo>
                  <a:lnTo>
                    <a:pt x="0" y="631"/>
                  </a:lnTo>
                  <a:lnTo>
                    <a:pt x="22" y="644"/>
                  </a:lnTo>
                  <a:lnTo>
                    <a:pt x="1114" y="1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1941525" y="1850875"/>
              <a:ext cx="4375" cy="15925"/>
            </a:xfrm>
            <a:custGeom>
              <a:avLst/>
              <a:gdLst/>
              <a:ahLst/>
              <a:cxnLst/>
              <a:rect l="l" t="t" r="r" b="b"/>
              <a:pathLst>
                <a:path w="175" h="637" extrusionOk="0">
                  <a:moveTo>
                    <a:pt x="152" y="1"/>
                  </a:moveTo>
                  <a:lnTo>
                    <a:pt x="0" y="623"/>
                  </a:lnTo>
                  <a:lnTo>
                    <a:pt x="22" y="636"/>
                  </a:lnTo>
                  <a:lnTo>
                    <a:pt x="174" y="1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1940525" y="1851425"/>
              <a:ext cx="4425" cy="15900"/>
            </a:xfrm>
            <a:custGeom>
              <a:avLst/>
              <a:gdLst/>
              <a:ahLst/>
              <a:cxnLst/>
              <a:rect l="l" t="t" r="r" b="b"/>
              <a:pathLst>
                <a:path w="177" h="636" extrusionOk="0">
                  <a:moveTo>
                    <a:pt x="155" y="1"/>
                  </a:moveTo>
                  <a:lnTo>
                    <a:pt x="1" y="623"/>
                  </a:lnTo>
                  <a:lnTo>
                    <a:pt x="24" y="636"/>
                  </a:lnTo>
                  <a:lnTo>
                    <a:pt x="176" y="14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1944375" y="1850875"/>
              <a:ext cx="1525" cy="900"/>
            </a:xfrm>
            <a:custGeom>
              <a:avLst/>
              <a:gdLst/>
              <a:ahLst/>
              <a:cxnLst/>
              <a:rect l="l" t="t" r="r" b="b"/>
              <a:pathLst>
                <a:path w="61" h="36" extrusionOk="0">
                  <a:moveTo>
                    <a:pt x="38" y="1"/>
                  </a:moveTo>
                  <a:lnTo>
                    <a:pt x="1" y="23"/>
                  </a:lnTo>
                  <a:lnTo>
                    <a:pt x="22" y="36"/>
                  </a:lnTo>
                  <a:lnTo>
                    <a:pt x="60" y="1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1941125" y="1851225"/>
              <a:ext cx="4775" cy="16100"/>
            </a:xfrm>
            <a:custGeom>
              <a:avLst/>
              <a:gdLst/>
              <a:ahLst/>
              <a:cxnLst/>
              <a:rect l="l" t="t" r="r" b="b"/>
              <a:pathLst>
                <a:path w="191" h="644" extrusionOk="0">
                  <a:moveTo>
                    <a:pt x="190" y="0"/>
                  </a:moveTo>
                  <a:lnTo>
                    <a:pt x="152" y="22"/>
                  </a:lnTo>
                  <a:lnTo>
                    <a:pt x="0" y="644"/>
                  </a:lnTo>
                  <a:lnTo>
                    <a:pt x="38" y="622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1933800" y="1855350"/>
              <a:ext cx="4375" cy="15900"/>
            </a:xfrm>
            <a:custGeom>
              <a:avLst/>
              <a:gdLst/>
              <a:ahLst/>
              <a:cxnLst/>
              <a:rect l="l" t="t" r="r" b="b"/>
              <a:pathLst>
                <a:path w="175" h="636" extrusionOk="0">
                  <a:moveTo>
                    <a:pt x="152" y="0"/>
                  </a:moveTo>
                  <a:lnTo>
                    <a:pt x="0" y="622"/>
                  </a:lnTo>
                  <a:lnTo>
                    <a:pt x="22" y="635"/>
                  </a:lnTo>
                  <a:lnTo>
                    <a:pt x="174" y="13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1937600" y="1851425"/>
              <a:ext cx="7350" cy="4275"/>
            </a:xfrm>
            <a:custGeom>
              <a:avLst/>
              <a:gdLst/>
              <a:ahLst/>
              <a:cxnLst/>
              <a:rect l="l" t="t" r="r" b="b"/>
              <a:pathLst>
                <a:path w="294" h="171" extrusionOk="0">
                  <a:moveTo>
                    <a:pt x="272" y="1"/>
                  </a:moveTo>
                  <a:lnTo>
                    <a:pt x="0" y="157"/>
                  </a:lnTo>
                  <a:lnTo>
                    <a:pt x="22" y="170"/>
                  </a:lnTo>
                  <a:lnTo>
                    <a:pt x="293" y="14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1936625" y="1855350"/>
              <a:ext cx="1550" cy="900"/>
            </a:xfrm>
            <a:custGeom>
              <a:avLst/>
              <a:gdLst/>
              <a:ahLst/>
              <a:cxnLst/>
              <a:rect l="l" t="t" r="r" b="b"/>
              <a:pathLst>
                <a:path w="62" h="36" extrusionOk="0">
                  <a:moveTo>
                    <a:pt x="39" y="0"/>
                  </a:moveTo>
                  <a:lnTo>
                    <a:pt x="0" y="24"/>
                  </a:lnTo>
                  <a:lnTo>
                    <a:pt x="22" y="35"/>
                  </a:lnTo>
                  <a:lnTo>
                    <a:pt x="61" y="13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1932825" y="1855925"/>
              <a:ext cx="4375" cy="15875"/>
            </a:xfrm>
            <a:custGeom>
              <a:avLst/>
              <a:gdLst/>
              <a:ahLst/>
              <a:cxnLst/>
              <a:rect l="l" t="t" r="r" b="b"/>
              <a:pathLst>
                <a:path w="175" h="635" extrusionOk="0">
                  <a:moveTo>
                    <a:pt x="152" y="1"/>
                  </a:moveTo>
                  <a:lnTo>
                    <a:pt x="0" y="623"/>
                  </a:lnTo>
                  <a:lnTo>
                    <a:pt x="22" y="634"/>
                  </a:lnTo>
                  <a:lnTo>
                    <a:pt x="174" y="12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1924500" y="1875725"/>
              <a:ext cx="1550" cy="900"/>
            </a:xfrm>
            <a:custGeom>
              <a:avLst/>
              <a:gdLst/>
              <a:ahLst/>
              <a:cxnLst/>
              <a:rect l="l" t="t" r="r" b="b"/>
              <a:pathLst>
                <a:path w="62" h="36" extrusionOk="0">
                  <a:moveTo>
                    <a:pt x="40" y="0"/>
                  </a:moveTo>
                  <a:lnTo>
                    <a:pt x="1" y="22"/>
                  </a:lnTo>
                  <a:lnTo>
                    <a:pt x="23" y="35"/>
                  </a:lnTo>
                  <a:lnTo>
                    <a:pt x="62" y="1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1925500" y="1860125"/>
              <a:ext cx="4375" cy="15900"/>
            </a:xfrm>
            <a:custGeom>
              <a:avLst/>
              <a:gdLst/>
              <a:ahLst/>
              <a:cxnLst/>
              <a:rect l="l" t="t" r="r" b="b"/>
              <a:pathLst>
                <a:path w="175" h="636" extrusionOk="0">
                  <a:moveTo>
                    <a:pt x="152" y="1"/>
                  </a:moveTo>
                  <a:lnTo>
                    <a:pt x="0" y="624"/>
                  </a:lnTo>
                  <a:lnTo>
                    <a:pt x="22" y="636"/>
                  </a:lnTo>
                  <a:lnTo>
                    <a:pt x="174" y="1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1929300" y="1855925"/>
              <a:ext cx="7900" cy="4550"/>
            </a:xfrm>
            <a:custGeom>
              <a:avLst/>
              <a:gdLst/>
              <a:ahLst/>
              <a:cxnLst/>
              <a:rect l="l" t="t" r="r" b="b"/>
              <a:pathLst>
                <a:path w="316" h="182" extrusionOk="0">
                  <a:moveTo>
                    <a:pt x="293" y="1"/>
                  </a:moveTo>
                  <a:lnTo>
                    <a:pt x="0" y="169"/>
                  </a:lnTo>
                  <a:lnTo>
                    <a:pt x="22" y="182"/>
                  </a:lnTo>
                  <a:lnTo>
                    <a:pt x="315" y="12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1928325" y="1860125"/>
              <a:ext cx="1550" cy="925"/>
            </a:xfrm>
            <a:custGeom>
              <a:avLst/>
              <a:gdLst/>
              <a:ahLst/>
              <a:cxnLst/>
              <a:rect l="l" t="t" r="r" b="b"/>
              <a:pathLst>
                <a:path w="62" h="37" extrusionOk="0">
                  <a:moveTo>
                    <a:pt x="39" y="1"/>
                  </a:moveTo>
                  <a:lnTo>
                    <a:pt x="0" y="24"/>
                  </a:lnTo>
                  <a:lnTo>
                    <a:pt x="22" y="37"/>
                  </a:lnTo>
                  <a:lnTo>
                    <a:pt x="61" y="14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1924500" y="1860700"/>
              <a:ext cx="4375" cy="15925"/>
            </a:xfrm>
            <a:custGeom>
              <a:avLst/>
              <a:gdLst/>
              <a:ahLst/>
              <a:cxnLst/>
              <a:rect l="l" t="t" r="r" b="b"/>
              <a:pathLst>
                <a:path w="175" h="637" extrusionOk="0">
                  <a:moveTo>
                    <a:pt x="153" y="1"/>
                  </a:moveTo>
                  <a:lnTo>
                    <a:pt x="1" y="623"/>
                  </a:lnTo>
                  <a:lnTo>
                    <a:pt x="23" y="636"/>
                  </a:lnTo>
                  <a:lnTo>
                    <a:pt x="175" y="1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1923425" y="1861325"/>
              <a:ext cx="4375" cy="15900"/>
            </a:xfrm>
            <a:custGeom>
              <a:avLst/>
              <a:gdLst/>
              <a:ahLst/>
              <a:cxnLst/>
              <a:rect l="l" t="t" r="r" b="b"/>
              <a:pathLst>
                <a:path w="175" h="636" extrusionOk="0">
                  <a:moveTo>
                    <a:pt x="153" y="1"/>
                  </a:moveTo>
                  <a:lnTo>
                    <a:pt x="0" y="623"/>
                  </a:lnTo>
                  <a:lnTo>
                    <a:pt x="22" y="636"/>
                  </a:lnTo>
                  <a:lnTo>
                    <a:pt x="174" y="14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1927225" y="186070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44" y="1"/>
                  </a:moveTo>
                  <a:lnTo>
                    <a:pt x="1" y="26"/>
                  </a:lnTo>
                  <a:lnTo>
                    <a:pt x="22" y="39"/>
                  </a:lnTo>
                  <a:lnTo>
                    <a:pt x="66" y="14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1923025" y="1861650"/>
              <a:ext cx="4775" cy="16125"/>
            </a:xfrm>
            <a:custGeom>
              <a:avLst/>
              <a:gdLst/>
              <a:ahLst/>
              <a:cxnLst/>
              <a:rect l="l" t="t" r="r" b="b"/>
              <a:pathLst>
                <a:path w="191" h="645" extrusionOk="0">
                  <a:moveTo>
                    <a:pt x="190" y="1"/>
                  </a:moveTo>
                  <a:lnTo>
                    <a:pt x="153" y="22"/>
                  </a:lnTo>
                  <a:lnTo>
                    <a:pt x="1" y="644"/>
                  </a:lnTo>
                  <a:lnTo>
                    <a:pt x="38" y="623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1925050" y="1860450"/>
              <a:ext cx="4825" cy="16175"/>
            </a:xfrm>
            <a:custGeom>
              <a:avLst/>
              <a:gdLst/>
              <a:ahLst/>
              <a:cxnLst/>
              <a:rect l="l" t="t" r="r" b="b"/>
              <a:pathLst>
                <a:path w="193" h="647" extrusionOk="0">
                  <a:moveTo>
                    <a:pt x="192" y="1"/>
                  </a:moveTo>
                  <a:lnTo>
                    <a:pt x="153" y="24"/>
                  </a:lnTo>
                  <a:lnTo>
                    <a:pt x="1" y="646"/>
                  </a:lnTo>
                  <a:lnTo>
                    <a:pt x="40" y="623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1926300" y="1861325"/>
              <a:ext cx="1500" cy="900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38" y="1"/>
                  </a:moveTo>
                  <a:lnTo>
                    <a:pt x="0" y="24"/>
                  </a:lnTo>
                  <a:lnTo>
                    <a:pt x="22" y="35"/>
                  </a:lnTo>
                  <a:lnTo>
                    <a:pt x="59" y="14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1922450" y="1861900"/>
              <a:ext cx="4400" cy="15875"/>
            </a:xfrm>
            <a:custGeom>
              <a:avLst/>
              <a:gdLst/>
              <a:ahLst/>
              <a:cxnLst/>
              <a:rect l="l" t="t" r="r" b="b"/>
              <a:pathLst>
                <a:path w="176" h="635" extrusionOk="0">
                  <a:moveTo>
                    <a:pt x="154" y="1"/>
                  </a:moveTo>
                  <a:lnTo>
                    <a:pt x="0" y="623"/>
                  </a:lnTo>
                  <a:lnTo>
                    <a:pt x="24" y="634"/>
                  </a:lnTo>
                  <a:lnTo>
                    <a:pt x="176" y="1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6"/>
            <p:cNvSpPr/>
            <p:nvPr/>
          </p:nvSpPr>
          <p:spPr>
            <a:xfrm>
              <a:off x="1920450" y="1865250"/>
              <a:ext cx="600" cy="13675"/>
            </a:xfrm>
            <a:custGeom>
              <a:avLst/>
              <a:gdLst/>
              <a:ahLst/>
              <a:cxnLst/>
              <a:rect l="l" t="t" r="r" b="b"/>
              <a:pathLst>
                <a:path w="24" h="547" extrusionOk="0">
                  <a:moveTo>
                    <a:pt x="1" y="0"/>
                  </a:moveTo>
                  <a:lnTo>
                    <a:pt x="2" y="534"/>
                  </a:lnTo>
                  <a:lnTo>
                    <a:pt x="24" y="547"/>
                  </a:lnTo>
                  <a:lnTo>
                    <a:pt x="22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6"/>
            <p:cNvSpPr/>
            <p:nvPr/>
          </p:nvSpPr>
          <p:spPr>
            <a:xfrm>
              <a:off x="1920450" y="1861900"/>
              <a:ext cx="6400" cy="3700"/>
            </a:xfrm>
            <a:custGeom>
              <a:avLst/>
              <a:gdLst/>
              <a:ahLst/>
              <a:cxnLst/>
              <a:rect l="l" t="t" r="r" b="b"/>
              <a:pathLst>
                <a:path w="256" h="148" extrusionOk="0">
                  <a:moveTo>
                    <a:pt x="234" y="1"/>
                  </a:moveTo>
                  <a:lnTo>
                    <a:pt x="1" y="134"/>
                  </a:lnTo>
                  <a:lnTo>
                    <a:pt x="22" y="147"/>
                  </a:lnTo>
                  <a:lnTo>
                    <a:pt x="256" y="1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6"/>
            <p:cNvSpPr/>
            <p:nvPr/>
          </p:nvSpPr>
          <p:spPr>
            <a:xfrm>
              <a:off x="1920300" y="1848450"/>
              <a:ext cx="28750" cy="31825"/>
            </a:xfrm>
            <a:custGeom>
              <a:avLst/>
              <a:gdLst/>
              <a:ahLst/>
              <a:cxnLst/>
              <a:rect l="l" t="t" r="r" b="b"/>
              <a:pathLst>
                <a:path w="1150" h="1273" extrusionOk="0">
                  <a:moveTo>
                    <a:pt x="1120" y="54"/>
                  </a:moveTo>
                  <a:lnTo>
                    <a:pt x="1122" y="588"/>
                  </a:lnTo>
                  <a:lnTo>
                    <a:pt x="30" y="1219"/>
                  </a:lnTo>
                  <a:lnTo>
                    <a:pt x="28" y="685"/>
                  </a:lnTo>
                  <a:lnTo>
                    <a:pt x="262" y="550"/>
                  </a:lnTo>
                  <a:lnTo>
                    <a:pt x="299" y="529"/>
                  </a:lnTo>
                  <a:lnTo>
                    <a:pt x="343" y="504"/>
                  </a:lnTo>
                  <a:lnTo>
                    <a:pt x="382" y="481"/>
                  </a:lnTo>
                  <a:lnTo>
                    <a:pt x="675" y="311"/>
                  </a:lnTo>
                  <a:lnTo>
                    <a:pt x="714" y="289"/>
                  </a:lnTo>
                  <a:lnTo>
                    <a:pt x="985" y="133"/>
                  </a:lnTo>
                  <a:lnTo>
                    <a:pt x="1023" y="111"/>
                  </a:lnTo>
                  <a:lnTo>
                    <a:pt x="1120" y="54"/>
                  </a:lnTo>
                  <a:close/>
                  <a:moveTo>
                    <a:pt x="1148" y="1"/>
                  </a:moveTo>
                  <a:lnTo>
                    <a:pt x="1" y="664"/>
                  </a:lnTo>
                  <a:lnTo>
                    <a:pt x="2" y="1273"/>
                  </a:lnTo>
                  <a:lnTo>
                    <a:pt x="1149" y="610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6"/>
            <p:cNvSpPr/>
            <p:nvPr/>
          </p:nvSpPr>
          <p:spPr>
            <a:xfrm>
              <a:off x="1933350" y="1855675"/>
              <a:ext cx="4825" cy="16125"/>
            </a:xfrm>
            <a:custGeom>
              <a:avLst/>
              <a:gdLst/>
              <a:ahLst/>
              <a:cxnLst/>
              <a:rect l="l" t="t" r="r" b="b"/>
              <a:pathLst>
                <a:path w="193" h="645" extrusionOk="0">
                  <a:moveTo>
                    <a:pt x="192" y="0"/>
                  </a:moveTo>
                  <a:lnTo>
                    <a:pt x="153" y="22"/>
                  </a:lnTo>
                  <a:lnTo>
                    <a:pt x="1" y="644"/>
                  </a:lnTo>
                  <a:lnTo>
                    <a:pt x="40" y="62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6"/>
            <p:cNvSpPr/>
            <p:nvPr/>
          </p:nvSpPr>
          <p:spPr>
            <a:xfrm>
              <a:off x="1921000" y="1849800"/>
              <a:ext cx="27350" cy="29125"/>
            </a:xfrm>
            <a:custGeom>
              <a:avLst/>
              <a:gdLst/>
              <a:ahLst/>
              <a:cxnLst/>
              <a:rect l="l" t="t" r="r" b="b"/>
              <a:pathLst>
                <a:path w="1094" h="1165" extrusionOk="0">
                  <a:moveTo>
                    <a:pt x="1092" y="0"/>
                  </a:moveTo>
                  <a:lnTo>
                    <a:pt x="995" y="57"/>
                  </a:lnTo>
                  <a:lnTo>
                    <a:pt x="843" y="679"/>
                  </a:lnTo>
                  <a:lnTo>
                    <a:pt x="843" y="679"/>
                  </a:lnTo>
                  <a:lnTo>
                    <a:pt x="1094" y="534"/>
                  </a:lnTo>
                  <a:lnTo>
                    <a:pt x="1092" y="0"/>
                  </a:lnTo>
                  <a:close/>
                  <a:moveTo>
                    <a:pt x="843" y="679"/>
                  </a:moveTo>
                  <a:lnTo>
                    <a:pt x="805" y="701"/>
                  </a:lnTo>
                  <a:lnTo>
                    <a:pt x="805" y="701"/>
                  </a:lnTo>
                  <a:lnTo>
                    <a:pt x="805" y="701"/>
                  </a:lnTo>
                  <a:lnTo>
                    <a:pt x="843" y="679"/>
                  </a:lnTo>
                  <a:lnTo>
                    <a:pt x="843" y="679"/>
                  </a:lnTo>
                  <a:close/>
                  <a:moveTo>
                    <a:pt x="957" y="79"/>
                  </a:moveTo>
                  <a:lnTo>
                    <a:pt x="686" y="235"/>
                  </a:lnTo>
                  <a:lnTo>
                    <a:pt x="534" y="857"/>
                  </a:lnTo>
                  <a:lnTo>
                    <a:pt x="534" y="857"/>
                  </a:lnTo>
                  <a:lnTo>
                    <a:pt x="805" y="701"/>
                  </a:lnTo>
                  <a:lnTo>
                    <a:pt x="805" y="701"/>
                  </a:lnTo>
                  <a:lnTo>
                    <a:pt x="957" y="79"/>
                  </a:lnTo>
                  <a:close/>
                  <a:moveTo>
                    <a:pt x="534" y="857"/>
                  </a:moveTo>
                  <a:lnTo>
                    <a:pt x="533" y="858"/>
                  </a:lnTo>
                  <a:lnTo>
                    <a:pt x="533" y="858"/>
                  </a:lnTo>
                  <a:lnTo>
                    <a:pt x="534" y="857"/>
                  </a:lnTo>
                  <a:lnTo>
                    <a:pt x="534" y="857"/>
                  </a:lnTo>
                  <a:close/>
                  <a:moveTo>
                    <a:pt x="647" y="257"/>
                  </a:moveTo>
                  <a:lnTo>
                    <a:pt x="354" y="427"/>
                  </a:lnTo>
                  <a:lnTo>
                    <a:pt x="202" y="1049"/>
                  </a:lnTo>
                  <a:lnTo>
                    <a:pt x="175" y="1065"/>
                  </a:lnTo>
                  <a:lnTo>
                    <a:pt x="533" y="858"/>
                  </a:lnTo>
                  <a:lnTo>
                    <a:pt x="533" y="858"/>
                  </a:lnTo>
                  <a:lnTo>
                    <a:pt x="495" y="879"/>
                  </a:lnTo>
                  <a:lnTo>
                    <a:pt x="647" y="257"/>
                  </a:lnTo>
                  <a:close/>
                  <a:moveTo>
                    <a:pt x="175" y="1065"/>
                  </a:moveTo>
                  <a:lnTo>
                    <a:pt x="163" y="1072"/>
                  </a:lnTo>
                  <a:lnTo>
                    <a:pt x="163" y="1072"/>
                  </a:lnTo>
                  <a:lnTo>
                    <a:pt x="175" y="1065"/>
                  </a:lnTo>
                  <a:close/>
                  <a:moveTo>
                    <a:pt x="315" y="450"/>
                  </a:moveTo>
                  <a:lnTo>
                    <a:pt x="271" y="475"/>
                  </a:lnTo>
                  <a:lnTo>
                    <a:pt x="119" y="1097"/>
                  </a:lnTo>
                  <a:lnTo>
                    <a:pt x="82" y="1118"/>
                  </a:lnTo>
                  <a:lnTo>
                    <a:pt x="234" y="496"/>
                  </a:lnTo>
                  <a:lnTo>
                    <a:pt x="0" y="631"/>
                  </a:lnTo>
                  <a:lnTo>
                    <a:pt x="2" y="1165"/>
                  </a:lnTo>
                  <a:lnTo>
                    <a:pt x="163" y="1072"/>
                  </a:lnTo>
                  <a:lnTo>
                    <a:pt x="315" y="45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6"/>
            <p:cNvSpPr/>
            <p:nvPr/>
          </p:nvSpPr>
          <p:spPr>
            <a:xfrm>
              <a:off x="1919775" y="1848175"/>
              <a:ext cx="29225" cy="16875"/>
            </a:xfrm>
            <a:custGeom>
              <a:avLst/>
              <a:gdLst/>
              <a:ahLst/>
              <a:cxnLst/>
              <a:rect l="l" t="t" r="r" b="b"/>
              <a:pathLst>
                <a:path w="1169" h="675" extrusionOk="0">
                  <a:moveTo>
                    <a:pt x="1147" y="0"/>
                  </a:moveTo>
                  <a:lnTo>
                    <a:pt x="0" y="661"/>
                  </a:lnTo>
                  <a:lnTo>
                    <a:pt x="22" y="675"/>
                  </a:lnTo>
                  <a:lnTo>
                    <a:pt x="1169" y="12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6"/>
            <p:cNvSpPr/>
            <p:nvPr/>
          </p:nvSpPr>
          <p:spPr>
            <a:xfrm>
              <a:off x="1919775" y="1864700"/>
              <a:ext cx="600" cy="15575"/>
            </a:xfrm>
            <a:custGeom>
              <a:avLst/>
              <a:gdLst/>
              <a:ahLst/>
              <a:cxnLst/>
              <a:rect l="l" t="t" r="r" b="b"/>
              <a:pathLst>
                <a:path w="24" h="623" extrusionOk="0">
                  <a:moveTo>
                    <a:pt x="0" y="0"/>
                  </a:moveTo>
                  <a:lnTo>
                    <a:pt x="1" y="609"/>
                  </a:lnTo>
                  <a:lnTo>
                    <a:pt x="23" y="623"/>
                  </a:lnTo>
                  <a:lnTo>
                    <a:pt x="2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6"/>
            <p:cNvSpPr/>
            <p:nvPr/>
          </p:nvSpPr>
          <p:spPr>
            <a:xfrm>
              <a:off x="1813075" y="1902225"/>
              <a:ext cx="575" cy="1250"/>
            </a:xfrm>
            <a:custGeom>
              <a:avLst/>
              <a:gdLst/>
              <a:ahLst/>
              <a:cxnLst/>
              <a:rect l="l" t="t" r="r" b="b"/>
              <a:pathLst>
                <a:path w="23" h="50" extrusionOk="0">
                  <a:moveTo>
                    <a:pt x="22" y="0"/>
                  </a:moveTo>
                  <a:lnTo>
                    <a:pt x="0" y="12"/>
                  </a:lnTo>
                  <a:lnTo>
                    <a:pt x="0" y="50"/>
                  </a:lnTo>
                  <a:lnTo>
                    <a:pt x="22" y="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1813075" y="1908950"/>
              <a:ext cx="8575" cy="4975"/>
            </a:xfrm>
            <a:custGeom>
              <a:avLst/>
              <a:gdLst/>
              <a:ahLst/>
              <a:cxnLst/>
              <a:rect l="l" t="t" r="r" b="b"/>
              <a:pathLst>
                <a:path w="343" h="199" extrusionOk="0">
                  <a:moveTo>
                    <a:pt x="22" y="1"/>
                  </a:moveTo>
                  <a:lnTo>
                    <a:pt x="0" y="14"/>
                  </a:lnTo>
                  <a:lnTo>
                    <a:pt x="321" y="198"/>
                  </a:lnTo>
                  <a:lnTo>
                    <a:pt x="343" y="18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6"/>
            <p:cNvSpPr/>
            <p:nvPr/>
          </p:nvSpPr>
          <p:spPr>
            <a:xfrm>
              <a:off x="1821075" y="1911350"/>
              <a:ext cx="625" cy="2575"/>
            </a:xfrm>
            <a:custGeom>
              <a:avLst/>
              <a:gdLst/>
              <a:ahLst/>
              <a:cxnLst/>
              <a:rect l="l" t="t" r="r" b="b"/>
              <a:pathLst>
                <a:path w="25" h="103" extrusionOk="0">
                  <a:moveTo>
                    <a:pt x="24" y="1"/>
                  </a:moveTo>
                  <a:lnTo>
                    <a:pt x="1" y="12"/>
                  </a:lnTo>
                  <a:lnTo>
                    <a:pt x="1" y="102"/>
                  </a:lnTo>
                  <a:lnTo>
                    <a:pt x="23" y="91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6"/>
            <p:cNvSpPr/>
            <p:nvPr/>
          </p:nvSpPr>
          <p:spPr>
            <a:xfrm>
              <a:off x="1813100" y="1895000"/>
              <a:ext cx="575" cy="1275"/>
            </a:xfrm>
            <a:custGeom>
              <a:avLst/>
              <a:gdLst/>
              <a:ahLst/>
              <a:cxnLst/>
              <a:rect l="l" t="t" r="r" b="b"/>
              <a:pathLst>
                <a:path w="23" h="51" extrusionOk="0">
                  <a:moveTo>
                    <a:pt x="23" y="1"/>
                  </a:moveTo>
                  <a:lnTo>
                    <a:pt x="1" y="14"/>
                  </a:lnTo>
                  <a:lnTo>
                    <a:pt x="1" y="50"/>
                  </a:lnTo>
                  <a:lnTo>
                    <a:pt x="23" y="3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6"/>
            <p:cNvSpPr/>
            <p:nvPr/>
          </p:nvSpPr>
          <p:spPr>
            <a:xfrm>
              <a:off x="1813100" y="1887250"/>
              <a:ext cx="625" cy="1250"/>
            </a:xfrm>
            <a:custGeom>
              <a:avLst/>
              <a:gdLst/>
              <a:ahLst/>
              <a:cxnLst/>
              <a:rect l="l" t="t" r="r" b="b"/>
              <a:pathLst>
                <a:path w="25" h="50" extrusionOk="0">
                  <a:moveTo>
                    <a:pt x="24" y="0"/>
                  </a:moveTo>
                  <a:lnTo>
                    <a:pt x="1" y="13"/>
                  </a:lnTo>
                  <a:lnTo>
                    <a:pt x="1" y="50"/>
                  </a:lnTo>
                  <a:lnTo>
                    <a:pt x="23" y="3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6"/>
            <p:cNvSpPr/>
            <p:nvPr/>
          </p:nvSpPr>
          <p:spPr>
            <a:xfrm>
              <a:off x="1813150" y="1885325"/>
              <a:ext cx="575" cy="1250"/>
            </a:xfrm>
            <a:custGeom>
              <a:avLst/>
              <a:gdLst/>
              <a:ahLst/>
              <a:cxnLst/>
              <a:rect l="l" t="t" r="r" b="b"/>
              <a:pathLst>
                <a:path w="23" h="50" extrusionOk="0">
                  <a:moveTo>
                    <a:pt x="22" y="1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22" y="3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6"/>
            <p:cNvSpPr/>
            <p:nvPr/>
          </p:nvSpPr>
          <p:spPr>
            <a:xfrm>
              <a:off x="1813075" y="1883475"/>
              <a:ext cx="650" cy="25850"/>
            </a:xfrm>
            <a:custGeom>
              <a:avLst/>
              <a:gdLst/>
              <a:ahLst/>
              <a:cxnLst/>
              <a:rect l="l" t="t" r="r" b="b"/>
              <a:pathLst>
                <a:path w="26" h="1034" extrusionOk="0">
                  <a:moveTo>
                    <a:pt x="25" y="1"/>
                  </a:moveTo>
                  <a:lnTo>
                    <a:pt x="3" y="14"/>
                  </a:lnTo>
                  <a:lnTo>
                    <a:pt x="0" y="1033"/>
                  </a:lnTo>
                  <a:lnTo>
                    <a:pt x="22" y="102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6"/>
            <p:cNvSpPr/>
            <p:nvPr/>
          </p:nvSpPr>
          <p:spPr>
            <a:xfrm>
              <a:off x="1813075" y="1903125"/>
              <a:ext cx="8625" cy="8550"/>
            </a:xfrm>
            <a:custGeom>
              <a:avLst/>
              <a:gdLst/>
              <a:ahLst/>
              <a:cxnLst/>
              <a:rect l="l" t="t" r="r" b="b"/>
              <a:pathLst>
                <a:path w="345" h="342" extrusionOk="0">
                  <a:moveTo>
                    <a:pt x="22" y="1"/>
                  </a:moveTo>
                  <a:lnTo>
                    <a:pt x="0" y="14"/>
                  </a:lnTo>
                  <a:lnTo>
                    <a:pt x="321" y="341"/>
                  </a:lnTo>
                  <a:lnTo>
                    <a:pt x="344" y="33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6"/>
            <p:cNvSpPr/>
            <p:nvPr/>
          </p:nvSpPr>
          <p:spPr>
            <a:xfrm>
              <a:off x="1813075" y="1902500"/>
              <a:ext cx="8075" cy="9175"/>
            </a:xfrm>
            <a:custGeom>
              <a:avLst/>
              <a:gdLst/>
              <a:ahLst/>
              <a:cxnLst/>
              <a:rect l="l" t="t" r="r" b="b"/>
              <a:pathLst>
                <a:path w="323" h="367" extrusionOk="0">
                  <a:moveTo>
                    <a:pt x="0" y="1"/>
                  </a:moveTo>
                  <a:lnTo>
                    <a:pt x="0" y="39"/>
                  </a:lnTo>
                  <a:lnTo>
                    <a:pt x="321" y="366"/>
                  </a:lnTo>
                  <a:lnTo>
                    <a:pt x="322" y="3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6"/>
            <p:cNvSpPr/>
            <p:nvPr/>
          </p:nvSpPr>
          <p:spPr>
            <a:xfrm>
              <a:off x="1813075" y="1902225"/>
              <a:ext cx="8625" cy="8550"/>
            </a:xfrm>
            <a:custGeom>
              <a:avLst/>
              <a:gdLst/>
              <a:ahLst/>
              <a:cxnLst/>
              <a:rect l="l" t="t" r="r" b="b"/>
              <a:pathLst>
                <a:path w="345" h="342" extrusionOk="0">
                  <a:moveTo>
                    <a:pt x="22" y="0"/>
                  </a:moveTo>
                  <a:lnTo>
                    <a:pt x="0" y="12"/>
                  </a:lnTo>
                  <a:lnTo>
                    <a:pt x="322" y="341"/>
                  </a:lnTo>
                  <a:lnTo>
                    <a:pt x="344" y="32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6"/>
            <p:cNvSpPr/>
            <p:nvPr/>
          </p:nvSpPr>
          <p:spPr>
            <a:xfrm>
              <a:off x="1821075" y="1910450"/>
              <a:ext cx="625" cy="1225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24" y="0"/>
                  </a:moveTo>
                  <a:lnTo>
                    <a:pt x="2" y="12"/>
                  </a:lnTo>
                  <a:lnTo>
                    <a:pt x="1" y="48"/>
                  </a:lnTo>
                  <a:lnTo>
                    <a:pt x="24" y="3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6"/>
            <p:cNvSpPr/>
            <p:nvPr/>
          </p:nvSpPr>
          <p:spPr>
            <a:xfrm>
              <a:off x="1813100" y="1895900"/>
              <a:ext cx="8600" cy="8550"/>
            </a:xfrm>
            <a:custGeom>
              <a:avLst/>
              <a:gdLst/>
              <a:ahLst/>
              <a:cxnLst/>
              <a:rect l="l" t="t" r="r" b="b"/>
              <a:pathLst>
                <a:path w="344" h="342" extrusionOk="0">
                  <a:moveTo>
                    <a:pt x="23" y="1"/>
                  </a:moveTo>
                  <a:lnTo>
                    <a:pt x="1" y="14"/>
                  </a:lnTo>
                  <a:lnTo>
                    <a:pt x="321" y="342"/>
                  </a:lnTo>
                  <a:lnTo>
                    <a:pt x="343" y="33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1821125" y="1904150"/>
              <a:ext cx="575" cy="6625"/>
            </a:xfrm>
            <a:custGeom>
              <a:avLst/>
              <a:gdLst/>
              <a:ahLst/>
              <a:cxnLst/>
              <a:rect l="l" t="t" r="r" b="b"/>
              <a:pathLst>
                <a:path w="23" h="265" extrusionOk="0">
                  <a:moveTo>
                    <a:pt x="22" y="0"/>
                  </a:moveTo>
                  <a:lnTo>
                    <a:pt x="0" y="12"/>
                  </a:lnTo>
                  <a:lnTo>
                    <a:pt x="0" y="264"/>
                  </a:lnTo>
                  <a:lnTo>
                    <a:pt x="22" y="25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1813100" y="1895000"/>
              <a:ext cx="8600" cy="8550"/>
            </a:xfrm>
            <a:custGeom>
              <a:avLst/>
              <a:gdLst/>
              <a:ahLst/>
              <a:cxnLst/>
              <a:rect l="l" t="t" r="r" b="b"/>
              <a:pathLst>
                <a:path w="344" h="342" extrusionOk="0">
                  <a:moveTo>
                    <a:pt x="23" y="1"/>
                  </a:moveTo>
                  <a:lnTo>
                    <a:pt x="1" y="14"/>
                  </a:lnTo>
                  <a:lnTo>
                    <a:pt x="321" y="341"/>
                  </a:lnTo>
                  <a:lnTo>
                    <a:pt x="343" y="33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1821125" y="1903225"/>
              <a:ext cx="575" cy="1225"/>
            </a:xfrm>
            <a:custGeom>
              <a:avLst/>
              <a:gdLst/>
              <a:ahLst/>
              <a:cxnLst/>
              <a:rect l="l" t="t" r="r" b="b"/>
              <a:pathLst>
                <a:path w="23" h="49" extrusionOk="0">
                  <a:moveTo>
                    <a:pt x="22" y="1"/>
                  </a:moveTo>
                  <a:lnTo>
                    <a:pt x="0" y="12"/>
                  </a:lnTo>
                  <a:lnTo>
                    <a:pt x="0" y="49"/>
                  </a:lnTo>
                  <a:lnTo>
                    <a:pt x="22" y="3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6"/>
            <p:cNvSpPr/>
            <p:nvPr/>
          </p:nvSpPr>
          <p:spPr>
            <a:xfrm>
              <a:off x="1821125" y="1896375"/>
              <a:ext cx="600" cy="7175"/>
            </a:xfrm>
            <a:custGeom>
              <a:avLst/>
              <a:gdLst/>
              <a:ahLst/>
              <a:cxnLst/>
              <a:rect l="l" t="t" r="r" b="b"/>
              <a:pathLst>
                <a:path w="24" h="287" extrusionOk="0">
                  <a:moveTo>
                    <a:pt x="24" y="1"/>
                  </a:moveTo>
                  <a:lnTo>
                    <a:pt x="2" y="14"/>
                  </a:lnTo>
                  <a:lnTo>
                    <a:pt x="0" y="286"/>
                  </a:lnTo>
                  <a:lnTo>
                    <a:pt x="22" y="275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6"/>
            <p:cNvSpPr/>
            <p:nvPr/>
          </p:nvSpPr>
          <p:spPr>
            <a:xfrm>
              <a:off x="1813100" y="1887250"/>
              <a:ext cx="8625" cy="8575"/>
            </a:xfrm>
            <a:custGeom>
              <a:avLst/>
              <a:gdLst/>
              <a:ahLst/>
              <a:cxnLst/>
              <a:rect l="l" t="t" r="r" b="b"/>
              <a:pathLst>
                <a:path w="345" h="343" extrusionOk="0">
                  <a:moveTo>
                    <a:pt x="24" y="0"/>
                  </a:moveTo>
                  <a:lnTo>
                    <a:pt x="1" y="13"/>
                  </a:lnTo>
                  <a:lnTo>
                    <a:pt x="323" y="343"/>
                  </a:lnTo>
                  <a:lnTo>
                    <a:pt x="345" y="33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6"/>
            <p:cNvSpPr/>
            <p:nvPr/>
          </p:nvSpPr>
          <p:spPr>
            <a:xfrm>
              <a:off x="1813150" y="1885325"/>
              <a:ext cx="8575" cy="8575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22" y="1"/>
                  </a:moveTo>
                  <a:lnTo>
                    <a:pt x="0" y="14"/>
                  </a:lnTo>
                  <a:lnTo>
                    <a:pt x="321" y="343"/>
                  </a:lnTo>
                  <a:lnTo>
                    <a:pt x="343" y="33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6"/>
            <p:cNvSpPr/>
            <p:nvPr/>
          </p:nvSpPr>
          <p:spPr>
            <a:xfrm>
              <a:off x="1813075" y="1883800"/>
              <a:ext cx="8100" cy="30125"/>
            </a:xfrm>
            <a:custGeom>
              <a:avLst/>
              <a:gdLst/>
              <a:ahLst/>
              <a:cxnLst/>
              <a:rect l="l" t="t" r="r" b="b"/>
              <a:pathLst>
                <a:path w="324" h="1205" extrusionOk="0">
                  <a:moveTo>
                    <a:pt x="2" y="151"/>
                  </a:moveTo>
                  <a:lnTo>
                    <a:pt x="2" y="188"/>
                  </a:lnTo>
                  <a:lnTo>
                    <a:pt x="3" y="189"/>
                  </a:lnTo>
                  <a:lnTo>
                    <a:pt x="3" y="152"/>
                  </a:lnTo>
                  <a:lnTo>
                    <a:pt x="3" y="152"/>
                  </a:lnTo>
                  <a:lnTo>
                    <a:pt x="2" y="151"/>
                  </a:lnTo>
                  <a:close/>
                  <a:moveTo>
                    <a:pt x="3" y="189"/>
                  </a:moveTo>
                  <a:lnTo>
                    <a:pt x="3" y="189"/>
                  </a:lnTo>
                  <a:lnTo>
                    <a:pt x="3" y="189"/>
                  </a:lnTo>
                  <a:lnTo>
                    <a:pt x="3" y="189"/>
                  </a:lnTo>
                  <a:close/>
                  <a:moveTo>
                    <a:pt x="3" y="1"/>
                  </a:moveTo>
                  <a:lnTo>
                    <a:pt x="3" y="152"/>
                  </a:lnTo>
                  <a:lnTo>
                    <a:pt x="3" y="152"/>
                  </a:lnTo>
                  <a:lnTo>
                    <a:pt x="324" y="481"/>
                  </a:lnTo>
                  <a:lnTo>
                    <a:pt x="324" y="440"/>
                  </a:lnTo>
                  <a:lnTo>
                    <a:pt x="3" y="111"/>
                  </a:lnTo>
                  <a:lnTo>
                    <a:pt x="3" y="75"/>
                  </a:lnTo>
                  <a:lnTo>
                    <a:pt x="324" y="404"/>
                  </a:lnTo>
                  <a:lnTo>
                    <a:pt x="324" y="186"/>
                  </a:lnTo>
                  <a:lnTo>
                    <a:pt x="3" y="1"/>
                  </a:lnTo>
                  <a:close/>
                  <a:moveTo>
                    <a:pt x="2" y="462"/>
                  </a:moveTo>
                  <a:lnTo>
                    <a:pt x="2" y="498"/>
                  </a:lnTo>
                  <a:lnTo>
                    <a:pt x="2" y="498"/>
                  </a:lnTo>
                  <a:lnTo>
                    <a:pt x="2" y="498"/>
                  </a:lnTo>
                  <a:lnTo>
                    <a:pt x="2" y="462"/>
                  </a:lnTo>
                  <a:lnTo>
                    <a:pt x="2" y="462"/>
                  </a:lnTo>
                  <a:close/>
                  <a:moveTo>
                    <a:pt x="0" y="749"/>
                  </a:moveTo>
                  <a:lnTo>
                    <a:pt x="0" y="787"/>
                  </a:lnTo>
                  <a:lnTo>
                    <a:pt x="1" y="787"/>
                  </a:lnTo>
                  <a:lnTo>
                    <a:pt x="1" y="750"/>
                  </a:lnTo>
                  <a:lnTo>
                    <a:pt x="1" y="750"/>
                  </a:lnTo>
                  <a:lnTo>
                    <a:pt x="0" y="749"/>
                  </a:lnTo>
                  <a:close/>
                  <a:moveTo>
                    <a:pt x="3" y="189"/>
                  </a:moveTo>
                  <a:lnTo>
                    <a:pt x="2" y="462"/>
                  </a:lnTo>
                  <a:lnTo>
                    <a:pt x="322" y="789"/>
                  </a:lnTo>
                  <a:lnTo>
                    <a:pt x="324" y="517"/>
                  </a:lnTo>
                  <a:lnTo>
                    <a:pt x="3" y="189"/>
                  </a:lnTo>
                  <a:close/>
                  <a:moveTo>
                    <a:pt x="2" y="498"/>
                  </a:moveTo>
                  <a:lnTo>
                    <a:pt x="1" y="750"/>
                  </a:lnTo>
                  <a:lnTo>
                    <a:pt x="1" y="750"/>
                  </a:lnTo>
                  <a:lnTo>
                    <a:pt x="322" y="1078"/>
                  </a:lnTo>
                  <a:lnTo>
                    <a:pt x="322" y="826"/>
                  </a:lnTo>
                  <a:lnTo>
                    <a:pt x="2" y="498"/>
                  </a:lnTo>
                  <a:close/>
                  <a:moveTo>
                    <a:pt x="1" y="787"/>
                  </a:moveTo>
                  <a:lnTo>
                    <a:pt x="0" y="1020"/>
                  </a:lnTo>
                  <a:lnTo>
                    <a:pt x="321" y="1204"/>
                  </a:lnTo>
                  <a:lnTo>
                    <a:pt x="321" y="1114"/>
                  </a:lnTo>
                  <a:lnTo>
                    <a:pt x="1" y="787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6"/>
            <p:cNvSpPr/>
            <p:nvPr/>
          </p:nvSpPr>
          <p:spPr>
            <a:xfrm>
              <a:off x="1813100" y="1888150"/>
              <a:ext cx="8625" cy="8575"/>
            </a:xfrm>
            <a:custGeom>
              <a:avLst/>
              <a:gdLst/>
              <a:ahLst/>
              <a:cxnLst/>
              <a:rect l="l" t="t" r="r" b="b"/>
              <a:pathLst>
                <a:path w="345" h="343" extrusionOk="0">
                  <a:moveTo>
                    <a:pt x="23" y="1"/>
                  </a:moveTo>
                  <a:lnTo>
                    <a:pt x="1" y="14"/>
                  </a:lnTo>
                  <a:lnTo>
                    <a:pt x="323" y="343"/>
                  </a:lnTo>
                  <a:lnTo>
                    <a:pt x="345" y="33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6"/>
            <p:cNvSpPr/>
            <p:nvPr/>
          </p:nvSpPr>
          <p:spPr>
            <a:xfrm>
              <a:off x="1821150" y="1895475"/>
              <a:ext cx="575" cy="1250"/>
            </a:xfrm>
            <a:custGeom>
              <a:avLst/>
              <a:gdLst/>
              <a:ahLst/>
              <a:cxnLst/>
              <a:rect l="l" t="t" r="r" b="b"/>
              <a:pathLst>
                <a:path w="23" h="50" extrusionOk="0">
                  <a:moveTo>
                    <a:pt x="23" y="1"/>
                  </a:moveTo>
                  <a:lnTo>
                    <a:pt x="1" y="14"/>
                  </a:lnTo>
                  <a:lnTo>
                    <a:pt x="1" y="50"/>
                  </a:lnTo>
                  <a:lnTo>
                    <a:pt x="23" y="3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6"/>
            <p:cNvSpPr/>
            <p:nvPr/>
          </p:nvSpPr>
          <p:spPr>
            <a:xfrm>
              <a:off x="1813100" y="1887575"/>
              <a:ext cx="8075" cy="9150"/>
            </a:xfrm>
            <a:custGeom>
              <a:avLst/>
              <a:gdLst/>
              <a:ahLst/>
              <a:cxnLst/>
              <a:rect l="l" t="t" r="r" b="b"/>
              <a:pathLst>
                <a:path w="323" h="366" extrusionOk="0">
                  <a:moveTo>
                    <a:pt x="1" y="0"/>
                  </a:moveTo>
                  <a:lnTo>
                    <a:pt x="1" y="37"/>
                  </a:lnTo>
                  <a:lnTo>
                    <a:pt x="323" y="366"/>
                  </a:lnTo>
                  <a:lnTo>
                    <a:pt x="323" y="3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6"/>
            <p:cNvSpPr/>
            <p:nvPr/>
          </p:nvSpPr>
          <p:spPr>
            <a:xfrm>
              <a:off x="1821150" y="1894450"/>
              <a:ext cx="575" cy="1375"/>
            </a:xfrm>
            <a:custGeom>
              <a:avLst/>
              <a:gdLst/>
              <a:ahLst/>
              <a:cxnLst/>
              <a:rect l="l" t="t" r="r" b="b"/>
              <a:pathLst>
                <a:path w="23" h="55" extrusionOk="0">
                  <a:moveTo>
                    <a:pt x="23" y="1"/>
                  </a:moveTo>
                  <a:lnTo>
                    <a:pt x="1" y="14"/>
                  </a:lnTo>
                  <a:lnTo>
                    <a:pt x="1" y="55"/>
                  </a:lnTo>
                  <a:lnTo>
                    <a:pt x="23" y="4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6"/>
            <p:cNvSpPr/>
            <p:nvPr/>
          </p:nvSpPr>
          <p:spPr>
            <a:xfrm>
              <a:off x="1813150" y="1886225"/>
              <a:ext cx="8575" cy="8575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22" y="1"/>
                  </a:moveTo>
                  <a:lnTo>
                    <a:pt x="0" y="14"/>
                  </a:lnTo>
                  <a:lnTo>
                    <a:pt x="321" y="343"/>
                  </a:lnTo>
                  <a:lnTo>
                    <a:pt x="343" y="33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6"/>
            <p:cNvSpPr/>
            <p:nvPr/>
          </p:nvSpPr>
          <p:spPr>
            <a:xfrm>
              <a:off x="1821150" y="1893550"/>
              <a:ext cx="575" cy="1250"/>
            </a:xfrm>
            <a:custGeom>
              <a:avLst/>
              <a:gdLst/>
              <a:ahLst/>
              <a:cxnLst/>
              <a:rect l="l" t="t" r="r" b="b"/>
              <a:pathLst>
                <a:path w="23" h="50" extrusionOk="0">
                  <a:moveTo>
                    <a:pt x="23" y="1"/>
                  </a:moveTo>
                  <a:lnTo>
                    <a:pt x="1" y="14"/>
                  </a:lnTo>
                  <a:lnTo>
                    <a:pt x="1" y="50"/>
                  </a:lnTo>
                  <a:lnTo>
                    <a:pt x="23" y="3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6"/>
            <p:cNvSpPr/>
            <p:nvPr/>
          </p:nvSpPr>
          <p:spPr>
            <a:xfrm>
              <a:off x="1813150" y="1885650"/>
              <a:ext cx="8025" cy="9150"/>
            </a:xfrm>
            <a:custGeom>
              <a:avLst/>
              <a:gdLst/>
              <a:ahLst/>
              <a:cxnLst/>
              <a:rect l="l" t="t" r="r" b="b"/>
              <a:pathLst>
                <a:path w="321" h="366" extrusionOk="0">
                  <a:moveTo>
                    <a:pt x="0" y="1"/>
                  </a:moveTo>
                  <a:lnTo>
                    <a:pt x="0" y="37"/>
                  </a:lnTo>
                  <a:lnTo>
                    <a:pt x="321" y="366"/>
                  </a:lnTo>
                  <a:lnTo>
                    <a:pt x="321" y="3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6"/>
            <p:cNvSpPr/>
            <p:nvPr/>
          </p:nvSpPr>
          <p:spPr>
            <a:xfrm>
              <a:off x="1813150" y="1883475"/>
              <a:ext cx="8575" cy="5000"/>
            </a:xfrm>
            <a:custGeom>
              <a:avLst/>
              <a:gdLst/>
              <a:ahLst/>
              <a:cxnLst/>
              <a:rect l="l" t="t" r="r" b="b"/>
              <a:pathLst>
                <a:path w="343" h="200" extrusionOk="0">
                  <a:moveTo>
                    <a:pt x="22" y="1"/>
                  </a:moveTo>
                  <a:lnTo>
                    <a:pt x="0" y="14"/>
                  </a:lnTo>
                  <a:lnTo>
                    <a:pt x="321" y="199"/>
                  </a:lnTo>
                  <a:lnTo>
                    <a:pt x="343" y="186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6"/>
            <p:cNvSpPr/>
            <p:nvPr/>
          </p:nvSpPr>
          <p:spPr>
            <a:xfrm>
              <a:off x="1821150" y="1888125"/>
              <a:ext cx="575" cy="5775"/>
            </a:xfrm>
            <a:custGeom>
              <a:avLst/>
              <a:gdLst/>
              <a:ahLst/>
              <a:cxnLst/>
              <a:rect l="l" t="t" r="r" b="b"/>
              <a:pathLst>
                <a:path w="23" h="231" extrusionOk="0">
                  <a:moveTo>
                    <a:pt x="23" y="0"/>
                  </a:moveTo>
                  <a:lnTo>
                    <a:pt x="1" y="13"/>
                  </a:lnTo>
                  <a:lnTo>
                    <a:pt x="1" y="231"/>
                  </a:lnTo>
                  <a:lnTo>
                    <a:pt x="23" y="21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6"/>
            <p:cNvSpPr/>
            <p:nvPr/>
          </p:nvSpPr>
          <p:spPr>
            <a:xfrm>
              <a:off x="1812500" y="1882825"/>
              <a:ext cx="9250" cy="32075"/>
            </a:xfrm>
            <a:custGeom>
              <a:avLst/>
              <a:gdLst/>
              <a:ahLst/>
              <a:cxnLst/>
              <a:rect l="l" t="t" r="r" b="b"/>
              <a:pathLst>
                <a:path w="370" h="1283" extrusionOk="0">
                  <a:moveTo>
                    <a:pt x="25" y="40"/>
                  </a:moveTo>
                  <a:lnTo>
                    <a:pt x="347" y="225"/>
                  </a:lnTo>
                  <a:lnTo>
                    <a:pt x="347" y="443"/>
                  </a:lnTo>
                  <a:lnTo>
                    <a:pt x="344" y="441"/>
                  </a:lnTo>
                  <a:lnTo>
                    <a:pt x="344" y="554"/>
                  </a:lnTo>
                  <a:lnTo>
                    <a:pt x="344" y="828"/>
                  </a:lnTo>
                  <a:lnTo>
                    <a:pt x="344" y="865"/>
                  </a:lnTo>
                  <a:lnTo>
                    <a:pt x="344" y="1117"/>
                  </a:lnTo>
                  <a:lnTo>
                    <a:pt x="344" y="1245"/>
                  </a:lnTo>
                  <a:lnTo>
                    <a:pt x="22" y="1058"/>
                  </a:lnTo>
                  <a:lnTo>
                    <a:pt x="25" y="40"/>
                  </a:lnTo>
                  <a:close/>
                  <a:moveTo>
                    <a:pt x="3" y="0"/>
                  </a:moveTo>
                  <a:lnTo>
                    <a:pt x="0" y="1071"/>
                  </a:lnTo>
                  <a:lnTo>
                    <a:pt x="367" y="1282"/>
                  </a:lnTo>
                  <a:lnTo>
                    <a:pt x="370" y="21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6"/>
            <p:cNvSpPr/>
            <p:nvPr/>
          </p:nvSpPr>
          <p:spPr>
            <a:xfrm>
              <a:off x="1813100" y="1895325"/>
              <a:ext cx="8050" cy="9125"/>
            </a:xfrm>
            <a:custGeom>
              <a:avLst/>
              <a:gdLst/>
              <a:ahLst/>
              <a:cxnLst/>
              <a:rect l="l" t="t" r="r" b="b"/>
              <a:pathLst>
                <a:path w="322" h="365" extrusionOk="0">
                  <a:moveTo>
                    <a:pt x="1" y="1"/>
                  </a:moveTo>
                  <a:lnTo>
                    <a:pt x="1" y="37"/>
                  </a:lnTo>
                  <a:lnTo>
                    <a:pt x="321" y="365"/>
                  </a:lnTo>
                  <a:lnTo>
                    <a:pt x="321" y="3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6"/>
            <p:cNvSpPr/>
            <p:nvPr/>
          </p:nvSpPr>
          <p:spPr>
            <a:xfrm>
              <a:off x="1812575" y="1882525"/>
              <a:ext cx="9725" cy="5625"/>
            </a:xfrm>
            <a:custGeom>
              <a:avLst/>
              <a:gdLst/>
              <a:ahLst/>
              <a:cxnLst/>
              <a:rect l="l" t="t" r="r" b="b"/>
              <a:pathLst>
                <a:path w="389" h="225" extrusionOk="0">
                  <a:moveTo>
                    <a:pt x="22" y="1"/>
                  </a:moveTo>
                  <a:lnTo>
                    <a:pt x="0" y="12"/>
                  </a:lnTo>
                  <a:lnTo>
                    <a:pt x="367" y="224"/>
                  </a:lnTo>
                  <a:lnTo>
                    <a:pt x="389" y="21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6"/>
            <p:cNvSpPr/>
            <p:nvPr/>
          </p:nvSpPr>
          <p:spPr>
            <a:xfrm>
              <a:off x="1821675" y="1887800"/>
              <a:ext cx="625" cy="27100"/>
            </a:xfrm>
            <a:custGeom>
              <a:avLst/>
              <a:gdLst/>
              <a:ahLst/>
              <a:cxnLst/>
              <a:rect l="l" t="t" r="r" b="b"/>
              <a:pathLst>
                <a:path w="25" h="1084" extrusionOk="0">
                  <a:moveTo>
                    <a:pt x="25" y="0"/>
                  </a:moveTo>
                  <a:lnTo>
                    <a:pt x="3" y="13"/>
                  </a:lnTo>
                  <a:lnTo>
                    <a:pt x="0" y="1083"/>
                  </a:lnTo>
                  <a:lnTo>
                    <a:pt x="22" y="107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6"/>
            <p:cNvSpPr/>
            <p:nvPr/>
          </p:nvSpPr>
          <p:spPr>
            <a:xfrm>
              <a:off x="1826100" y="1909800"/>
              <a:ext cx="550" cy="1250"/>
            </a:xfrm>
            <a:custGeom>
              <a:avLst/>
              <a:gdLst/>
              <a:ahLst/>
              <a:cxnLst/>
              <a:rect l="l" t="t" r="r" b="b"/>
              <a:pathLst>
                <a:path w="22" h="50" extrusionOk="0">
                  <a:moveTo>
                    <a:pt x="22" y="0"/>
                  </a:moveTo>
                  <a:lnTo>
                    <a:pt x="0" y="13"/>
                  </a:lnTo>
                  <a:lnTo>
                    <a:pt x="0" y="50"/>
                  </a:lnTo>
                  <a:lnTo>
                    <a:pt x="22" y="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6"/>
            <p:cNvSpPr/>
            <p:nvPr/>
          </p:nvSpPr>
          <p:spPr>
            <a:xfrm>
              <a:off x="1826050" y="1916550"/>
              <a:ext cx="8625" cy="4975"/>
            </a:xfrm>
            <a:custGeom>
              <a:avLst/>
              <a:gdLst/>
              <a:ahLst/>
              <a:cxnLst/>
              <a:rect l="l" t="t" r="r" b="b"/>
              <a:pathLst>
                <a:path w="345" h="199" extrusionOk="0">
                  <a:moveTo>
                    <a:pt x="24" y="0"/>
                  </a:moveTo>
                  <a:lnTo>
                    <a:pt x="1" y="13"/>
                  </a:lnTo>
                  <a:lnTo>
                    <a:pt x="322" y="199"/>
                  </a:lnTo>
                  <a:lnTo>
                    <a:pt x="344" y="186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6"/>
            <p:cNvSpPr/>
            <p:nvPr/>
          </p:nvSpPr>
          <p:spPr>
            <a:xfrm>
              <a:off x="1834100" y="1918925"/>
              <a:ext cx="575" cy="2600"/>
            </a:xfrm>
            <a:custGeom>
              <a:avLst/>
              <a:gdLst/>
              <a:ahLst/>
              <a:cxnLst/>
              <a:rect l="l" t="t" r="r" b="b"/>
              <a:pathLst>
                <a:path w="23" h="104" extrusionOk="0">
                  <a:moveTo>
                    <a:pt x="22" y="1"/>
                  </a:moveTo>
                  <a:lnTo>
                    <a:pt x="0" y="14"/>
                  </a:lnTo>
                  <a:lnTo>
                    <a:pt x="0" y="104"/>
                  </a:lnTo>
                  <a:lnTo>
                    <a:pt x="22" y="9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6"/>
            <p:cNvSpPr/>
            <p:nvPr/>
          </p:nvSpPr>
          <p:spPr>
            <a:xfrm>
              <a:off x="1826100" y="1902575"/>
              <a:ext cx="600" cy="1275"/>
            </a:xfrm>
            <a:custGeom>
              <a:avLst/>
              <a:gdLst/>
              <a:ahLst/>
              <a:cxnLst/>
              <a:rect l="l" t="t" r="r" b="b"/>
              <a:pathLst>
                <a:path w="24" h="51" extrusionOk="0">
                  <a:moveTo>
                    <a:pt x="23" y="1"/>
                  </a:moveTo>
                  <a:lnTo>
                    <a:pt x="1" y="14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3" y="3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6"/>
            <p:cNvSpPr/>
            <p:nvPr/>
          </p:nvSpPr>
          <p:spPr>
            <a:xfrm>
              <a:off x="1826125" y="1894825"/>
              <a:ext cx="575" cy="1250"/>
            </a:xfrm>
            <a:custGeom>
              <a:avLst/>
              <a:gdLst/>
              <a:ahLst/>
              <a:cxnLst/>
              <a:rect l="l" t="t" r="r" b="b"/>
              <a:pathLst>
                <a:path w="23" h="50" extrusionOk="0">
                  <a:moveTo>
                    <a:pt x="22" y="0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22" y="3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6"/>
            <p:cNvSpPr/>
            <p:nvPr/>
          </p:nvSpPr>
          <p:spPr>
            <a:xfrm>
              <a:off x="1826125" y="1892900"/>
              <a:ext cx="575" cy="1250"/>
            </a:xfrm>
            <a:custGeom>
              <a:avLst/>
              <a:gdLst/>
              <a:ahLst/>
              <a:cxnLst/>
              <a:rect l="l" t="t" r="r" b="b"/>
              <a:pathLst>
                <a:path w="23" h="50" extrusionOk="0">
                  <a:moveTo>
                    <a:pt x="22" y="1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22" y="3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6"/>
            <p:cNvSpPr/>
            <p:nvPr/>
          </p:nvSpPr>
          <p:spPr>
            <a:xfrm>
              <a:off x="1826050" y="1891050"/>
              <a:ext cx="675" cy="25850"/>
            </a:xfrm>
            <a:custGeom>
              <a:avLst/>
              <a:gdLst/>
              <a:ahLst/>
              <a:cxnLst/>
              <a:rect l="l" t="t" r="r" b="b"/>
              <a:pathLst>
                <a:path w="27" h="1034" extrusionOk="0">
                  <a:moveTo>
                    <a:pt x="27" y="1"/>
                  </a:moveTo>
                  <a:lnTo>
                    <a:pt x="3" y="14"/>
                  </a:lnTo>
                  <a:lnTo>
                    <a:pt x="1" y="1033"/>
                  </a:lnTo>
                  <a:lnTo>
                    <a:pt x="24" y="102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6"/>
            <p:cNvSpPr/>
            <p:nvPr/>
          </p:nvSpPr>
          <p:spPr>
            <a:xfrm>
              <a:off x="1826100" y="1910700"/>
              <a:ext cx="8575" cy="8575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22" y="1"/>
                  </a:moveTo>
                  <a:lnTo>
                    <a:pt x="0" y="14"/>
                  </a:lnTo>
                  <a:lnTo>
                    <a:pt x="320" y="343"/>
                  </a:lnTo>
                  <a:lnTo>
                    <a:pt x="342" y="33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6"/>
            <p:cNvSpPr/>
            <p:nvPr/>
          </p:nvSpPr>
          <p:spPr>
            <a:xfrm>
              <a:off x="1826100" y="1910125"/>
              <a:ext cx="8025" cy="9150"/>
            </a:xfrm>
            <a:custGeom>
              <a:avLst/>
              <a:gdLst/>
              <a:ahLst/>
              <a:cxnLst/>
              <a:rect l="l" t="t" r="r" b="b"/>
              <a:pathLst>
                <a:path w="321" h="366" extrusionOk="0">
                  <a:moveTo>
                    <a:pt x="0" y="0"/>
                  </a:moveTo>
                  <a:lnTo>
                    <a:pt x="0" y="37"/>
                  </a:lnTo>
                  <a:lnTo>
                    <a:pt x="320" y="366"/>
                  </a:lnTo>
                  <a:lnTo>
                    <a:pt x="320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6"/>
            <p:cNvSpPr/>
            <p:nvPr/>
          </p:nvSpPr>
          <p:spPr>
            <a:xfrm>
              <a:off x="1826100" y="1909800"/>
              <a:ext cx="8575" cy="8575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22" y="0"/>
                  </a:moveTo>
                  <a:lnTo>
                    <a:pt x="0" y="13"/>
                  </a:lnTo>
                  <a:lnTo>
                    <a:pt x="320" y="343"/>
                  </a:lnTo>
                  <a:lnTo>
                    <a:pt x="342" y="33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6"/>
            <p:cNvSpPr/>
            <p:nvPr/>
          </p:nvSpPr>
          <p:spPr>
            <a:xfrm>
              <a:off x="1834100" y="1918025"/>
              <a:ext cx="575" cy="1250"/>
            </a:xfrm>
            <a:custGeom>
              <a:avLst/>
              <a:gdLst/>
              <a:ahLst/>
              <a:cxnLst/>
              <a:rect l="l" t="t" r="r" b="b"/>
              <a:pathLst>
                <a:path w="23" h="50" extrusionOk="0">
                  <a:moveTo>
                    <a:pt x="22" y="1"/>
                  </a:moveTo>
                  <a:lnTo>
                    <a:pt x="0" y="14"/>
                  </a:lnTo>
                  <a:lnTo>
                    <a:pt x="0" y="50"/>
                  </a:lnTo>
                  <a:lnTo>
                    <a:pt x="22" y="37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6"/>
            <p:cNvSpPr/>
            <p:nvPr/>
          </p:nvSpPr>
          <p:spPr>
            <a:xfrm>
              <a:off x="1826100" y="1903500"/>
              <a:ext cx="8600" cy="8575"/>
            </a:xfrm>
            <a:custGeom>
              <a:avLst/>
              <a:gdLst/>
              <a:ahLst/>
              <a:cxnLst/>
              <a:rect l="l" t="t" r="r" b="b"/>
              <a:pathLst>
                <a:path w="344" h="343" extrusionOk="0">
                  <a:moveTo>
                    <a:pt x="23" y="0"/>
                  </a:moveTo>
                  <a:lnTo>
                    <a:pt x="0" y="13"/>
                  </a:lnTo>
                  <a:lnTo>
                    <a:pt x="322" y="342"/>
                  </a:lnTo>
                  <a:lnTo>
                    <a:pt x="344" y="329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6"/>
            <p:cNvSpPr/>
            <p:nvPr/>
          </p:nvSpPr>
          <p:spPr>
            <a:xfrm>
              <a:off x="1834100" y="1911725"/>
              <a:ext cx="600" cy="6650"/>
            </a:xfrm>
            <a:custGeom>
              <a:avLst/>
              <a:gdLst/>
              <a:ahLst/>
              <a:cxnLst/>
              <a:rect l="l" t="t" r="r" b="b"/>
              <a:pathLst>
                <a:path w="24" h="266" extrusionOk="0">
                  <a:moveTo>
                    <a:pt x="24" y="0"/>
                  </a:moveTo>
                  <a:lnTo>
                    <a:pt x="2" y="13"/>
                  </a:lnTo>
                  <a:lnTo>
                    <a:pt x="0" y="266"/>
                  </a:lnTo>
                  <a:lnTo>
                    <a:pt x="22" y="25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6"/>
            <p:cNvSpPr/>
            <p:nvPr/>
          </p:nvSpPr>
          <p:spPr>
            <a:xfrm>
              <a:off x="1826125" y="1902575"/>
              <a:ext cx="8575" cy="8575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22" y="1"/>
                  </a:moveTo>
                  <a:lnTo>
                    <a:pt x="0" y="14"/>
                  </a:lnTo>
                  <a:lnTo>
                    <a:pt x="321" y="343"/>
                  </a:lnTo>
                  <a:lnTo>
                    <a:pt x="343" y="33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6"/>
            <p:cNvSpPr/>
            <p:nvPr/>
          </p:nvSpPr>
          <p:spPr>
            <a:xfrm>
              <a:off x="1834125" y="1910800"/>
              <a:ext cx="575" cy="1275"/>
            </a:xfrm>
            <a:custGeom>
              <a:avLst/>
              <a:gdLst/>
              <a:ahLst/>
              <a:cxnLst/>
              <a:rect l="l" t="t" r="r" b="b"/>
              <a:pathLst>
                <a:path w="23" h="51" extrusionOk="0">
                  <a:moveTo>
                    <a:pt x="23" y="1"/>
                  </a:moveTo>
                  <a:lnTo>
                    <a:pt x="1" y="14"/>
                  </a:lnTo>
                  <a:lnTo>
                    <a:pt x="1" y="50"/>
                  </a:lnTo>
                  <a:lnTo>
                    <a:pt x="23" y="3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6"/>
            <p:cNvSpPr/>
            <p:nvPr/>
          </p:nvSpPr>
          <p:spPr>
            <a:xfrm>
              <a:off x="1834125" y="1903950"/>
              <a:ext cx="575" cy="7200"/>
            </a:xfrm>
            <a:custGeom>
              <a:avLst/>
              <a:gdLst/>
              <a:ahLst/>
              <a:cxnLst/>
              <a:rect l="l" t="t" r="r" b="b"/>
              <a:pathLst>
                <a:path w="23" h="288" extrusionOk="0">
                  <a:moveTo>
                    <a:pt x="23" y="1"/>
                  </a:moveTo>
                  <a:lnTo>
                    <a:pt x="1" y="14"/>
                  </a:lnTo>
                  <a:lnTo>
                    <a:pt x="1" y="288"/>
                  </a:lnTo>
                  <a:lnTo>
                    <a:pt x="23" y="275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6"/>
            <p:cNvSpPr/>
            <p:nvPr/>
          </p:nvSpPr>
          <p:spPr>
            <a:xfrm>
              <a:off x="1826125" y="1894825"/>
              <a:ext cx="8575" cy="8575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22" y="0"/>
                  </a:moveTo>
                  <a:lnTo>
                    <a:pt x="0" y="14"/>
                  </a:lnTo>
                  <a:lnTo>
                    <a:pt x="321" y="343"/>
                  </a:lnTo>
                  <a:lnTo>
                    <a:pt x="343" y="33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6"/>
            <p:cNvSpPr/>
            <p:nvPr/>
          </p:nvSpPr>
          <p:spPr>
            <a:xfrm>
              <a:off x="1826125" y="1892900"/>
              <a:ext cx="8625" cy="8575"/>
            </a:xfrm>
            <a:custGeom>
              <a:avLst/>
              <a:gdLst/>
              <a:ahLst/>
              <a:cxnLst/>
              <a:rect l="l" t="t" r="r" b="b"/>
              <a:pathLst>
                <a:path w="345" h="343" extrusionOk="0">
                  <a:moveTo>
                    <a:pt x="22" y="1"/>
                  </a:moveTo>
                  <a:lnTo>
                    <a:pt x="0" y="14"/>
                  </a:lnTo>
                  <a:lnTo>
                    <a:pt x="321" y="343"/>
                  </a:lnTo>
                  <a:lnTo>
                    <a:pt x="344" y="33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6"/>
            <p:cNvSpPr/>
            <p:nvPr/>
          </p:nvSpPr>
          <p:spPr>
            <a:xfrm>
              <a:off x="1826050" y="1891375"/>
              <a:ext cx="8150" cy="30150"/>
            </a:xfrm>
            <a:custGeom>
              <a:avLst/>
              <a:gdLst/>
              <a:ahLst/>
              <a:cxnLst/>
              <a:rect l="l" t="t" r="r" b="b"/>
              <a:pathLst>
                <a:path w="326" h="1206" extrusionOk="0">
                  <a:moveTo>
                    <a:pt x="2" y="497"/>
                  </a:moveTo>
                  <a:lnTo>
                    <a:pt x="2" y="498"/>
                  </a:lnTo>
                  <a:lnTo>
                    <a:pt x="2" y="498"/>
                  </a:lnTo>
                  <a:lnTo>
                    <a:pt x="2" y="498"/>
                  </a:lnTo>
                  <a:lnTo>
                    <a:pt x="2" y="497"/>
                  </a:lnTo>
                  <a:close/>
                  <a:moveTo>
                    <a:pt x="3" y="1"/>
                  </a:moveTo>
                  <a:lnTo>
                    <a:pt x="2" y="497"/>
                  </a:lnTo>
                  <a:lnTo>
                    <a:pt x="3" y="462"/>
                  </a:lnTo>
                  <a:lnTo>
                    <a:pt x="324" y="791"/>
                  </a:lnTo>
                  <a:lnTo>
                    <a:pt x="324" y="517"/>
                  </a:lnTo>
                  <a:lnTo>
                    <a:pt x="3" y="188"/>
                  </a:lnTo>
                  <a:lnTo>
                    <a:pt x="3" y="152"/>
                  </a:lnTo>
                  <a:lnTo>
                    <a:pt x="324" y="481"/>
                  </a:lnTo>
                  <a:lnTo>
                    <a:pt x="324" y="440"/>
                  </a:lnTo>
                  <a:lnTo>
                    <a:pt x="3" y="111"/>
                  </a:lnTo>
                  <a:lnTo>
                    <a:pt x="3" y="75"/>
                  </a:lnTo>
                  <a:lnTo>
                    <a:pt x="324" y="404"/>
                  </a:lnTo>
                  <a:lnTo>
                    <a:pt x="325" y="186"/>
                  </a:lnTo>
                  <a:lnTo>
                    <a:pt x="3" y="1"/>
                  </a:lnTo>
                  <a:close/>
                  <a:moveTo>
                    <a:pt x="2" y="498"/>
                  </a:moveTo>
                  <a:lnTo>
                    <a:pt x="1" y="1020"/>
                  </a:lnTo>
                  <a:lnTo>
                    <a:pt x="322" y="1206"/>
                  </a:lnTo>
                  <a:lnTo>
                    <a:pt x="322" y="1116"/>
                  </a:lnTo>
                  <a:lnTo>
                    <a:pt x="2" y="787"/>
                  </a:lnTo>
                  <a:lnTo>
                    <a:pt x="2" y="750"/>
                  </a:lnTo>
                  <a:lnTo>
                    <a:pt x="322" y="1080"/>
                  </a:lnTo>
                  <a:lnTo>
                    <a:pt x="324" y="827"/>
                  </a:lnTo>
                  <a:lnTo>
                    <a:pt x="2" y="498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6"/>
            <p:cNvSpPr/>
            <p:nvPr/>
          </p:nvSpPr>
          <p:spPr>
            <a:xfrm>
              <a:off x="1826125" y="1895725"/>
              <a:ext cx="8575" cy="8575"/>
            </a:xfrm>
            <a:custGeom>
              <a:avLst/>
              <a:gdLst/>
              <a:ahLst/>
              <a:cxnLst/>
              <a:rect l="l" t="t" r="r" b="b"/>
              <a:pathLst>
                <a:path w="343" h="343" extrusionOk="0">
                  <a:moveTo>
                    <a:pt x="22" y="1"/>
                  </a:moveTo>
                  <a:lnTo>
                    <a:pt x="0" y="14"/>
                  </a:lnTo>
                  <a:lnTo>
                    <a:pt x="321" y="343"/>
                  </a:lnTo>
                  <a:lnTo>
                    <a:pt x="343" y="33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6"/>
            <p:cNvSpPr/>
            <p:nvPr/>
          </p:nvSpPr>
          <p:spPr>
            <a:xfrm>
              <a:off x="1834125" y="1903050"/>
              <a:ext cx="575" cy="1250"/>
            </a:xfrm>
            <a:custGeom>
              <a:avLst/>
              <a:gdLst/>
              <a:ahLst/>
              <a:cxnLst/>
              <a:rect l="l" t="t" r="r" b="b"/>
              <a:pathLst>
                <a:path w="23" h="50" extrusionOk="0">
                  <a:moveTo>
                    <a:pt x="23" y="1"/>
                  </a:moveTo>
                  <a:lnTo>
                    <a:pt x="1" y="14"/>
                  </a:lnTo>
                  <a:lnTo>
                    <a:pt x="1" y="50"/>
                  </a:lnTo>
                  <a:lnTo>
                    <a:pt x="23" y="37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6"/>
            <p:cNvSpPr/>
            <p:nvPr/>
          </p:nvSpPr>
          <p:spPr>
            <a:xfrm>
              <a:off x="1826125" y="1895150"/>
              <a:ext cx="8025" cy="9150"/>
            </a:xfrm>
            <a:custGeom>
              <a:avLst/>
              <a:gdLst/>
              <a:ahLst/>
              <a:cxnLst/>
              <a:rect l="l" t="t" r="r" b="b"/>
              <a:pathLst>
                <a:path w="321" h="366" extrusionOk="0">
                  <a:moveTo>
                    <a:pt x="0" y="1"/>
                  </a:moveTo>
                  <a:lnTo>
                    <a:pt x="0" y="37"/>
                  </a:lnTo>
                  <a:lnTo>
                    <a:pt x="321" y="366"/>
                  </a:lnTo>
                  <a:lnTo>
                    <a:pt x="321" y="3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6"/>
            <p:cNvSpPr/>
            <p:nvPr/>
          </p:nvSpPr>
          <p:spPr>
            <a:xfrm>
              <a:off x="1834125" y="1902050"/>
              <a:ext cx="625" cy="1350"/>
            </a:xfrm>
            <a:custGeom>
              <a:avLst/>
              <a:gdLst/>
              <a:ahLst/>
              <a:cxnLst/>
              <a:rect l="l" t="t" r="r" b="b"/>
              <a:pathLst>
                <a:path w="25" h="54" extrusionOk="0">
                  <a:moveTo>
                    <a:pt x="24" y="0"/>
                  </a:moveTo>
                  <a:lnTo>
                    <a:pt x="1" y="13"/>
                  </a:lnTo>
                  <a:lnTo>
                    <a:pt x="1" y="54"/>
                  </a:lnTo>
                  <a:lnTo>
                    <a:pt x="23" y="4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6"/>
            <p:cNvSpPr/>
            <p:nvPr/>
          </p:nvSpPr>
          <p:spPr>
            <a:xfrm>
              <a:off x="1826125" y="1893800"/>
              <a:ext cx="8625" cy="8600"/>
            </a:xfrm>
            <a:custGeom>
              <a:avLst/>
              <a:gdLst/>
              <a:ahLst/>
              <a:cxnLst/>
              <a:rect l="l" t="t" r="r" b="b"/>
              <a:pathLst>
                <a:path w="345" h="344" extrusionOk="0">
                  <a:moveTo>
                    <a:pt x="22" y="1"/>
                  </a:moveTo>
                  <a:lnTo>
                    <a:pt x="0" y="14"/>
                  </a:lnTo>
                  <a:lnTo>
                    <a:pt x="321" y="343"/>
                  </a:lnTo>
                  <a:lnTo>
                    <a:pt x="344" y="33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6"/>
            <p:cNvSpPr/>
            <p:nvPr/>
          </p:nvSpPr>
          <p:spPr>
            <a:xfrm>
              <a:off x="1834125" y="1901125"/>
              <a:ext cx="625" cy="1275"/>
            </a:xfrm>
            <a:custGeom>
              <a:avLst/>
              <a:gdLst/>
              <a:ahLst/>
              <a:cxnLst/>
              <a:rect l="l" t="t" r="r" b="b"/>
              <a:pathLst>
                <a:path w="25" h="51" extrusionOk="0">
                  <a:moveTo>
                    <a:pt x="24" y="1"/>
                  </a:moveTo>
                  <a:lnTo>
                    <a:pt x="1" y="14"/>
                  </a:lnTo>
                  <a:lnTo>
                    <a:pt x="1" y="50"/>
                  </a:lnTo>
                  <a:lnTo>
                    <a:pt x="24" y="37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6"/>
            <p:cNvSpPr/>
            <p:nvPr/>
          </p:nvSpPr>
          <p:spPr>
            <a:xfrm>
              <a:off x="1826125" y="1893225"/>
              <a:ext cx="8025" cy="9175"/>
            </a:xfrm>
            <a:custGeom>
              <a:avLst/>
              <a:gdLst/>
              <a:ahLst/>
              <a:cxnLst/>
              <a:rect l="l" t="t" r="r" b="b"/>
              <a:pathLst>
                <a:path w="321" h="367" extrusionOk="0">
                  <a:moveTo>
                    <a:pt x="0" y="1"/>
                  </a:moveTo>
                  <a:lnTo>
                    <a:pt x="0" y="37"/>
                  </a:lnTo>
                  <a:lnTo>
                    <a:pt x="321" y="366"/>
                  </a:lnTo>
                  <a:lnTo>
                    <a:pt x="321" y="3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6"/>
            <p:cNvSpPr/>
            <p:nvPr/>
          </p:nvSpPr>
          <p:spPr>
            <a:xfrm>
              <a:off x="1826125" y="1891050"/>
              <a:ext cx="8625" cy="5000"/>
            </a:xfrm>
            <a:custGeom>
              <a:avLst/>
              <a:gdLst/>
              <a:ahLst/>
              <a:cxnLst/>
              <a:rect l="l" t="t" r="r" b="b"/>
              <a:pathLst>
                <a:path w="345" h="200" extrusionOk="0">
                  <a:moveTo>
                    <a:pt x="24" y="1"/>
                  </a:moveTo>
                  <a:lnTo>
                    <a:pt x="0" y="14"/>
                  </a:lnTo>
                  <a:lnTo>
                    <a:pt x="322" y="199"/>
                  </a:lnTo>
                  <a:lnTo>
                    <a:pt x="344" y="186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6"/>
            <p:cNvSpPr/>
            <p:nvPr/>
          </p:nvSpPr>
          <p:spPr>
            <a:xfrm>
              <a:off x="1834125" y="1895700"/>
              <a:ext cx="625" cy="5775"/>
            </a:xfrm>
            <a:custGeom>
              <a:avLst/>
              <a:gdLst/>
              <a:ahLst/>
              <a:cxnLst/>
              <a:rect l="l" t="t" r="r" b="b"/>
              <a:pathLst>
                <a:path w="25" h="231" extrusionOk="0">
                  <a:moveTo>
                    <a:pt x="24" y="0"/>
                  </a:moveTo>
                  <a:lnTo>
                    <a:pt x="2" y="13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24" y="218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6"/>
            <p:cNvSpPr/>
            <p:nvPr/>
          </p:nvSpPr>
          <p:spPr>
            <a:xfrm>
              <a:off x="1825500" y="1890400"/>
              <a:ext cx="9250" cy="32075"/>
            </a:xfrm>
            <a:custGeom>
              <a:avLst/>
              <a:gdLst/>
              <a:ahLst/>
              <a:cxnLst/>
              <a:rect l="l" t="t" r="r" b="b"/>
              <a:pathLst>
                <a:path w="370" h="1283" extrusionOk="0">
                  <a:moveTo>
                    <a:pt x="25" y="40"/>
                  </a:moveTo>
                  <a:lnTo>
                    <a:pt x="346" y="225"/>
                  </a:lnTo>
                  <a:lnTo>
                    <a:pt x="346" y="443"/>
                  </a:lnTo>
                  <a:lnTo>
                    <a:pt x="343" y="441"/>
                  </a:lnTo>
                  <a:lnTo>
                    <a:pt x="343" y="554"/>
                  </a:lnTo>
                  <a:lnTo>
                    <a:pt x="343" y="829"/>
                  </a:lnTo>
                  <a:lnTo>
                    <a:pt x="343" y="865"/>
                  </a:lnTo>
                  <a:lnTo>
                    <a:pt x="343" y="1117"/>
                  </a:lnTo>
                  <a:lnTo>
                    <a:pt x="343" y="1245"/>
                  </a:lnTo>
                  <a:lnTo>
                    <a:pt x="23" y="1059"/>
                  </a:lnTo>
                  <a:lnTo>
                    <a:pt x="25" y="40"/>
                  </a:lnTo>
                  <a:close/>
                  <a:moveTo>
                    <a:pt x="4" y="1"/>
                  </a:moveTo>
                  <a:lnTo>
                    <a:pt x="1" y="1072"/>
                  </a:lnTo>
                  <a:lnTo>
                    <a:pt x="366" y="1282"/>
                  </a:lnTo>
                  <a:lnTo>
                    <a:pt x="369" y="212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6"/>
            <p:cNvSpPr/>
            <p:nvPr/>
          </p:nvSpPr>
          <p:spPr>
            <a:xfrm>
              <a:off x="1826100" y="1902900"/>
              <a:ext cx="8050" cy="9175"/>
            </a:xfrm>
            <a:custGeom>
              <a:avLst/>
              <a:gdLst/>
              <a:ahLst/>
              <a:cxnLst/>
              <a:rect l="l" t="t" r="r" b="b"/>
              <a:pathLst>
                <a:path w="322" h="367" extrusionOk="0">
                  <a:moveTo>
                    <a:pt x="1" y="1"/>
                  </a:moveTo>
                  <a:lnTo>
                    <a:pt x="0" y="37"/>
                  </a:lnTo>
                  <a:lnTo>
                    <a:pt x="322" y="366"/>
                  </a:lnTo>
                  <a:lnTo>
                    <a:pt x="322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6"/>
            <p:cNvSpPr/>
            <p:nvPr/>
          </p:nvSpPr>
          <p:spPr>
            <a:xfrm>
              <a:off x="1825575" y="1890100"/>
              <a:ext cx="9750" cy="5625"/>
            </a:xfrm>
            <a:custGeom>
              <a:avLst/>
              <a:gdLst/>
              <a:ahLst/>
              <a:cxnLst/>
              <a:rect l="l" t="t" r="r" b="b"/>
              <a:pathLst>
                <a:path w="390" h="225" extrusionOk="0">
                  <a:moveTo>
                    <a:pt x="22" y="1"/>
                  </a:moveTo>
                  <a:lnTo>
                    <a:pt x="1" y="14"/>
                  </a:lnTo>
                  <a:lnTo>
                    <a:pt x="368" y="224"/>
                  </a:lnTo>
                  <a:lnTo>
                    <a:pt x="389" y="213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6"/>
            <p:cNvSpPr/>
            <p:nvPr/>
          </p:nvSpPr>
          <p:spPr>
            <a:xfrm>
              <a:off x="1834650" y="1895400"/>
              <a:ext cx="675" cy="27075"/>
            </a:xfrm>
            <a:custGeom>
              <a:avLst/>
              <a:gdLst/>
              <a:ahLst/>
              <a:cxnLst/>
              <a:rect l="l" t="t" r="r" b="b"/>
              <a:pathLst>
                <a:path w="27" h="1083" extrusionOk="0">
                  <a:moveTo>
                    <a:pt x="26" y="1"/>
                  </a:moveTo>
                  <a:lnTo>
                    <a:pt x="5" y="12"/>
                  </a:lnTo>
                  <a:lnTo>
                    <a:pt x="0" y="1082"/>
                  </a:lnTo>
                  <a:lnTo>
                    <a:pt x="23" y="1071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6"/>
            <p:cNvSpPr/>
            <p:nvPr/>
          </p:nvSpPr>
          <p:spPr>
            <a:xfrm>
              <a:off x="1820675" y="1791550"/>
              <a:ext cx="148200" cy="58275"/>
            </a:xfrm>
            <a:custGeom>
              <a:avLst/>
              <a:gdLst/>
              <a:ahLst/>
              <a:cxnLst/>
              <a:rect l="l" t="t" r="r" b="b"/>
              <a:pathLst>
                <a:path w="5928" h="2331" extrusionOk="0">
                  <a:moveTo>
                    <a:pt x="2642" y="0"/>
                  </a:moveTo>
                  <a:lnTo>
                    <a:pt x="1" y="421"/>
                  </a:lnTo>
                  <a:lnTo>
                    <a:pt x="3288" y="2330"/>
                  </a:lnTo>
                  <a:lnTo>
                    <a:pt x="5927" y="1911"/>
                  </a:lnTo>
                  <a:lnTo>
                    <a:pt x="264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6"/>
            <p:cNvSpPr/>
            <p:nvPr/>
          </p:nvSpPr>
          <p:spPr>
            <a:xfrm>
              <a:off x="1820475" y="1802050"/>
              <a:ext cx="82425" cy="48600"/>
            </a:xfrm>
            <a:custGeom>
              <a:avLst/>
              <a:gdLst/>
              <a:ahLst/>
              <a:cxnLst/>
              <a:rect l="l" t="t" r="r" b="b"/>
              <a:pathLst>
                <a:path w="3297" h="1944" extrusionOk="0">
                  <a:moveTo>
                    <a:pt x="9" y="1"/>
                  </a:moveTo>
                  <a:lnTo>
                    <a:pt x="0" y="34"/>
                  </a:lnTo>
                  <a:lnTo>
                    <a:pt x="3288" y="1944"/>
                  </a:lnTo>
                  <a:lnTo>
                    <a:pt x="3296" y="1910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6"/>
            <p:cNvSpPr/>
            <p:nvPr/>
          </p:nvSpPr>
          <p:spPr>
            <a:xfrm>
              <a:off x="1902650" y="1839325"/>
              <a:ext cx="66225" cy="11325"/>
            </a:xfrm>
            <a:custGeom>
              <a:avLst/>
              <a:gdLst/>
              <a:ahLst/>
              <a:cxnLst/>
              <a:rect l="l" t="t" r="r" b="b"/>
              <a:pathLst>
                <a:path w="2649" h="453" extrusionOk="0">
                  <a:moveTo>
                    <a:pt x="2648" y="0"/>
                  </a:moveTo>
                  <a:lnTo>
                    <a:pt x="9" y="419"/>
                  </a:lnTo>
                  <a:lnTo>
                    <a:pt x="1" y="453"/>
                  </a:lnTo>
                  <a:lnTo>
                    <a:pt x="2640" y="34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6"/>
            <p:cNvSpPr/>
            <p:nvPr/>
          </p:nvSpPr>
          <p:spPr>
            <a:xfrm>
              <a:off x="1925575" y="1925025"/>
              <a:ext cx="79850" cy="46175"/>
            </a:xfrm>
            <a:custGeom>
              <a:avLst/>
              <a:gdLst/>
              <a:ahLst/>
              <a:cxnLst/>
              <a:rect l="l" t="t" r="r" b="b"/>
              <a:pathLst>
                <a:path w="3194" h="1847" extrusionOk="0">
                  <a:moveTo>
                    <a:pt x="1085" y="0"/>
                  </a:moveTo>
                  <a:lnTo>
                    <a:pt x="0" y="630"/>
                  </a:lnTo>
                  <a:lnTo>
                    <a:pt x="2108" y="1846"/>
                  </a:lnTo>
                  <a:lnTo>
                    <a:pt x="3193" y="1217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6"/>
            <p:cNvSpPr/>
            <p:nvPr/>
          </p:nvSpPr>
          <p:spPr>
            <a:xfrm>
              <a:off x="1756625" y="1919200"/>
              <a:ext cx="5850" cy="23150"/>
            </a:xfrm>
            <a:custGeom>
              <a:avLst/>
              <a:gdLst/>
              <a:ahLst/>
              <a:cxnLst/>
              <a:rect l="l" t="t" r="r" b="b"/>
              <a:pathLst>
                <a:path w="234" h="926" extrusionOk="0">
                  <a:moveTo>
                    <a:pt x="233" y="69"/>
                  </a:moveTo>
                  <a:lnTo>
                    <a:pt x="233" y="69"/>
                  </a:lnTo>
                  <a:cubicBezTo>
                    <a:pt x="233" y="70"/>
                    <a:pt x="233" y="70"/>
                    <a:pt x="233" y="71"/>
                  </a:cubicBezTo>
                  <a:cubicBezTo>
                    <a:pt x="233" y="71"/>
                    <a:pt x="234" y="70"/>
                    <a:pt x="233" y="69"/>
                  </a:cubicBezTo>
                  <a:close/>
                  <a:moveTo>
                    <a:pt x="231" y="81"/>
                  </a:moveTo>
                  <a:lnTo>
                    <a:pt x="231" y="81"/>
                  </a:lnTo>
                  <a:lnTo>
                    <a:pt x="231" y="82"/>
                  </a:lnTo>
                  <a:lnTo>
                    <a:pt x="231" y="82"/>
                  </a:lnTo>
                  <a:cubicBezTo>
                    <a:pt x="231" y="81"/>
                    <a:pt x="231" y="81"/>
                    <a:pt x="231" y="81"/>
                  </a:cubicBezTo>
                  <a:close/>
                  <a:moveTo>
                    <a:pt x="117" y="1"/>
                  </a:moveTo>
                  <a:cubicBezTo>
                    <a:pt x="89" y="1"/>
                    <a:pt x="62" y="7"/>
                    <a:pt x="35" y="20"/>
                  </a:cubicBezTo>
                  <a:cubicBezTo>
                    <a:pt x="17" y="29"/>
                    <a:pt x="4" y="46"/>
                    <a:pt x="2" y="68"/>
                  </a:cubicBezTo>
                  <a:lnTo>
                    <a:pt x="1" y="861"/>
                  </a:lnTo>
                  <a:cubicBezTo>
                    <a:pt x="2" y="883"/>
                    <a:pt x="15" y="900"/>
                    <a:pt x="34" y="909"/>
                  </a:cubicBezTo>
                  <a:cubicBezTo>
                    <a:pt x="40" y="912"/>
                    <a:pt x="46" y="915"/>
                    <a:pt x="51" y="918"/>
                  </a:cubicBezTo>
                  <a:lnTo>
                    <a:pt x="54" y="918"/>
                  </a:lnTo>
                  <a:cubicBezTo>
                    <a:pt x="57" y="919"/>
                    <a:pt x="60" y="919"/>
                    <a:pt x="64" y="921"/>
                  </a:cubicBezTo>
                  <a:lnTo>
                    <a:pt x="70" y="922"/>
                  </a:lnTo>
                  <a:lnTo>
                    <a:pt x="73" y="922"/>
                  </a:lnTo>
                  <a:lnTo>
                    <a:pt x="76" y="924"/>
                  </a:lnTo>
                  <a:lnTo>
                    <a:pt x="88" y="925"/>
                  </a:lnTo>
                  <a:lnTo>
                    <a:pt x="122" y="925"/>
                  </a:lnTo>
                  <a:lnTo>
                    <a:pt x="136" y="924"/>
                  </a:lnTo>
                  <a:lnTo>
                    <a:pt x="150" y="924"/>
                  </a:lnTo>
                  <a:lnTo>
                    <a:pt x="154" y="922"/>
                  </a:lnTo>
                  <a:lnTo>
                    <a:pt x="166" y="919"/>
                  </a:lnTo>
                  <a:cubicBezTo>
                    <a:pt x="167" y="919"/>
                    <a:pt x="170" y="918"/>
                    <a:pt x="172" y="918"/>
                  </a:cubicBezTo>
                  <a:cubicBezTo>
                    <a:pt x="173" y="916"/>
                    <a:pt x="175" y="916"/>
                    <a:pt x="178" y="916"/>
                  </a:cubicBezTo>
                  <a:lnTo>
                    <a:pt x="182" y="913"/>
                  </a:lnTo>
                  <a:cubicBezTo>
                    <a:pt x="186" y="912"/>
                    <a:pt x="192" y="909"/>
                    <a:pt x="198" y="906"/>
                  </a:cubicBezTo>
                  <a:lnTo>
                    <a:pt x="199" y="905"/>
                  </a:lnTo>
                  <a:lnTo>
                    <a:pt x="202" y="903"/>
                  </a:lnTo>
                  <a:lnTo>
                    <a:pt x="207" y="900"/>
                  </a:lnTo>
                  <a:lnTo>
                    <a:pt x="209" y="897"/>
                  </a:lnTo>
                  <a:lnTo>
                    <a:pt x="212" y="895"/>
                  </a:lnTo>
                  <a:lnTo>
                    <a:pt x="214" y="895"/>
                  </a:lnTo>
                  <a:cubicBezTo>
                    <a:pt x="215" y="892"/>
                    <a:pt x="217" y="890"/>
                    <a:pt x="220" y="889"/>
                  </a:cubicBezTo>
                  <a:cubicBezTo>
                    <a:pt x="220" y="889"/>
                    <a:pt x="220" y="889"/>
                    <a:pt x="220" y="887"/>
                  </a:cubicBezTo>
                  <a:lnTo>
                    <a:pt x="221" y="886"/>
                  </a:lnTo>
                  <a:lnTo>
                    <a:pt x="224" y="883"/>
                  </a:lnTo>
                  <a:lnTo>
                    <a:pt x="225" y="880"/>
                  </a:lnTo>
                  <a:lnTo>
                    <a:pt x="227" y="877"/>
                  </a:lnTo>
                  <a:cubicBezTo>
                    <a:pt x="227" y="876"/>
                    <a:pt x="227" y="876"/>
                    <a:pt x="227" y="874"/>
                  </a:cubicBezTo>
                  <a:cubicBezTo>
                    <a:pt x="228" y="873"/>
                    <a:pt x="228" y="873"/>
                    <a:pt x="228" y="871"/>
                  </a:cubicBezTo>
                  <a:lnTo>
                    <a:pt x="228" y="868"/>
                  </a:lnTo>
                  <a:cubicBezTo>
                    <a:pt x="228" y="867"/>
                    <a:pt x="228" y="866"/>
                    <a:pt x="228" y="866"/>
                  </a:cubicBezTo>
                  <a:cubicBezTo>
                    <a:pt x="228" y="864"/>
                    <a:pt x="228" y="864"/>
                    <a:pt x="228" y="863"/>
                  </a:cubicBezTo>
                  <a:lnTo>
                    <a:pt x="228" y="861"/>
                  </a:lnTo>
                  <a:lnTo>
                    <a:pt x="231" y="82"/>
                  </a:lnTo>
                  <a:lnTo>
                    <a:pt x="231" y="82"/>
                  </a:lnTo>
                  <a:cubicBezTo>
                    <a:pt x="231" y="83"/>
                    <a:pt x="230" y="84"/>
                    <a:pt x="230" y="84"/>
                  </a:cubicBezTo>
                  <a:lnTo>
                    <a:pt x="231" y="81"/>
                  </a:lnTo>
                  <a:lnTo>
                    <a:pt x="231" y="68"/>
                  </a:lnTo>
                  <a:cubicBezTo>
                    <a:pt x="232" y="68"/>
                    <a:pt x="232" y="69"/>
                    <a:pt x="233" y="69"/>
                  </a:cubicBezTo>
                  <a:lnTo>
                    <a:pt x="233" y="69"/>
                  </a:lnTo>
                  <a:cubicBezTo>
                    <a:pt x="232" y="48"/>
                    <a:pt x="219" y="29"/>
                    <a:pt x="199" y="20"/>
                  </a:cubicBezTo>
                  <a:cubicBezTo>
                    <a:pt x="173" y="7"/>
                    <a:pt x="145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6"/>
            <p:cNvSpPr/>
            <p:nvPr/>
          </p:nvSpPr>
          <p:spPr>
            <a:xfrm>
              <a:off x="1744750" y="1901100"/>
              <a:ext cx="29625" cy="28400"/>
            </a:xfrm>
            <a:custGeom>
              <a:avLst/>
              <a:gdLst/>
              <a:ahLst/>
              <a:cxnLst/>
              <a:rect l="l" t="t" r="r" b="b"/>
              <a:pathLst>
                <a:path w="1185" h="1136" extrusionOk="0">
                  <a:moveTo>
                    <a:pt x="1185" y="5"/>
                  </a:moveTo>
                  <a:lnTo>
                    <a:pt x="1185" y="5"/>
                  </a:lnTo>
                  <a:lnTo>
                    <a:pt x="1185" y="5"/>
                  </a:lnTo>
                  <a:cubicBezTo>
                    <a:pt x="1185" y="5"/>
                    <a:pt x="1185" y="5"/>
                    <a:pt x="1185" y="5"/>
                  </a:cubicBezTo>
                  <a:close/>
                  <a:moveTo>
                    <a:pt x="2" y="0"/>
                  </a:moveTo>
                  <a:cubicBezTo>
                    <a:pt x="2" y="264"/>
                    <a:pt x="0" y="528"/>
                    <a:pt x="0" y="794"/>
                  </a:cubicBezTo>
                  <a:cubicBezTo>
                    <a:pt x="0" y="882"/>
                    <a:pt x="58" y="970"/>
                    <a:pt x="174" y="1037"/>
                  </a:cubicBezTo>
                  <a:cubicBezTo>
                    <a:pt x="189" y="1046"/>
                    <a:pt x="203" y="1053"/>
                    <a:pt x="218" y="1060"/>
                  </a:cubicBezTo>
                  <a:cubicBezTo>
                    <a:pt x="223" y="1063"/>
                    <a:pt x="228" y="1065"/>
                    <a:pt x="234" y="1068"/>
                  </a:cubicBezTo>
                  <a:cubicBezTo>
                    <a:pt x="242" y="1070"/>
                    <a:pt x="251" y="1075"/>
                    <a:pt x="260" y="1078"/>
                  </a:cubicBezTo>
                  <a:lnTo>
                    <a:pt x="264" y="1081"/>
                  </a:lnTo>
                  <a:lnTo>
                    <a:pt x="276" y="1084"/>
                  </a:lnTo>
                  <a:cubicBezTo>
                    <a:pt x="287" y="1088"/>
                    <a:pt x="299" y="1092"/>
                    <a:pt x="312" y="1097"/>
                  </a:cubicBezTo>
                  <a:lnTo>
                    <a:pt x="323" y="1099"/>
                  </a:lnTo>
                  <a:lnTo>
                    <a:pt x="332" y="1102"/>
                  </a:lnTo>
                  <a:cubicBezTo>
                    <a:pt x="344" y="1107"/>
                    <a:pt x="357" y="1110"/>
                    <a:pt x="368" y="1113"/>
                  </a:cubicBezTo>
                  <a:lnTo>
                    <a:pt x="376" y="1114"/>
                  </a:lnTo>
                  <a:cubicBezTo>
                    <a:pt x="383" y="1115"/>
                    <a:pt x="389" y="1117"/>
                    <a:pt x="394" y="1118"/>
                  </a:cubicBezTo>
                  <a:cubicBezTo>
                    <a:pt x="400" y="1118"/>
                    <a:pt x="405" y="1120"/>
                    <a:pt x="409" y="1120"/>
                  </a:cubicBezTo>
                  <a:cubicBezTo>
                    <a:pt x="419" y="1123"/>
                    <a:pt x="431" y="1124"/>
                    <a:pt x="441" y="1126"/>
                  </a:cubicBezTo>
                  <a:cubicBezTo>
                    <a:pt x="445" y="1126"/>
                    <a:pt x="450" y="1127"/>
                    <a:pt x="452" y="1128"/>
                  </a:cubicBezTo>
                  <a:lnTo>
                    <a:pt x="467" y="1130"/>
                  </a:lnTo>
                  <a:lnTo>
                    <a:pt x="497" y="1133"/>
                  </a:lnTo>
                  <a:lnTo>
                    <a:pt x="510" y="1134"/>
                  </a:lnTo>
                  <a:lnTo>
                    <a:pt x="524" y="1134"/>
                  </a:lnTo>
                  <a:cubicBezTo>
                    <a:pt x="534" y="1134"/>
                    <a:pt x="544" y="1136"/>
                    <a:pt x="554" y="1136"/>
                  </a:cubicBezTo>
                  <a:lnTo>
                    <a:pt x="655" y="1136"/>
                  </a:lnTo>
                  <a:cubicBezTo>
                    <a:pt x="669" y="1136"/>
                    <a:pt x="682" y="1134"/>
                    <a:pt x="695" y="1133"/>
                  </a:cubicBezTo>
                  <a:lnTo>
                    <a:pt x="703" y="1131"/>
                  </a:lnTo>
                  <a:lnTo>
                    <a:pt x="715" y="1130"/>
                  </a:lnTo>
                  <a:cubicBezTo>
                    <a:pt x="728" y="1128"/>
                    <a:pt x="742" y="1127"/>
                    <a:pt x="756" y="1124"/>
                  </a:cubicBezTo>
                  <a:lnTo>
                    <a:pt x="766" y="1123"/>
                  </a:lnTo>
                  <a:lnTo>
                    <a:pt x="770" y="1123"/>
                  </a:lnTo>
                  <a:lnTo>
                    <a:pt x="789" y="1120"/>
                  </a:lnTo>
                  <a:cubicBezTo>
                    <a:pt x="800" y="1117"/>
                    <a:pt x="811" y="1114"/>
                    <a:pt x="822" y="1113"/>
                  </a:cubicBezTo>
                  <a:cubicBezTo>
                    <a:pt x="829" y="1110"/>
                    <a:pt x="837" y="1108"/>
                    <a:pt x="845" y="1105"/>
                  </a:cubicBezTo>
                  <a:cubicBezTo>
                    <a:pt x="856" y="1102"/>
                    <a:pt x="866" y="1101"/>
                    <a:pt x="876" y="1097"/>
                  </a:cubicBezTo>
                  <a:lnTo>
                    <a:pt x="882" y="1095"/>
                  </a:lnTo>
                  <a:cubicBezTo>
                    <a:pt x="895" y="1091"/>
                    <a:pt x="906" y="1086"/>
                    <a:pt x="918" y="1082"/>
                  </a:cubicBezTo>
                  <a:lnTo>
                    <a:pt x="924" y="1081"/>
                  </a:lnTo>
                  <a:cubicBezTo>
                    <a:pt x="937" y="1075"/>
                    <a:pt x="950" y="1070"/>
                    <a:pt x="961" y="1065"/>
                  </a:cubicBezTo>
                  <a:lnTo>
                    <a:pt x="973" y="1059"/>
                  </a:lnTo>
                  <a:cubicBezTo>
                    <a:pt x="986" y="1053"/>
                    <a:pt x="999" y="1046"/>
                    <a:pt x="1012" y="1039"/>
                  </a:cubicBezTo>
                  <a:lnTo>
                    <a:pt x="1019" y="1034"/>
                  </a:lnTo>
                  <a:lnTo>
                    <a:pt x="1025" y="1030"/>
                  </a:lnTo>
                  <a:lnTo>
                    <a:pt x="1037" y="1023"/>
                  </a:lnTo>
                  <a:cubicBezTo>
                    <a:pt x="1040" y="1021"/>
                    <a:pt x="1043" y="1018"/>
                    <a:pt x="1046" y="1017"/>
                  </a:cubicBezTo>
                  <a:cubicBezTo>
                    <a:pt x="1050" y="1014"/>
                    <a:pt x="1053" y="1012"/>
                    <a:pt x="1056" y="1010"/>
                  </a:cubicBezTo>
                  <a:lnTo>
                    <a:pt x="1064" y="1002"/>
                  </a:lnTo>
                  <a:lnTo>
                    <a:pt x="1075" y="995"/>
                  </a:lnTo>
                  <a:lnTo>
                    <a:pt x="1083" y="989"/>
                  </a:lnTo>
                  <a:lnTo>
                    <a:pt x="1091" y="982"/>
                  </a:lnTo>
                  <a:lnTo>
                    <a:pt x="1095" y="978"/>
                  </a:lnTo>
                  <a:lnTo>
                    <a:pt x="1098" y="975"/>
                  </a:lnTo>
                  <a:lnTo>
                    <a:pt x="1111" y="962"/>
                  </a:lnTo>
                  <a:lnTo>
                    <a:pt x="1115" y="957"/>
                  </a:lnTo>
                  <a:cubicBezTo>
                    <a:pt x="1121" y="952"/>
                    <a:pt x="1125" y="946"/>
                    <a:pt x="1131" y="940"/>
                  </a:cubicBezTo>
                  <a:lnTo>
                    <a:pt x="1134" y="936"/>
                  </a:lnTo>
                  <a:cubicBezTo>
                    <a:pt x="1137" y="931"/>
                    <a:pt x="1140" y="927"/>
                    <a:pt x="1141" y="924"/>
                  </a:cubicBezTo>
                  <a:cubicBezTo>
                    <a:pt x="1144" y="920"/>
                    <a:pt x="1144" y="920"/>
                    <a:pt x="1146" y="917"/>
                  </a:cubicBezTo>
                  <a:cubicBezTo>
                    <a:pt x="1147" y="915"/>
                    <a:pt x="1150" y="911"/>
                    <a:pt x="1153" y="907"/>
                  </a:cubicBezTo>
                  <a:lnTo>
                    <a:pt x="1154" y="904"/>
                  </a:lnTo>
                  <a:cubicBezTo>
                    <a:pt x="1156" y="902"/>
                    <a:pt x="1156" y="901"/>
                    <a:pt x="1156" y="899"/>
                  </a:cubicBezTo>
                  <a:cubicBezTo>
                    <a:pt x="1159" y="896"/>
                    <a:pt x="1160" y="894"/>
                    <a:pt x="1162" y="891"/>
                  </a:cubicBezTo>
                  <a:cubicBezTo>
                    <a:pt x="1163" y="888"/>
                    <a:pt x="1163" y="886"/>
                    <a:pt x="1164" y="883"/>
                  </a:cubicBezTo>
                  <a:cubicBezTo>
                    <a:pt x="1166" y="881"/>
                    <a:pt x="1167" y="878"/>
                    <a:pt x="1169" y="875"/>
                  </a:cubicBezTo>
                  <a:cubicBezTo>
                    <a:pt x="1169" y="873"/>
                    <a:pt x="1170" y="872"/>
                    <a:pt x="1170" y="870"/>
                  </a:cubicBezTo>
                  <a:cubicBezTo>
                    <a:pt x="1170" y="869"/>
                    <a:pt x="1170" y="867"/>
                    <a:pt x="1172" y="867"/>
                  </a:cubicBezTo>
                  <a:cubicBezTo>
                    <a:pt x="1172" y="866"/>
                    <a:pt x="1173" y="862"/>
                    <a:pt x="1175" y="859"/>
                  </a:cubicBezTo>
                  <a:lnTo>
                    <a:pt x="1176" y="850"/>
                  </a:lnTo>
                  <a:cubicBezTo>
                    <a:pt x="1178" y="847"/>
                    <a:pt x="1178" y="844"/>
                    <a:pt x="1179" y="841"/>
                  </a:cubicBezTo>
                  <a:lnTo>
                    <a:pt x="1179" y="837"/>
                  </a:lnTo>
                  <a:lnTo>
                    <a:pt x="1179" y="834"/>
                  </a:lnTo>
                  <a:cubicBezTo>
                    <a:pt x="1179" y="831"/>
                    <a:pt x="1180" y="828"/>
                    <a:pt x="1180" y="825"/>
                  </a:cubicBezTo>
                  <a:cubicBezTo>
                    <a:pt x="1182" y="823"/>
                    <a:pt x="1180" y="820"/>
                    <a:pt x="1182" y="817"/>
                  </a:cubicBezTo>
                  <a:cubicBezTo>
                    <a:pt x="1183" y="815"/>
                    <a:pt x="1182" y="811"/>
                    <a:pt x="1182" y="808"/>
                  </a:cubicBezTo>
                  <a:cubicBezTo>
                    <a:pt x="1182" y="807"/>
                    <a:pt x="1182" y="805"/>
                    <a:pt x="1182" y="804"/>
                  </a:cubicBezTo>
                  <a:lnTo>
                    <a:pt x="1182" y="798"/>
                  </a:lnTo>
                  <a:lnTo>
                    <a:pt x="1185" y="5"/>
                  </a:lnTo>
                  <a:lnTo>
                    <a:pt x="1185" y="5"/>
                  </a:lnTo>
                  <a:cubicBezTo>
                    <a:pt x="1185" y="6"/>
                    <a:pt x="1183" y="9"/>
                    <a:pt x="1183" y="13"/>
                  </a:cubicBezTo>
                  <a:lnTo>
                    <a:pt x="1183" y="22"/>
                  </a:lnTo>
                  <a:lnTo>
                    <a:pt x="1183" y="29"/>
                  </a:lnTo>
                  <a:cubicBezTo>
                    <a:pt x="1183" y="32"/>
                    <a:pt x="1183" y="35"/>
                    <a:pt x="1182" y="38"/>
                  </a:cubicBezTo>
                  <a:cubicBezTo>
                    <a:pt x="1182" y="41"/>
                    <a:pt x="1182" y="44"/>
                    <a:pt x="1180" y="47"/>
                  </a:cubicBezTo>
                  <a:cubicBezTo>
                    <a:pt x="1180" y="50"/>
                    <a:pt x="1179" y="53"/>
                    <a:pt x="1179" y="55"/>
                  </a:cubicBezTo>
                  <a:lnTo>
                    <a:pt x="1176" y="63"/>
                  </a:lnTo>
                  <a:cubicBezTo>
                    <a:pt x="1176" y="66"/>
                    <a:pt x="1175" y="68"/>
                    <a:pt x="1173" y="71"/>
                  </a:cubicBezTo>
                  <a:lnTo>
                    <a:pt x="1170" y="79"/>
                  </a:lnTo>
                  <a:lnTo>
                    <a:pt x="1167" y="87"/>
                  </a:lnTo>
                  <a:cubicBezTo>
                    <a:pt x="1166" y="90"/>
                    <a:pt x="1164" y="93"/>
                    <a:pt x="1163" y="95"/>
                  </a:cubicBezTo>
                  <a:cubicBezTo>
                    <a:pt x="1162" y="97"/>
                    <a:pt x="1160" y="102"/>
                    <a:pt x="1159" y="105"/>
                  </a:cubicBezTo>
                  <a:cubicBezTo>
                    <a:pt x="1157" y="108"/>
                    <a:pt x="1156" y="109"/>
                    <a:pt x="1154" y="112"/>
                  </a:cubicBezTo>
                  <a:cubicBezTo>
                    <a:pt x="1153" y="113"/>
                    <a:pt x="1150" y="118"/>
                    <a:pt x="1149" y="122"/>
                  </a:cubicBezTo>
                  <a:lnTo>
                    <a:pt x="1144" y="128"/>
                  </a:lnTo>
                  <a:lnTo>
                    <a:pt x="1135" y="140"/>
                  </a:lnTo>
                  <a:lnTo>
                    <a:pt x="1133" y="145"/>
                  </a:lnTo>
                  <a:cubicBezTo>
                    <a:pt x="1127" y="151"/>
                    <a:pt x="1122" y="157"/>
                    <a:pt x="1117" y="163"/>
                  </a:cubicBezTo>
                  <a:lnTo>
                    <a:pt x="1112" y="167"/>
                  </a:lnTo>
                  <a:cubicBezTo>
                    <a:pt x="1108" y="171"/>
                    <a:pt x="1104" y="176"/>
                    <a:pt x="1099" y="180"/>
                  </a:cubicBezTo>
                  <a:lnTo>
                    <a:pt x="1092" y="186"/>
                  </a:lnTo>
                  <a:lnTo>
                    <a:pt x="1083" y="195"/>
                  </a:lnTo>
                  <a:lnTo>
                    <a:pt x="1076" y="200"/>
                  </a:lnTo>
                  <a:lnTo>
                    <a:pt x="1066" y="208"/>
                  </a:lnTo>
                  <a:lnTo>
                    <a:pt x="1057" y="215"/>
                  </a:lnTo>
                  <a:cubicBezTo>
                    <a:pt x="1054" y="218"/>
                    <a:pt x="1051" y="219"/>
                    <a:pt x="1048" y="222"/>
                  </a:cubicBezTo>
                  <a:lnTo>
                    <a:pt x="1038" y="228"/>
                  </a:lnTo>
                  <a:lnTo>
                    <a:pt x="1028" y="235"/>
                  </a:lnTo>
                  <a:lnTo>
                    <a:pt x="1014" y="244"/>
                  </a:lnTo>
                  <a:cubicBezTo>
                    <a:pt x="1001" y="251"/>
                    <a:pt x="988" y="258"/>
                    <a:pt x="975" y="264"/>
                  </a:cubicBezTo>
                  <a:lnTo>
                    <a:pt x="963" y="270"/>
                  </a:lnTo>
                  <a:cubicBezTo>
                    <a:pt x="951" y="276"/>
                    <a:pt x="938" y="280"/>
                    <a:pt x="925" y="286"/>
                  </a:cubicBezTo>
                  <a:lnTo>
                    <a:pt x="921" y="287"/>
                  </a:lnTo>
                  <a:cubicBezTo>
                    <a:pt x="906" y="293"/>
                    <a:pt x="892" y="298"/>
                    <a:pt x="877" y="302"/>
                  </a:cubicBezTo>
                  <a:cubicBezTo>
                    <a:pt x="867" y="306"/>
                    <a:pt x="857" y="308"/>
                    <a:pt x="848" y="311"/>
                  </a:cubicBezTo>
                  <a:cubicBezTo>
                    <a:pt x="838" y="314"/>
                    <a:pt x="832" y="315"/>
                    <a:pt x="824" y="318"/>
                  </a:cubicBezTo>
                  <a:cubicBezTo>
                    <a:pt x="816" y="319"/>
                    <a:pt x="802" y="322"/>
                    <a:pt x="792" y="324"/>
                  </a:cubicBezTo>
                  <a:cubicBezTo>
                    <a:pt x="782" y="327"/>
                    <a:pt x="776" y="328"/>
                    <a:pt x="767" y="329"/>
                  </a:cubicBezTo>
                  <a:lnTo>
                    <a:pt x="758" y="331"/>
                  </a:lnTo>
                  <a:cubicBezTo>
                    <a:pt x="744" y="332"/>
                    <a:pt x="729" y="335"/>
                    <a:pt x="716" y="337"/>
                  </a:cubicBezTo>
                  <a:lnTo>
                    <a:pt x="705" y="338"/>
                  </a:lnTo>
                  <a:cubicBezTo>
                    <a:pt x="689" y="340"/>
                    <a:pt x="671" y="341"/>
                    <a:pt x="655" y="343"/>
                  </a:cubicBezTo>
                  <a:lnTo>
                    <a:pt x="555" y="343"/>
                  </a:lnTo>
                  <a:cubicBezTo>
                    <a:pt x="547" y="343"/>
                    <a:pt x="535" y="343"/>
                    <a:pt x="525" y="341"/>
                  </a:cubicBezTo>
                  <a:cubicBezTo>
                    <a:pt x="515" y="341"/>
                    <a:pt x="508" y="340"/>
                    <a:pt x="497" y="340"/>
                  </a:cubicBezTo>
                  <a:cubicBezTo>
                    <a:pt x="489" y="338"/>
                    <a:pt x="479" y="337"/>
                    <a:pt x="468" y="335"/>
                  </a:cubicBezTo>
                  <a:cubicBezTo>
                    <a:pt x="458" y="335"/>
                    <a:pt x="450" y="334"/>
                    <a:pt x="442" y="332"/>
                  </a:cubicBezTo>
                  <a:cubicBezTo>
                    <a:pt x="434" y="331"/>
                    <a:pt x="421" y="328"/>
                    <a:pt x="410" y="327"/>
                  </a:cubicBezTo>
                  <a:cubicBezTo>
                    <a:pt x="400" y="325"/>
                    <a:pt x="389" y="322"/>
                    <a:pt x="377" y="319"/>
                  </a:cubicBezTo>
                  <a:lnTo>
                    <a:pt x="370" y="318"/>
                  </a:lnTo>
                  <a:cubicBezTo>
                    <a:pt x="355" y="315"/>
                    <a:pt x="341" y="311"/>
                    <a:pt x="326" y="306"/>
                  </a:cubicBezTo>
                  <a:lnTo>
                    <a:pt x="313" y="302"/>
                  </a:lnTo>
                  <a:cubicBezTo>
                    <a:pt x="302" y="299"/>
                    <a:pt x="289" y="295"/>
                    <a:pt x="277" y="290"/>
                  </a:cubicBezTo>
                  <a:lnTo>
                    <a:pt x="267" y="286"/>
                  </a:lnTo>
                  <a:cubicBezTo>
                    <a:pt x="255" y="282"/>
                    <a:pt x="245" y="277"/>
                    <a:pt x="235" y="273"/>
                  </a:cubicBezTo>
                  <a:cubicBezTo>
                    <a:pt x="231" y="271"/>
                    <a:pt x="225" y="269"/>
                    <a:pt x="220" y="267"/>
                  </a:cubicBezTo>
                  <a:cubicBezTo>
                    <a:pt x="205" y="260"/>
                    <a:pt x="190" y="251"/>
                    <a:pt x="177" y="244"/>
                  </a:cubicBezTo>
                  <a:cubicBezTo>
                    <a:pt x="60" y="176"/>
                    <a:pt x="2" y="87"/>
                    <a:pt x="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6"/>
            <p:cNvSpPr/>
            <p:nvPr/>
          </p:nvSpPr>
          <p:spPr>
            <a:xfrm>
              <a:off x="1743300" y="1892550"/>
              <a:ext cx="32525" cy="17150"/>
            </a:xfrm>
            <a:custGeom>
              <a:avLst/>
              <a:gdLst/>
              <a:ahLst/>
              <a:cxnLst/>
              <a:rect l="l" t="t" r="r" b="b"/>
              <a:pathLst>
                <a:path w="1301" h="686" extrusionOk="0">
                  <a:moveTo>
                    <a:pt x="648" y="0"/>
                  </a:moveTo>
                  <a:cubicBezTo>
                    <a:pt x="497" y="0"/>
                    <a:pt x="346" y="33"/>
                    <a:pt x="231" y="100"/>
                  </a:cubicBezTo>
                  <a:cubicBezTo>
                    <a:pt x="0" y="234"/>
                    <a:pt x="1" y="451"/>
                    <a:pt x="234" y="586"/>
                  </a:cubicBezTo>
                  <a:cubicBezTo>
                    <a:pt x="350" y="653"/>
                    <a:pt x="501" y="686"/>
                    <a:pt x="652" y="686"/>
                  </a:cubicBezTo>
                  <a:cubicBezTo>
                    <a:pt x="804" y="686"/>
                    <a:pt x="955" y="653"/>
                    <a:pt x="1070" y="586"/>
                  </a:cubicBezTo>
                  <a:cubicBezTo>
                    <a:pt x="1301" y="451"/>
                    <a:pt x="1299" y="235"/>
                    <a:pt x="1067" y="100"/>
                  </a:cubicBezTo>
                  <a:cubicBezTo>
                    <a:pt x="951" y="33"/>
                    <a:pt x="800" y="0"/>
                    <a:pt x="6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6"/>
            <p:cNvSpPr/>
            <p:nvPr/>
          </p:nvSpPr>
          <p:spPr>
            <a:xfrm>
              <a:off x="1779250" y="1926775"/>
              <a:ext cx="5850" cy="23100"/>
            </a:xfrm>
            <a:custGeom>
              <a:avLst/>
              <a:gdLst/>
              <a:ahLst/>
              <a:cxnLst/>
              <a:rect l="l" t="t" r="r" b="b"/>
              <a:pathLst>
                <a:path w="234" h="924" extrusionOk="0">
                  <a:moveTo>
                    <a:pt x="2" y="71"/>
                  </a:moveTo>
                  <a:lnTo>
                    <a:pt x="2" y="74"/>
                  </a:lnTo>
                  <a:cubicBezTo>
                    <a:pt x="2" y="74"/>
                    <a:pt x="3" y="71"/>
                    <a:pt x="2" y="71"/>
                  </a:cubicBezTo>
                  <a:close/>
                  <a:moveTo>
                    <a:pt x="233" y="74"/>
                  </a:moveTo>
                  <a:lnTo>
                    <a:pt x="233" y="78"/>
                  </a:lnTo>
                  <a:cubicBezTo>
                    <a:pt x="234" y="77"/>
                    <a:pt x="234" y="75"/>
                    <a:pt x="233" y="74"/>
                  </a:cubicBezTo>
                  <a:close/>
                  <a:moveTo>
                    <a:pt x="233" y="81"/>
                  </a:moveTo>
                  <a:lnTo>
                    <a:pt x="232" y="83"/>
                  </a:lnTo>
                  <a:cubicBezTo>
                    <a:pt x="232" y="82"/>
                    <a:pt x="233" y="82"/>
                    <a:pt x="233" y="81"/>
                  </a:cubicBezTo>
                  <a:close/>
                  <a:moveTo>
                    <a:pt x="232" y="83"/>
                  </a:moveTo>
                  <a:cubicBezTo>
                    <a:pt x="231" y="83"/>
                    <a:pt x="231" y="83"/>
                    <a:pt x="231" y="84"/>
                  </a:cubicBezTo>
                  <a:lnTo>
                    <a:pt x="232" y="83"/>
                  </a:lnTo>
                  <a:close/>
                  <a:moveTo>
                    <a:pt x="225" y="94"/>
                  </a:moveTo>
                  <a:lnTo>
                    <a:pt x="224" y="97"/>
                  </a:lnTo>
                  <a:cubicBezTo>
                    <a:pt x="224" y="96"/>
                    <a:pt x="224" y="94"/>
                    <a:pt x="225" y="94"/>
                  </a:cubicBezTo>
                  <a:close/>
                  <a:moveTo>
                    <a:pt x="14" y="96"/>
                  </a:moveTo>
                  <a:cubicBezTo>
                    <a:pt x="14" y="96"/>
                    <a:pt x="15" y="9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99"/>
                    <a:pt x="14" y="96"/>
                    <a:pt x="14" y="96"/>
                  </a:cubicBezTo>
                  <a:close/>
                  <a:moveTo>
                    <a:pt x="205" y="112"/>
                  </a:moveTo>
                  <a:lnTo>
                    <a:pt x="205" y="112"/>
                  </a:lnTo>
                  <a:cubicBezTo>
                    <a:pt x="204" y="113"/>
                    <a:pt x="202" y="115"/>
                    <a:pt x="201" y="115"/>
                  </a:cubicBezTo>
                  <a:lnTo>
                    <a:pt x="205" y="112"/>
                  </a:lnTo>
                  <a:close/>
                  <a:moveTo>
                    <a:pt x="119" y="1"/>
                  </a:moveTo>
                  <a:cubicBezTo>
                    <a:pt x="91" y="1"/>
                    <a:pt x="63" y="7"/>
                    <a:pt x="37" y="20"/>
                  </a:cubicBezTo>
                  <a:cubicBezTo>
                    <a:pt x="18" y="28"/>
                    <a:pt x="5" y="46"/>
                    <a:pt x="3" y="67"/>
                  </a:cubicBezTo>
                  <a:lnTo>
                    <a:pt x="1" y="861"/>
                  </a:lnTo>
                  <a:cubicBezTo>
                    <a:pt x="3" y="882"/>
                    <a:pt x="16" y="900"/>
                    <a:pt x="35" y="909"/>
                  </a:cubicBezTo>
                  <a:cubicBezTo>
                    <a:pt x="41" y="912"/>
                    <a:pt x="47" y="915"/>
                    <a:pt x="53" y="916"/>
                  </a:cubicBezTo>
                  <a:lnTo>
                    <a:pt x="56" y="916"/>
                  </a:lnTo>
                  <a:cubicBezTo>
                    <a:pt x="59" y="918"/>
                    <a:pt x="63" y="919"/>
                    <a:pt x="66" y="921"/>
                  </a:cubicBezTo>
                  <a:lnTo>
                    <a:pt x="72" y="922"/>
                  </a:lnTo>
                  <a:lnTo>
                    <a:pt x="79" y="922"/>
                  </a:lnTo>
                  <a:lnTo>
                    <a:pt x="89" y="924"/>
                  </a:lnTo>
                  <a:lnTo>
                    <a:pt x="143" y="924"/>
                  </a:lnTo>
                  <a:lnTo>
                    <a:pt x="151" y="922"/>
                  </a:lnTo>
                  <a:lnTo>
                    <a:pt x="156" y="921"/>
                  </a:lnTo>
                  <a:lnTo>
                    <a:pt x="167" y="918"/>
                  </a:lnTo>
                  <a:cubicBezTo>
                    <a:pt x="170" y="918"/>
                    <a:pt x="172" y="918"/>
                    <a:pt x="175" y="916"/>
                  </a:cubicBezTo>
                  <a:cubicBezTo>
                    <a:pt x="176" y="916"/>
                    <a:pt x="177" y="915"/>
                    <a:pt x="179" y="915"/>
                  </a:cubicBezTo>
                  <a:lnTo>
                    <a:pt x="183" y="914"/>
                  </a:lnTo>
                  <a:cubicBezTo>
                    <a:pt x="189" y="911"/>
                    <a:pt x="195" y="909"/>
                    <a:pt x="199" y="906"/>
                  </a:cubicBezTo>
                  <a:lnTo>
                    <a:pt x="201" y="905"/>
                  </a:lnTo>
                  <a:lnTo>
                    <a:pt x="204" y="903"/>
                  </a:lnTo>
                  <a:lnTo>
                    <a:pt x="208" y="900"/>
                  </a:lnTo>
                  <a:lnTo>
                    <a:pt x="211" y="898"/>
                  </a:lnTo>
                  <a:lnTo>
                    <a:pt x="215" y="895"/>
                  </a:lnTo>
                  <a:cubicBezTo>
                    <a:pt x="215" y="895"/>
                    <a:pt x="215" y="893"/>
                    <a:pt x="217" y="893"/>
                  </a:cubicBezTo>
                  <a:cubicBezTo>
                    <a:pt x="218" y="892"/>
                    <a:pt x="219" y="890"/>
                    <a:pt x="221" y="887"/>
                  </a:cubicBezTo>
                  <a:lnTo>
                    <a:pt x="222" y="887"/>
                  </a:lnTo>
                  <a:cubicBezTo>
                    <a:pt x="222" y="886"/>
                    <a:pt x="222" y="886"/>
                    <a:pt x="222" y="886"/>
                  </a:cubicBezTo>
                  <a:cubicBezTo>
                    <a:pt x="222" y="885"/>
                    <a:pt x="224" y="883"/>
                    <a:pt x="225" y="882"/>
                  </a:cubicBezTo>
                  <a:cubicBezTo>
                    <a:pt x="225" y="880"/>
                    <a:pt x="225" y="880"/>
                    <a:pt x="225" y="880"/>
                  </a:cubicBezTo>
                  <a:cubicBezTo>
                    <a:pt x="227" y="879"/>
                    <a:pt x="227" y="877"/>
                    <a:pt x="228" y="876"/>
                  </a:cubicBezTo>
                  <a:lnTo>
                    <a:pt x="228" y="874"/>
                  </a:lnTo>
                  <a:cubicBezTo>
                    <a:pt x="228" y="873"/>
                    <a:pt x="228" y="871"/>
                    <a:pt x="228" y="870"/>
                  </a:cubicBezTo>
                  <a:cubicBezTo>
                    <a:pt x="228" y="870"/>
                    <a:pt x="228" y="869"/>
                    <a:pt x="228" y="869"/>
                  </a:cubicBezTo>
                  <a:lnTo>
                    <a:pt x="228" y="864"/>
                  </a:lnTo>
                  <a:lnTo>
                    <a:pt x="228" y="863"/>
                  </a:lnTo>
                  <a:lnTo>
                    <a:pt x="231" y="68"/>
                  </a:lnTo>
                  <a:cubicBezTo>
                    <a:pt x="233" y="70"/>
                    <a:pt x="233" y="70"/>
                    <a:pt x="234" y="71"/>
                  </a:cubicBezTo>
                  <a:cubicBezTo>
                    <a:pt x="234" y="48"/>
                    <a:pt x="221" y="29"/>
                    <a:pt x="201" y="20"/>
                  </a:cubicBezTo>
                  <a:cubicBezTo>
                    <a:pt x="175" y="7"/>
                    <a:pt x="147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6"/>
            <p:cNvSpPr/>
            <p:nvPr/>
          </p:nvSpPr>
          <p:spPr>
            <a:xfrm>
              <a:off x="1767350" y="1902425"/>
              <a:ext cx="29650" cy="28450"/>
            </a:xfrm>
            <a:custGeom>
              <a:avLst/>
              <a:gdLst/>
              <a:ahLst/>
              <a:cxnLst/>
              <a:rect l="l" t="t" r="r" b="b"/>
              <a:pathLst>
                <a:path w="1186" h="1138" extrusionOk="0">
                  <a:moveTo>
                    <a:pt x="1186" y="7"/>
                  </a:moveTo>
                  <a:lnTo>
                    <a:pt x="1186" y="27"/>
                  </a:lnTo>
                  <a:lnTo>
                    <a:pt x="1186" y="27"/>
                  </a:lnTo>
                  <a:cubicBezTo>
                    <a:pt x="1186" y="26"/>
                    <a:pt x="1186" y="25"/>
                    <a:pt x="1186" y="24"/>
                  </a:cubicBezTo>
                  <a:lnTo>
                    <a:pt x="1186" y="15"/>
                  </a:lnTo>
                  <a:cubicBezTo>
                    <a:pt x="1186" y="13"/>
                    <a:pt x="1186" y="8"/>
                    <a:pt x="1186" y="7"/>
                  </a:cubicBezTo>
                  <a:close/>
                  <a:moveTo>
                    <a:pt x="2" y="1"/>
                  </a:moveTo>
                  <a:lnTo>
                    <a:pt x="1" y="794"/>
                  </a:lnTo>
                  <a:cubicBezTo>
                    <a:pt x="1" y="883"/>
                    <a:pt x="59" y="971"/>
                    <a:pt x="175" y="1039"/>
                  </a:cubicBezTo>
                  <a:cubicBezTo>
                    <a:pt x="189" y="1046"/>
                    <a:pt x="204" y="1055"/>
                    <a:pt x="218" y="1061"/>
                  </a:cubicBezTo>
                  <a:lnTo>
                    <a:pt x="234" y="1068"/>
                  </a:lnTo>
                  <a:cubicBezTo>
                    <a:pt x="243" y="1073"/>
                    <a:pt x="253" y="1077"/>
                    <a:pt x="260" y="1080"/>
                  </a:cubicBezTo>
                  <a:lnTo>
                    <a:pt x="265" y="1081"/>
                  </a:lnTo>
                  <a:lnTo>
                    <a:pt x="276" y="1086"/>
                  </a:lnTo>
                  <a:cubicBezTo>
                    <a:pt x="288" y="1090"/>
                    <a:pt x="300" y="1094"/>
                    <a:pt x="313" y="1097"/>
                  </a:cubicBezTo>
                  <a:lnTo>
                    <a:pt x="324" y="1102"/>
                  </a:lnTo>
                  <a:lnTo>
                    <a:pt x="333" y="1104"/>
                  </a:lnTo>
                  <a:cubicBezTo>
                    <a:pt x="345" y="1107"/>
                    <a:pt x="358" y="1110"/>
                    <a:pt x="369" y="1113"/>
                  </a:cubicBezTo>
                  <a:lnTo>
                    <a:pt x="376" y="1115"/>
                  </a:lnTo>
                  <a:lnTo>
                    <a:pt x="395" y="1119"/>
                  </a:lnTo>
                  <a:cubicBezTo>
                    <a:pt x="400" y="1120"/>
                    <a:pt x="405" y="1120"/>
                    <a:pt x="410" y="1122"/>
                  </a:cubicBezTo>
                  <a:cubicBezTo>
                    <a:pt x="420" y="1123"/>
                    <a:pt x="430" y="1126"/>
                    <a:pt x="442" y="1128"/>
                  </a:cubicBezTo>
                  <a:cubicBezTo>
                    <a:pt x="446" y="1128"/>
                    <a:pt x="449" y="1129"/>
                    <a:pt x="453" y="1129"/>
                  </a:cubicBezTo>
                  <a:cubicBezTo>
                    <a:pt x="458" y="1131"/>
                    <a:pt x="463" y="1131"/>
                    <a:pt x="468" y="1131"/>
                  </a:cubicBezTo>
                  <a:cubicBezTo>
                    <a:pt x="478" y="1132"/>
                    <a:pt x="488" y="1133"/>
                    <a:pt x="498" y="1135"/>
                  </a:cubicBezTo>
                  <a:cubicBezTo>
                    <a:pt x="503" y="1135"/>
                    <a:pt x="507" y="1135"/>
                    <a:pt x="511" y="1136"/>
                  </a:cubicBezTo>
                  <a:lnTo>
                    <a:pt x="524" y="1136"/>
                  </a:lnTo>
                  <a:cubicBezTo>
                    <a:pt x="535" y="1136"/>
                    <a:pt x="545" y="1136"/>
                    <a:pt x="555" y="1138"/>
                  </a:cubicBezTo>
                  <a:lnTo>
                    <a:pt x="656" y="1138"/>
                  </a:lnTo>
                  <a:cubicBezTo>
                    <a:pt x="669" y="1138"/>
                    <a:pt x="682" y="1136"/>
                    <a:pt x="695" y="1135"/>
                  </a:cubicBezTo>
                  <a:lnTo>
                    <a:pt x="703" y="1135"/>
                  </a:lnTo>
                  <a:lnTo>
                    <a:pt x="716" y="1133"/>
                  </a:lnTo>
                  <a:cubicBezTo>
                    <a:pt x="729" y="1132"/>
                    <a:pt x="743" y="1129"/>
                    <a:pt x="756" y="1128"/>
                  </a:cubicBezTo>
                  <a:lnTo>
                    <a:pt x="767" y="1126"/>
                  </a:lnTo>
                  <a:lnTo>
                    <a:pt x="771" y="1126"/>
                  </a:lnTo>
                  <a:cubicBezTo>
                    <a:pt x="778" y="1125"/>
                    <a:pt x="784" y="1123"/>
                    <a:pt x="790" y="1122"/>
                  </a:cubicBezTo>
                  <a:cubicBezTo>
                    <a:pt x="801" y="1119"/>
                    <a:pt x="811" y="1118"/>
                    <a:pt x="823" y="1115"/>
                  </a:cubicBezTo>
                  <a:cubicBezTo>
                    <a:pt x="830" y="1113"/>
                    <a:pt x="838" y="1110"/>
                    <a:pt x="846" y="1109"/>
                  </a:cubicBezTo>
                  <a:cubicBezTo>
                    <a:pt x="854" y="1106"/>
                    <a:pt x="867" y="1103"/>
                    <a:pt x="877" y="1100"/>
                  </a:cubicBezTo>
                  <a:lnTo>
                    <a:pt x="883" y="1097"/>
                  </a:lnTo>
                  <a:cubicBezTo>
                    <a:pt x="896" y="1094"/>
                    <a:pt x="907" y="1090"/>
                    <a:pt x="919" y="1086"/>
                  </a:cubicBezTo>
                  <a:lnTo>
                    <a:pt x="925" y="1083"/>
                  </a:lnTo>
                  <a:cubicBezTo>
                    <a:pt x="938" y="1078"/>
                    <a:pt x="951" y="1073"/>
                    <a:pt x="962" y="1067"/>
                  </a:cubicBezTo>
                  <a:lnTo>
                    <a:pt x="974" y="1061"/>
                  </a:lnTo>
                  <a:cubicBezTo>
                    <a:pt x="987" y="1055"/>
                    <a:pt x="1000" y="1048"/>
                    <a:pt x="1013" y="1041"/>
                  </a:cubicBezTo>
                  <a:lnTo>
                    <a:pt x="1020" y="1036"/>
                  </a:lnTo>
                  <a:lnTo>
                    <a:pt x="1026" y="1032"/>
                  </a:lnTo>
                  <a:cubicBezTo>
                    <a:pt x="1030" y="1031"/>
                    <a:pt x="1033" y="1028"/>
                    <a:pt x="1038" y="1026"/>
                  </a:cubicBezTo>
                  <a:lnTo>
                    <a:pt x="1046" y="1019"/>
                  </a:lnTo>
                  <a:lnTo>
                    <a:pt x="1057" y="1012"/>
                  </a:lnTo>
                  <a:lnTo>
                    <a:pt x="1065" y="1006"/>
                  </a:lnTo>
                  <a:lnTo>
                    <a:pt x="1075" y="999"/>
                  </a:lnTo>
                  <a:lnTo>
                    <a:pt x="1083" y="991"/>
                  </a:lnTo>
                  <a:lnTo>
                    <a:pt x="1091" y="984"/>
                  </a:lnTo>
                  <a:lnTo>
                    <a:pt x="1096" y="981"/>
                  </a:lnTo>
                  <a:cubicBezTo>
                    <a:pt x="1096" y="981"/>
                    <a:pt x="1097" y="980"/>
                    <a:pt x="1099" y="978"/>
                  </a:cubicBezTo>
                  <a:cubicBezTo>
                    <a:pt x="1103" y="974"/>
                    <a:pt x="1107" y="970"/>
                    <a:pt x="1112" y="965"/>
                  </a:cubicBezTo>
                  <a:cubicBezTo>
                    <a:pt x="1113" y="964"/>
                    <a:pt x="1115" y="962"/>
                    <a:pt x="1116" y="961"/>
                  </a:cubicBezTo>
                  <a:cubicBezTo>
                    <a:pt x="1122" y="955"/>
                    <a:pt x="1126" y="948"/>
                    <a:pt x="1132" y="942"/>
                  </a:cubicBezTo>
                  <a:lnTo>
                    <a:pt x="1132" y="941"/>
                  </a:lnTo>
                  <a:lnTo>
                    <a:pt x="1135" y="936"/>
                  </a:lnTo>
                  <a:lnTo>
                    <a:pt x="1142" y="926"/>
                  </a:lnTo>
                  <a:lnTo>
                    <a:pt x="1146" y="919"/>
                  </a:lnTo>
                  <a:cubicBezTo>
                    <a:pt x="1149" y="916"/>
                    <a:pt x="1151" y="912"/>
                    <a:pt x="1154" y="909"/>
                  </a:cubicBezTo>
                  <a:lnTo>
                    <a:pt x="1155" y="906"/>
                  </a:lnTo>
                  <a:lnTo>
                    <a:pt x="1157" y="901"/>
                  </a:lnTo>
                  <a:cubicBezTo>
                    <a:pt x="1160" y="899"/>
                    <a:pt x="1161" y="896"/>
                    <a:pt x="1162" y="893"/>
                  </a:cubicBezTo>
                  <a:cubicBezTo>
                    <a:pt x="1164" y="890"/>
                    <a:pt x="1164" y="888"/>
                    <a:pt x="1165" y="886"/>
                  </a:cubicBezTo>
                  <a:cubicBezTo>
                    <a:pt x="1167" y="883"/>
                    <a:pt x="1168" y="880"/>
                    <a:pt x="1170" y="877"/>
                  </a:cubicBezTo>
                  <a:lnTo>
                    <a:pt x="1171" y="872"/>
                  </a:lnTo>
                  <a:cubicBezTo>
                    <a:pt x="1171" y="871"/>
                    <a:pt x="1171" y="870"/>
                    <a:pt x="1173" y="868"/>
                  </a:cubicBezTo>
                  <a:lnTo>
                    <a:pt x="1175" y="859"/>
                  </a:lnTo>
                  <a:cubicBezTo>
                    <a:pt x="1175" y="858"/>
                    <a:pt x="1177" y="855"/>
                    <a:pt x="1177" y="852"/>
                  </a:cubicBezTo>
                  <a:lnTo>
                    <a:pt x="1180" y="843"/>
                  </a:lnTo>
                  <a:cubicBezTo>
                    <a:pt x="1180" y="842"/>
                    <a:pt x="1180" y="841"/>
                    <a:pt x="1180" y="839"/>
                  </a:cubicBezTo>
                  <a:lnTo>
                    <a:pt x="1180" y="836"/>
                  </a:lnTo>
                  <a:cubicBezTo>
                    <a:pt x="1180" y="835"/>
                    <a:pt x="1181" y="830"/>
                    <a:pt x="1181" y="828"/>
                  </a:cubicBezTo>
                  <a:cubicBezTo>
                    <a:pt x="1183" y="823"/>
                    <a:pt x="1181" y="822"/>
                    <a:pt x="1183" y="819"/>
                  </a:cubicBezTo>
                  <a:cubicBezTo>
                    <a:pt x="1184" y="817"/>
                    <a:pt x="1183" y="813"/>
                    <a:pt x="1183" y="810"/>
                  </a:cubicBezTo>
                  <a:cubicBezTo>
                    <a:pt x="1183" y="809"/>
                    <a:pt x="1183" y="807"/>
                    <a:pt x="1183" y="804"/>
                  </a:cubicBezTo>
                  <a:lnTo>
                    <a:pt x="1183" y="800"/>
                  </a:lnTo>
                  <a:lnTo>
                    <a:pt x="1186" y="27"/>
                  </a:lnTo>
                  <a:lnTo>
                    <a:pt x="1186" y="27"/>
                  </a:lnTo>
                  <a:cubicBezTo>
                    <a:pt x="1185" y="29"/>
                    <a:pt x="1185" y="31"/>
                    <a:pt x="1184" y="33"/>
                  </a:cubicBezTo>
                  <a:cubicBezTo>
                    <a:pt x="1184" y="34"/>
                    <a:pt x="1184" y="39"/>
                    <a:pt x="1183" y="42"/>
                  </a:cubicBezTo>
                  <a:lnTo>
                    <a:pt x="1181" y="49"/>
                  </a:lnTo>
                  <a:lnTo>
                    <a:pt x="1180" y="58"/>
                  </a:lnTo>
                  <a:lnTo>
                    <a:pt x="1177" y="65"/>
                  </a:lnTo>
                  <a:cubicBezTo>
                    <a:pt x="1177" y="68"/>
                    <a:pt x="1175" y="71"/>
                    <a:pt x="1174" y="73"/>
                  </a:cubicBezTo>
                  <a:cubicBezTo>
                    <a:pt x="1174" y="76"/>
                    <a:pt x="1173" y="79"/>
                    <a:pt x="1171" y="82"/>
                  </a:cubicBezTo>
                  <a:cubicBezTo>
                    <a:pt x="1171" y="84"/>
                    <a:pt x="1170" y="88"/>
                    <a:pt x="1168" y="91"/>
                  </a:cubicBezTo>
                  <a:cubicBezTo>
                    <a:pt x="1167" y="94"/>
                    <a:pt x="1165" y="95"/>
                    <a:pt x="1164" y="98"/>
                  </a:cubicBezTo>
                  <a:cubicBezTo>
                    <a:pt x="1162" y="101"/>
                    <a:pt x="1161" y="104"/>
                    <a:pt x="1160" y="107"/>
                  </a:cubicBezTo>
                  <a:cubicBezTo>
                    <a:pt x="1158" y="110"/>
                    <a:pt x="1157" y="111"/>
                    <a:pt x="1155" y="114"/>
                  </a:cubicBezTo>
                  <a:cubicBezTo>
                    <a:pt x="1154" y="117"/>
                    <a:pt x="1151" y="121"/>
                    <a:pt x="1149" y="124"/>
                  </a:cubicBezTo>
                  <a:cubicBezTo>
                    <a:pt x="1146" y="129"/>
                    <a:pt x="1146" y="129"/>
                    <a:pt x="1145" y="131"/>
                  </a:cubicBezTo>
                  <a:cubicBezTo>
                    <a:pt x="1144" y="133"/>
                    <a:pt x="1139" y="139"/>
                    <a:pt x="1136" y="142"/>
                  </a:cubicBezTo>
                  <a:cubicBezTo>
                    <a:pt x="1136" y="145"/>
                    <a:pt x="1135" y="146"/>
                    <a:pt x="1133" y="147"/>
                  </a:cubicBezTo>
                  <a:cubicBezTo>
                    <a:pt x="1128" y="153"/>
                    <a:pt x="1123" y="159"/>
                    <a:pt x="1117" y="165"/>
                  </a:cubicBezTo>
                  <a:lnTo>
                    <a:pt x="1113" y="171"/>
                  </a:lnTo>
                  <a:cubicBezTo>
                    <a:pt x="1109" y="175"/>
                    <a:pt x="1104" y="179"/>
                    <a:pt x="1100" y="184"/>
                  </a:cubicBezTo>
                  <a:lnTo>
                    <a:pt x="1094" y="189"/>
                  </a:lnTo>
                  <a:lnTo>
                    <a:pt x="1084" y="197"/>
                  </a:lnTo>
                  <a:lnTo>
                    <a:pt x="1077" y="204"/>
                  </a:lnTo>
                  <a:lnTo>
                    <a:pt x="1068" y="211"/>
                  </a:lnTo>
                  <a:lnTo>
                    <a:pt x="1058" y="217"/>
                  </a:lnTo>
                  <a:lnTo>
                    <a:pt x="1049" y="224"/>
                  </a:lnTo>
                  <a:lnTo>
                    <a:pt x="1039" y="232"/>
                  </a:lnTo>
                  <a:lnTo>
                    <a:pt x="1029" y="237"/>
                  </a:lnTo>
                  <a:cubicBezTo>
                    <a:pt x="1025" y="240"/>
                    <a:pt x="1020" y="243"/>
                    <a:pt x="1014" y="246"/>
                  </a:cubicBezTo>
                  <a:cubicBezTo>
                    <a:pt x="1001" y="253"/>
                    <a:pt x="988" y="261"/>
                    <a:pt x="975" y="266"/>
                  </a:cubicBezTo>
                  <a:lnTo>
                    <a:pt x="964" y="272"/>
                  </a:lnTo>
                  <a:cubicBezTo>
                    <a:pt x="952" y="278"/>
                    <a:pt x="939" y="284"/>
                    <a:pt x="926" y="288"/>
                  </a:cubicBezTo>
                  <a:lnTo>
                    <a:pt x="922" y="291"/>
                  </a:lnTo>
                  <a:cubicBezTo>
                    <a:pt x="907" y="295"/>
                    <a:pt x="893" y="300"/>
                    <a:pt x="878" y="305"/>
                  </a:cubicBezTo>
                  <a:cubicBezTo>
                    <a:pt x="868" y="308"/>
                    <a:pt x="859" y="311"/>
                    <a:pt x="849" y="313"/>
                  </a:cubicBezTo>
                  <a:cubicBezTo>
                    <a:pt x="839" y="316"/>
                    <a:pt x="833" y="319"/>
                    <a:pt x="825" y="320"/>
                  </a:cubicBezTo>
                  <a:cubicBezTo>
                    <a:pt x="816" y="321"/>
                    <a:pt x="804" y="324"/>
                    <a:pt x="793" y="327"/>
                  </a:cubicBezTo>
                  <a:cubicBezTo>
                    <a:pt x="782" y="329"/>
                    <a:pt x="777" y="330"/>
                    <a:pt x="768" y="332"/>
                  </a:cubicBezTo>
                  <a:lnTo>
                    <a:pt x="759" y="333"/>
                  </a:lnTo>
                  <a:cubicBezTo>
                    <a:pt x="745" y="336"/>
                    <a:pt x="730" y="337"/>
                    <a:pt x="717" y="339"/>
                  </a:cubicBezTo>
                  <a:lnTo>
                    <a:pt x="706" y="340"/>
                  </a:lnTo>
                  <a:cubicBezTo>
                    <a:pt x="690" y="342"/>
                    <a:pt x="674" y="343"/>
                    <a:pt x="656" y="345"/>
                  </a:cubicBezTo>
                  <a:lnTo>
                    <a:pt x="556" y="345"/>
                  </a:lnTo>
                  <a:cubicBezTo>
                    <a:pt x="546" y="345"/>
                    <a:pt x="536" y="345"/>
                    <a:pt x="526" y="343"/>
                  </a:cubicBezTo>
                  <a:cubicBezTo>
                    <a:pt x="517" y="343"/>
                    <a:pt x="508" y="342"/>
                    <a:pt x="498" y="340"/>
                  </a:cubicBezTo>
                  <a:lnTo>
                    <a:pt x="469" y="337"/>
                  </a:lnTo>
                  <a:lnTo>
                    <a:pt x="443" y="333"/>
                  </a:lnTo>
                  <a:cubicBezTo>
                    <a:pt x="433" y="332"/>
                    <a:pt x="421" y="330"/>
                    <a:pt x="411" y="329"/>
                  </a:cubicBezTo>
                  <a:cubicBezTo>
                    <a:pt x="401" y="326"/>
                    <a:pt x="390" y="324"/>
                    <a:pt x="379" y="321"/>
                  </a:cubicBezTo>
                  <a:lnTo>
                    <a:pt x="372" y="320"/>
                  </a:lnTo>
                  <a:cubicBezTo>
                    <a:pt x="356" y="316"/>
                    <a:pt x="342" y="313"/>
                    <a:pt x="327" y="308"/>
                  </a:cubicBezTo>
                  <a:lnTo>
                    <a:pt x="314" y="304"/>
                  </a:lnTo>
                  <a:cubicBezTo>
                    <a:pt x="303" y="300"/>
                    <a:pt x="289" y="297"/>
                    <a:pt x="278" y="291"/>
                  </a:cubicBezTo>
                  <a:lnTo>
                    <a:pt x="268" y="288"/>
                  </a:lnTo>
                  <a:cubicBezTo>
                    <a:pt x="258" y="284"/>
                    <a:pt x="246" y="279"/>
                    <a:pt x="236" y="275"/>
                  </a:cubicBezTo>
                  <a:lnTo>
                    <a:pt x="221" y="268"/>
                  </a:lnTo>
                  <a:cubicBezTo>
                    <a:pt x="205" y="261"/>
                    <a:pt x="191" y="253"/>
                    <a:pt x="178" y="245"/>
                  </a:cubicBezTo>
                  <a:cubicBezTo>
                    <a:pt x="60" y="178"/>
                    <a:pt x="2" y="89"/>
                    <a:pt x="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6"/>
            <p:cNvSpPr/>
            <p:nvPr/>
          </p:nvSpPr>
          <p:spPr>
            <a:xfrm>
              <a:off x="1765950" y="1893925"/>
              <a:ext cx="32550" cy="17175"/>
            </a:xfrm>
            <a:custGeom>
              <a:avLst/>
              <a:gdLst/>
              <a:ahLst/>
              <a:cxnLst/>
              <a:rect l="l" t="t" r="r" b="b"/>
              <a:pathLst>
                <a:path w="1302" h="687" extrusionOk="0">
                  <a:moveTo>
                    <a:pt x="649" y="1"/>
                  </a:moveTo>
                  <a:cubicBezTo>
                    <a:pt x="497" y="1"/>
                    <a:pt x="346" y="34"/>
                    <a:pt x="231" y="102"/>
                  </a:cubicBezTo>
                  <a:cubicBezTo>
                    <a:pt x="0" y="235"/>
                    <a:pt x="2" y="453"/>
                    <a:pt x="234" y="586"/>
                  </a:cubicBezTo>
                  <a:cubicBezTo>
                    <a:pt x="350" y="653"/>
                    <a:pt x="501" y="686"/>
                    <a:pt x="653" y="686"/>
                  </a:cubicBezTo>
                  <a:cubicBezTo>
                    <a:pt x="804" y="686"/>
                    <a:pt x="955" y="653"/>
                    <a:pt x="1070" y="586"/>
                  </a:cubicBezTo>
                  <a:cubicBezTo>
                    <a:pt x="1301" y="453"/>
                    <a:pt x="1300" y="235"/>
                    <a:pt x="1068" y="102"/>
                  </a:cubicBezTo>
                  <a:cubicBezTo>
                    <a:pt x="952" y="34"/>
                    <a:pt x="800" y="1"/>
                    <a:pt x="6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6"/>
            <p:cNvSpPr/>
            <p:nvPr/>
          </p:nvSpPr>
          <p:spPr>
            <a:xfrm>
              <a:off x="2003425" y="1917925"/>
              <a:ext cx="3225" cy="12550"/>
            </a:xfrm>
            <a:custGeom>
              <a:avLst/>
              <a:gdLst/>
              <a:ahLst/>
              <a:cxnLst/>
              <a:rect l="l" t="t" r="r" b="b"/>
              <a:pathLst>
                <a:path w="129" h="502" extrusionOk="0">
                  <a:moveTo>
                    <a:pt x="125" y="48"/>
                  </a:moveTo>
                  <a:lnTo>
                    <a:pt x="124" y="49"/>
                  </a:lnTo>
                  <a:cubicBezTo>
                    <a:pt x="125" y="49"/>
                    <a:pt x="125" y="48"/>
                    <a:pt x="125" y="48"/>
                  </a:cubicBezTo>
                  <a:close/>
                  <a:moveTo>
                    <a:pt x="65" y="1"/>
                  </a:moveTo>
                  <a:cubicBezTo>
                    <a:pt x="50" y="1"/>
                    <a:pt x="35" y="5"/>
                    <a:pt x="21" y="12"/>
                  </a:cubicBezTo>
                  <a:cubicBezTo>
                    <a:pt x="11" y="16"/>
                    <a:pt x="4" y="26"/>
                    <a:pt x="2" y="38"/>
                  </a:cubicBezTo>
                  <a:lnTo>
                    <a:pt x="1" y="469"/>
                  </a:lnTo>
                  <a:cubicBezTo>
                    <a:pt x="2" y="480"/>
                    <a:pt x="9" y="490"/>
                    <a:pt x="20" y="495"/>
                  </a:cubicBezTo>
                  <a:cubicBezTo>
                    <a:pt x="23" y="496"/>
                    <a:pt x="25" y="498"/>
                    <a:pt x="28" y="499"/>
                  </a:cubicBezTo>
                  <a:lnTo>
                    <a:pt x="30" y="499"/>
                  </a:lnTo>
                  <a:lnTo>
                    <a:pt x="36" y="502"/>
                  </a:lnTo>
                  <a:lnTo>
                    <a:pt x="85" y="502"/>
                  </a:lnTo>
                  <a:lnTo>
                    <a:pt x="91" y="500"/>
                  </a:lnTo>
                  <a:lnTo>
                    <a:pt x="94" y="500"/>
                  </a:lnTo>
                  <a:lnTo>
                    <a:pt x="96" y="499"/>
                  </a:lnTo>
                  <a:lnTo>
                    <a:pt x="99" y="499"/>
                  </a:lnTo>
                  <a:lnTo>
                    <a:pt x="108" y="496"/>
                  </a:lnTo>
                  <a:lnTo>
                    <a:pt x="110" y="496"/>
                  </a:lnTo>
                  <a:lnTo>
                    <a:pt x="112" y="493"/>
                  </a:lnTo>
                  <a:lnTo>
                    <a:pt x="114" y="492"/>
                  </a:lnTo>
                  <a:lnTo>
                    <a:pt x="115" y="490"/>
                  </a:lnTo>
                  <a:lnTo>
                    <a:pt x="118" y="487"/>
                  </a:lnTo>
                  <a:cubicBezTo>
                    <a:pt x="120" y="487"/>
                    <a:pt x="120" y="486"/>
                    <a:pt x="120" y="486"/>
                  </a:cubicBezTo>
                  <a:lnTo>
                    <a:pt x="120" y="484"/>
                  </a:lnTo>
                  <a:cubicBezTo>
                    <a:pt x="120" y="484"/>
                    <a:pt x="121" y="483"/>
                    <a:pt x="121" y="483"/>
                  </a:cubicBezTo>
                  <a:lnTo>
                    <a:pt x="121" y="482"/>
                  </a:lnTo>
                  <a:lnTo>
                    <a:pt x="121" y="480"/>
                  </a:lnTo>
                  <a:lnTo>
                    <a:pt x="121" y="479"/>
                  </a:lnTo>
                  <a:lnTo>
                    <a:pt x="121" y="477"/>
                  </a:lnTo>
                  <a:lnTo>
                    <a:pt x="121" y="476"/>
                  </a:lnTo>
                  <a:lnTo>
                    <a:pt x="123" y="44"/>
                  </a:lnTo>
                  <a:cubicBezTo>
                    <a:pt x="123" y="44"/>
                    <a:pt x="127" y="39"/>
                    <a:pt x="128" y="39"/>
                  </a:cubicBezTo>
                  <a:cubicBezTo>
                    <a:pt x="128" y="39"/>
                    <a:pt x="128" y="39"/>
                    <a:pt x="128" y="39"/>
                  </a:cubicBezTo>
                  <a:lnTo>
                    <a:pt x="128" y="39"/>
                  </a:lnTo>
                  <a:cubicBezTo>
                    <a:pt x="128" y="28"/>
                    <a:pt x="121" y="16"/>
                    <a:pt x="110" y="12"/>
                  </a:cubicBezTo>
                  <a:cubicBezTo>
                    <a:pt x="96" y="5"/>
                    <a:pt x="8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6"/>
            <p:cNvSpPr/>
            <p:nvPr/>
          </p:nvSpPr>
          <p:spPr>
            <a:xfrm>
              <a:off x="1996975" y="1904650"/>
              <a:ext cx="16150" cy="15425"/>
            </a:xfrm>
            <a:custGeom>
              <a:avLst/>
              <a:gdLst/>
              <a:ahLst/>
              <a:cxnLst/>
              <a:rect l="l" t="t" r="r" b="b"/>
              <a:pathLst>
                <a:path w="646" h="617" extrusionOk="0">
                  <a:moveTo>
                    <a:pt x="2" y="0"/>
                  </a:moveTo>
                  <a:cubicBezTo>
                    <a:pt x="2" y="2"/>
                    <a:pt x="2" y="5"/>
                    <a:pt x="2" y="7"/>
                  </a:cubicBezTo>
                  <a:lnTo>
                    <a:pt x="2" y="7"/>
                  </a:lnTo>
                  <a:cubicBezTo>
                    <a:pt x="2" y="5"/>
                    <a:pt x="2" y="2"/>
                    <a:pt x="2" y="0"/>
                  </a:cubicBezTo>
                  <a:close/>
                  <a:moveTo>
                    <a:pt x="642" y="3"/>
                  </a:moveTo>
                  <a:lnTo>
                    <a:pt x="642" y="37"/>
                  </a:lnTo>
                  <a:cubicBezTo>
                    <a:pt x="642" y="35"/>
                    <a:pt x="643" y="34"/>
                    <a:pt x="643" y="32"/>
                  </a:cubicBezTo>
                  <a:lnTo>
                    <a:pt x="644" y="28"/>
                  </a:lnTo>
                  <a:cubicBezTo>
                    <a:pt x="644" y="27"/>
                    <a:pt x="644" y="25"/>
                    <a:pt x="646" y="24"/>
                  </a:cubicBezTo>
                  <a:lnTo>
                    <a:pt x="646" y="19"/>
                  </a:lnTo>
                  <a:lnTo>
                    <a:pt x="646" y="15"/>
                  </a:lnTo>
                  <a:cubicBezTo>
                    <a:pt x="646" y="12"/>
                    <a:pt x="646" y="11"/>
                    <a:pt x="646" y="9"/>
                  </a:cubicBezTo>
                  <a:cubicBezTo>
                    <a:pt x="646" y="9"/>
                    <a:pt x="646" y="6"/>
                    <a:pt x="642" y="3"/>
                  </a:cubicBezTo>
                  <a:close/>
                  <a:moveTo>
                    <a:pt x="2" y="7"/>
                  </a:moveTo>
                  <a:cubicBezTo>
                    <a:pt x="2" y="148"/>
                    <a:pt x="1" y="291"/>
                    <a:pt x="1" y="433"/>
                  </a:cubicBezTo>
                  <a:cubicBezTo>
                    <a:pt x="1" y="480"/>
                    <a:pt x="31" y="528"/>
                    <a:pt x="95" y="566"/>
                  </a:cubicBezTo>
                  <a:cubicBezTo>
                    <a:pt x="102" y="570"/>
                    <a:pt x="111" y="573"/>
                    <a:pt x="120" y="578"/>
                  </a:cubicBezTo>
                  <a:lnTo>
                    <a:pt x="128" y="582"/>
                  </a:lnTo>
                  <a:lnTo>
                    <a:pt x="141" y="588"/>
                  </a:lnTo>
                  <a:lnTo>
                    <a:pt x="144" y="589"/>
                  </a:lnTo>
                  <a:lnTo>
                    <a:pt x="150" y="591"/>
                  </a:lnTo>
                  <a:cubicBezTo>
                    <a:pt x="156" y="594"/>
                    <a:pt x="163" y="595"/>
                    <a:pt x="169" y="598"/>
                  </a:cubicBezTo>
                  <a:lnTo>
                    <a:pt x="176" y="599"/>
                  </a:lnTo>
                  <a:lnTo>
                    <a:pt x="180" y="601"/>
                  </a:lnTo>
                  <a:cubicBezTo>
                    <a:pt x="188" y="602"/>
                    <a:pt x="194" y="604"/>
                    <a:pt x="201" y="605"/>
                  </a:cubicBezTo>
                  <a:lnTo>
                    <a:pt x="205" y="607"/>
                  </a:lnTo>
                  <a:lnTo>
                    <a:pt x="214" y="609"/>
                  </a:lnTo>
                  <a:lnTo>
                    <a:pt x="223" y="611"/>
                  </a:lnTo>
                  <a:lnTo>
                    <a:pt x="240" y="614"/>
                  </a:lnTo>
                  <a:lnTo>
                    <a:pt x="246" y="615"/>
                  </a:lnTo>
                  <a:lnTo>
                    <a:pt x="254" y="615"/>
                  </a:lnTo>
                  <a:lnTo>
                    <a:pt x="270" y="617"/>
                  </a:lnTo>
                  <a:lnTo>
                    <a:pt x="356" y="617"/>
                  </a:lnTo>
                  <a:lnTo>
                    <a:pt x="378" y="615"/>
                  </a:lnTo>
                  <a:lnTo>
                    <a:pt x="389" y="615"/>
                  </a:lnTo>
                  <a:lnTo>
                    <a:pt x="411" y="612"/>
                  </a:lnTo>
                  <a:lnTo>
                    <a:pt x="420" y="612"/>
                  </a:lnTo>
                  <a:lnTo>
                    <a:pt x="428" y="611"/>
                  </a:lnTo>
                  <a:lnTo>
                    <a:pt x="447" y="607"/>
                  </a:lnTo>
                  <a:cubicBezTo>
                    <a:pt x="452" y="605"/>
                    <a:pt x="456" y="604"/>
                    <a:pt x="460" y="604"/>
                  </a:cubicBezTo>
                  <a:lnTo>
                    <a:pt x="476" y="598"/>
                  </a:lnTo>
                  <a:lnTo>
                    <a:pt x="481" y="598"/>
                  </a:lnTo>
                  <a:lnTo>
                    <a:pt x="499" y="591"/>
                  </a:lnTo>
                  <a:lnTo>
                    <a:pt x="502" y="589"/>
                  </a:lnTo>
                  <a:cubicBezTo>
                    <a:pt x="510" y="586"/>
                    <a:pt x="517" y="583"/>
                    <a:pt x="523" y="580"/>
                  </a:cubicBezTo>
                  <a:lnTo>
                    <a:pt x="528" y="578"/>
                  </a:lnTo>
                  <a:cubicBezTo>
                    <a:pt x="536" y="575"/>
                    <a:pt x="543" y="570"/>
                    <a:pt x="550" y="566"/>
                  </a:cubicBezTo>
                  <a:lnTo>
                    <a:pt x="555" y="565"/>
                  </a:lnTo>
                  <a:lnTo>
                    <a:pt x="557" y="562"/>
                  </a:lnTo>
                  <a:lnTo>
                    <a:pt x="563" y="557"/>
                  </a:lnTo>
                  <a:lnTo>
                    <a:pt x="569" y="554"/>
                  </a:lnTo>
                  <a:lnTo>
                    <a:pt x="575" y="550"/>
                  </a:lnTo>
                  <a:lnTo>
                    <a:pt x="579" y="547"/>
                  </a:lnTo>
                  <a:lnTo>
                    <a:pt x="584" y="543"/>
                  </a:lnTo>
                  <a:lnTo>
                    <a:pt x="589" y="540"/>
                  </a:lnTo>
                  <a:lnTo>
                    <a:pt x="594" y="536"/>
                  </a:lnTo>
                  <a:lnTo>
                    <a:pt x="595" y="534"/>
                  </a:lnTo>
                  <a:lnTo>
                    <a:pt x="597" y="533"/>
                  </a:lnTo>
                  <a:lnTo>
                    <a:pt x="604" y="525"/>
                  </a:lnTo>
                  <a:lnTo>
                    <a:pt x="607" y="522"/>
                  </a:lnTo>
                  <a:cubicBezTo>
                    <a:pt x="610" y="520"/>
                    <a:pt x="613" y="515"/>
                    <a:pt x="615" y="512"/>
                  </a:cubicBezTo>
                  <a:lnTo>
                    <a:pt x="617" y="509"/>
                  </a:lnTo>
                  <a:lnTo>
                    <a:pt x="621" y="504"/>
                  </a:lnTo>
                  <a:lnTo>
                    <a:pt x="623" y="501"/>
                  </a:lnTo>
                  <a:lnTo>
                    <a:pt x="627" y="495"/>
                  </a:lnTo>
                  <a:lnTo>
                    <a:pt x="629" y="493"/>
                  </a:lnTo>
                  <a:lnTo>
                    <a:pt x="629" y="491"/>
                  </a:lnTo>
                  <a:cubicBezTo>
                    <a:pt x="630" y="489"/>
                    <a:pt x="631" y="488"/>
                    <a:pt x="631" y="486"/>
                  </a:cubicBezTo>
                  <a:cubicBezTo>
                    <a:pt x="633" y="485"/>
                    <a:pt x="633" y="483"/>
                    <a:pt x="633" y="482"/>
                  </a:cubicBezTo>
                  <a:lnTo>
                    <a:pt x="636" y="477"/>
                  </a:lnTo>
                  <a:cubicBezTo>
                    <a:pt x="636" y="476"/>
                    <a:pt x="636" y="476"/>
                    <a:pt x="636" y="475"/>
                  </a:cubicBezTo>
                  <a:cubicBezTo>
                    <a:pt x="636" y="475"/>
                    <a:pt x="636" y="473"/>
                    <a:pt x="636" y="473"/>
                  </a:cubicBezTo>
                  <a:cubicBezTo>
                    <a:pt x="636" y="472"/>
                    <a:pt x="636" y="470"/>
                    <a:pt x="637" y="469"/>
                  </a:cubicBezTo>
                  <a:cubicBezTo>
                    <a:pt x="639" y="467"/>
                    <a:pt x="637" y="466"/>
                    <a:pt x="639" y="464"/>
                  </a:cubicBezTo>
                  <a:lnTo>
                    <a:pt x="640" y="459"/>
                  </a:lnTo>
                  <a:lnTo>
                    <a:pt x="640" y="457"/>
                  </a:lnTo>
                  <a:cubicBezTo>
                    <a:pt x="640" y="456"/>
                    <a:pt x="640" y="456"/>
                    <a:pt x="640" y="456"/>
                  </a:cubicBezTo>
                  <a:cubicBezTo>
                    <a:pt x="640" y="453"/>
                    <a:pt x="640" y="451"/>
                    <a:pt x="642" y="450"/>
                  </a:cubicBezTo>
                  <a:cubicBezTo>
                    <a:pt x="642" y="448"/>
                    <a:pt x="642" y="447"/>
                    <a:pt x="642" y="446"/>
                  </a:cubicBezTo>
                  <a:lnTo>
                    <a:pt x="642" y="441"/>
                  </a:lnTo>
                  <a:lnTo>
                    <a:pt x="642" y="438"/>
                  </a:lnTo>
                  <a:lnTo>
                    <a:pt x="642" y="435"/>
                  </a:lnTo>
                  <a:lnTo>
                    <a:pt x="642" y="37"/>
                  </a:lnTo>
                  <a:lnTo>
                    <a:pt x="640" y="41"/>
                  </a:lnTo>
                  <a:cubicBezTo>
                    <a:pt x="640" y="42"/>
                    <a:pt x="640" y="44"/>
                    <a:pt x="639" y="45"/>
                  </a:cubicBezTo>
                  <a:lnTo>
                    <a:pt x="637" y="50"/>
                  </a:lnTo>
                  <a:cubicBezTo>
                    <a:pt x="636" y="51"/>
                    <a:pt x="636" y="53"/>
                    <a:pt x="634" y="54"/>
                  </a:cubicBezTo>
                  <a:cubicBezTo>
                    <a:pt x="634" y="56"/>
                    <a:pt x="633" y="57"/>
                    <a:pt x="633" y="58"/>
                  </a:cubicBezTo>
                  <a:lnTo>
                    <a:pt x="630" y="63"/>
                  </a:lnTo>
                  <a:cubicBezTo>
                    <a:pt x="629" y="66"/>
                    <a:pt x="629" y="67"/>
                    <a:pt x="627" y="69"/>
                  </a:cubicBezTo>
                  <a:lnTo>
                    <a:pt x="624" y="71"/>
                  </a:lnTo>
                  <a:cubicBezTo>
                    <a:pt x="623" y="74"/>
                    <a:pt x="621" y="76"/>
                    <a:pt x="620" y="79"/>
                  </a:cubicBezTo>
                  <a:lnTo>
                    <a:pt x="618" y="82"/>
                  </a:lnTo>
                  <a:lnTo>
                    <a:pt x="610" y="90"/>
                  </a:lnTo>
                  <a:lnTo>
                    <a:pt x="607" y="93"/>
                  </a:lnTo>
                  <a:cubicBezTo>
                    <a:pt x="605" y="96"/>
                    <a:pt x="602" y="98"/>
                    <a:pt x="600" y="100"/>
                  </a:cubicBezTo>
                  <a:lnTo>
                    <a:pt x="597" y="103"/>
                  </a:lnTo>
                  <a:lnTo>
                    <a:pt x="592" y="108"/>
                  </a:lnTo>
                  <a:lnTo>
                    <a:pt x="588" y="112"/>
                  </a:lnTo>
                  <a:lnTo>
                    <a:pt x="582" y="115"/>
                  </a:lnTo>
                  <a:lnTo>
                    <a:pt x="578" y="119"/>
                  </a:lnTo>
                  <a:cubicBezTo>
                    <a:pt x="576" y="121"/>
                    <a:pt x="573" y="121"/>
                    <a:pt x="572" y="122"/>
                  </a:cubicBezTo>
                  <a:lnTo>
                    <a:pt x="566" y="127"/>
                  </a:lnTo>
                  <a:lnTo>
                    <a:pt x="560" y="129"/>
                  </a:lnTo>
                  <a:lnTo>
                    <a:pt x="553" y="135"/>
                  </a:lnTo>
                  <a:cubicBezTo>
                    <a:pt x="546" y="138"/>
                    <a:pt x="539" y="143"/>
                    <a:pt x="531" y="145"/>
                  </a:cubicBezTo>
                  <a:lnTo>
                    <a:pt x="526" y="148"/>
                  </a:lnTo>
                  <a:lnTo>
                    <a:pt x="505" y="157"/>
                  </a:lnTo>
                  <a:lnTo>
                    <a:pt x="502" y="158"/>
                  </a:lnTo>
                  <a:cubicBezTo>
                    <a:pt x="495" y="161"/>
                    <a:pt x="488" y="164"/>
                    <a:pt x="479" y="167"/>
                  </a:cubicBezTo>
                  <a:cubicBezTo>
                    <a:pt x="472" y="169"/>
                    <a:pt x="469" y="170"/>
                    <a:pt x="463" y="172"/>
                  </a:cubicBezTo>
                  <a:lnTo>
                    <a:pt x="450" y="174"/>
                  </a:lnTo>
                  <a:cubicBezTo>
                    <a:pt x="444" y="176"/>
                    <a:pt x="439" y="177"/>
                    <a:pt x="431" y="179"/>
                  </a:cubicBezTo>
                  <a:lnTo>
                    <a:pt x="418" y="182"/>
                  </a:lnTo>
                  <a:lnTo>
                    <a:pt x="414" y="182"/>
                  </a:lnTo>
                  <a:cubicBezTo>
                    <a:pt x="405" y="183"/>
                    <a:pt x="398" y="183"/>
                    <a:pt x="391" y="185"/>
                  </a:cubicBezTo>
                  <a:lnTo>
                    <a:pt x="385" y="185"/>
                  </a:lnTo>
                  <a:cubicBezTo>
                    <a:pt x="376" y="185"/>
                    <a:pt x="366" y="186"/>
                    <a:pt x="357" y="186"/>
                  </a:cubicBezTo>
                  <a:lnTo>
                    <a:pt x="272" y="186"/>
                  </a:lnTo>
                  <a:lnTo>
                    <a:pt x="254" y="183"/>
                  </a:lnTo>
                  <a:lnTo>
                    <a:pt x="240" y="182"/>
                  </a:lnTo>
                  <a:lnTo>
                    <a:pt x="224" y="179"/>
                  </a:lnTo>
                  <a:cubicBezTo>
                    <a:pt x="218" y="177"/>
                    <a:pt x="212" y="176"/>
                    <a:pt x="205" y="174"/>
                  </a:cubicBezTo>
                  <a:lnTo>
                    <a:pt x="202" y="174"/>
                  </a:lnTo>
                  <a:cubicBezTo>
                    <a:pt x="194" y="172"/>
                    <a:pt x="185" y="170"/>
                    <a:pt x="178" y="167"/>
                  </a:cubicBezTo>
                  <a:lnTo>
                    <a:pt x="170" y="166"/>
                  </a:lnTo>
                  <a:lnTo>
                    <a:pt x="151" y="158"/>
                  </a:lnTo>
                  <a:lnTo>
                    <a:pt x="146" y="157"/>
                  </a:lnTo>
                  <a:lnTo>
                    <a:pt x="128" y="150"/>
                  </a:lnTo>
                  <a:lnTo>
                    <a:pt x="120" y="145"/>
                  </a:lnTo>
                  <a:cubicBezTo>
                    <a:pt x="112" y="143"/>
                    <a:pt x="104" y="138"/>
                    <a:pt x="96" y="134"/>
                  </a:cubicBezTo>
                  <a:cubicBezTo>
                    <a:pt x="35" y="99"/>
                    <a:pt x="3" y="53"/>
                    <a:pt x="2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6"/>
            <p:cNvSpPr/>
            <p:nvPr/>
          </p:nvSpPr>
          <p:spPr>
            <a:xfrm>
              <a:off x="1996175" y="1900050"/>
              <a:ext cx="17725" cy="9350"/>
            </a:xfrm>
            <a:custGeom>
              <a:avLst/>
              <a:gdLst/>
              <a:ahLst/>
              <a:cxnLst/>
              <a:rect l="l" t="t" r="r" b="b"/>
              <a:pathLst>
                <a:path w="709" h="374" extrusionOk="0">
                  <a:moveTo>
                    <a:pt x="354" y="1"/>
                  </a:moveTo>
                  <a:cubicBezTo>
                    <a:pt x="272" y="1"/>
                    <a:pt x="189" y="19"/>
                    <a:pt x="127" y="55"/>
                  </a:cubicBezTo>
                  <a:cubicBezTo>
                    <a:pt x="1" y="128"/>
                    <a:pt x="2" y="247"/>
                    <a:pt x="128" y="319"/>
                  </a:cubicBezTo>
                  <a:cubicBezTo>
                    <a:pt x="191" y="356"/>
                    <a:pt x="274" y="374"/>
                    <a:pt x="356" y="374"/>
                  </a:cubicBezTo>
                  <a:cubicBezTo>
                    <a:pt x="438" y="374"/>
                    <a:pt x="521" y="356"/>
                    <a:pt x="584" y="319"/>
                  </a:cubicBezTo>
                  <a:cubicBezTo>
                    <a:pt x="708" y="245"/>
                    <a:pt x="708" y="128"/>
                    <a:pt x="582" y="55"/>
                  </a:cubicBezTo>
                  <a:cubicBezTo>
                    <a:pt x="519" y="19"/>
                    <a:pt x="437" y="1"/>
                    <a:pt x="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6"/>
            <p:cNvSpPr/>
            <p:nvPr/>
          </p:nvSpPr>
          <p:spPr>
            <a:xfrm>
              <a:off x="2016525" y="1912500"/>
              <a:ext cx="5575" cy="21875"/>
            </a:xfrm>
            <a:custGeom>
              <a:avLst/>
              <a:gdLst/>
              <a:ahLst/>
              <a:cxnLst/>
              <a:rect l="l" t="t" r="r" b="b"/>
              <a:pathLst>
                <a:path w="223" h="875" extrusionOk="0">
                  <a:moveTo>
                    <a:pt x="3" y="68"/>
                  </a:moveTo>
                  <a:cubicBezTo>
                    <a:pt x="3" y="68"/>
                    <a:pt x="3" y="69"/>
                    <a:pt x="3" y="71"/>
                  </a:cubicBezTo>
                  <a:cubicBezTo>
                    <a:pt x="3" y="69"/>
                    <a:pt x="2" y="68"/>
                    <a:pt x="3" y="68"/>
                  </a:cubicBezTo>
                  <a:close/>
                  <a:moveTo>
                    <a:pt x="3" y="74"/>
                  </a:moveTo>
                  <a:lnTo>
                    <a:pt x="3" y="74"/>
                  </a:lnTo>
                  <a:cubicBezTo>
                    <a:pt x="3" y="74"/>
                    <a:pt x="3" y="74"/>
                    <a:pt x="3" y="74"/>
                  </a:cubicBezTo>
                  <a:lnTo>
                    <a:pt x="3" y="74"/>
                  </a:lnTo>
                  <a:cubicBezTo>
                    <a:pt x="3" y="74"/>
                    <a:pt x="3" y="74"/>
                    <a:pt x="3" y="74"/>
                  </a:cubicBezTo>
                  <a:close/>
                  <a:moveTo>
                    <a:pt x="219" y="78"/>
                  </a:moveTo>
                  <a:lnTo>
                    <a:pt x="218" y="79"/>
                  </a:lnTo>
                  <a:lnTo>
                    <a:pt x="219" y="79"/>
                  </a:lnTo>
                  <a:cubicBezTo>
                    <a:pt x="219" y="79"/>
                    <a:pt x="219" y="78"/>
                    <a:pt x="219" y="78"/>
                  </a:cubicBezTo>
                  <a:close/>
                  <a:moveTo>
                    <a:pt x="213" y="90"/>
                  </a:moveTo>
                  <a:lnTo>
                    <a:pt x="211" y="92"/>
                  </a:lnTo>
                  <a:cubicBezTo>
                    <a:pt x="212" y="91"/>
                    <a:pt x="212" y="90"/>
                    <a:pt x="213" y="90"/>
                  </a:cubicBezTo>
                  <a:close/>
                  <a:moveTo>
                    <a:pt x="112" y="0"/>
                  </a:moveTo>
                  <a:cubicBezTo>
                    <a:pt x="85" y="0"/>
                    <a:pt x="58" y="7"/>
                    <a:pt x="34" y="20"/>
                  </a:cubicBezTo>
                  <a:cubicBezTo>
                    <a:pt x="16" y="27"/>
                    <a:pt x="3" y="45"/>
                    <a:pt x="2" y="63"/>
                  </a:cubicBezTo>
                  <a:lnTo>
                    <a:pt x="0" y="815"/>
                  </a:lnTo>
                  <a:cubicBezTo>
                    <a:pt x="2" y="833"/>
                    <a:pt x="15" y="851"/>
                    <a:pt x="32" y="860"/>
                  </a:cubicBezTo>
                  <a:cubicBezTo>
                    <a:pt x="38" y="862"/>
                    <a:pt x="42" y="865"/>
                    <a:pt x="48" y="867"/>
                  </a:cubicBezTo>
                  <a:lnTo>
                    <a:pt x="51" y="868"/>
                  </a:lnTo>
                  <a:cubicBezTo>
                    <a:pt x="54" y="870"/>
                    <a:pt x="57" y="870"/>
                    <a:pt x="61" y="871"/>
                  </a:cubicBezTo>
                  <a:lnTo>
                    <a:pt x="67" y="873"/>
                  </a:lnTo>
                  <a:lnTo>
                    <a:pt x="73" y="873"/>
                  </a:lnTo>
                  <a:lnTo>
                    <a:pt x="83" y="874"/>
                  </a:lnTo>
                  <a:lnTo>
                    <a:pt x="116" y="874"/>
                  </a:lnTo>
                  <a:lnTo>
                    <a:pt x="128" y="873"/>
                  </a:lnTo>
                  <a:lnTo>
                    <a:pt x="145" y="873"/>
                  </a:lnTo>
                  <a:cubicBezTo>
                    <a:pt x="150" y="873"/>
                    <a:pt x="154" y="870"/>
                    <a:pt x="157" y="870"/>
                  </a:cubicBezTo>
                  <a:lnTo>
                    <a:pt x="163" y="868"/>
                  </a:lnTo>
                  <a:lnTo>
                    <a:pt x="167" y="865"/>
                  </a:lnTo>
                  <a:lnTo>
                    <a:pt x="171" y="864"/>
                  </a:lnTo>
                  <a:cubicBezTo>
                    <a:pt x="177" y="862"/>
                    <a:pt x="182" y="860"/>
                    <a:pt x="187" y="857"/>
                  </a:cubicBezTo>
                  <a:lnTo>
                    <a:pt x="189" y="857"/>
                  </a:lnTo>
                  <a:cubicBezTo>
                    <a:pt x="189" y="857"/>
                    <a:pt x="190" y="855"/>
                    <a:pt x="190" y="855"/>
                  </a:cubicBezTo>
                  <a:lnTo>
                    <a:pt x="195" y="852"/>
                  </a:lnTo>
                  <a:lnTo>
                    <a:pt x="197" y="849"/>
                  </a:lnTo>
                  <a:lnTo>
                    <a:pt x="202" y="846"/>
                  </a:lnTo>
                  <a:lnTo>
                    <a:pt x="203" y="845"/>
                  </a:lnTo>
                  <a:lnTo>
                    <a:pt x="208" y="841"/>
                  </a:lnTo>
                  <a:lnTo>
                    <a:pt x="208" y="839"/>
                  </a:lnTo>
                  <a:lnTo>
                    <a:pt x="208" y="838"/>
                  </a:lnTo>
                  <a:cubicBezTo>
                    <a:pt x="209" y="838"/>
                    <a:pt x="211" y="836"/>
                    <a:pt x="211" y="835"/>
                  </a:cubicBezTo>
                  <a:lnTo>
                    <a:pt x="212" y="833"/>
                  </a:lnTo>
                  <a:lnTo>
                    <a:pt x="213" y="829"/>
                  </a:lnTo>
                  <a:cubicBezTo>
                    <a:pt x="213" y="829"/>
                    <a:pt x="213" y="828"/>
                    <a:pt x="215" y="828"/>
                  </a:cubicBezTo>
                  <a:cubicBezTo>
                    <a:pt x="215" y="826"/>
                    <a:pt x="215" y="825"/>
                    <a:pt x="215" y="825"/>
                  </a:cubicBezTo>
                  <a:cubicBezTo>
                    <a:pt x="215" y="823"/>
                    <a:pt x="215" y="823"/>
                    <a:pt x="215" y="822"/>
                  </a:cubicBezTo>
                  <a:cubicBezTo>
                    <a:pt x="215" y="820"/>
                    <a:pt x="215" y="820"/>
                    <a:pt x="215" y="819"/>
                  </a:cubicBezTo>
                  <a:lnTo>
                    <a:pt x="215" y="816"/>
                  </a:lnTo>
                  <a:lnTo>
                    <a:pt x="215" y="815"/>
                  </a:lnTo>
                  <a:lnTo>
                    <a:pt x="216" y="65"/>
                  </a:lnTo>
                  <a:cubicBezTo>
                    <a:pt x="218" y="66"/>
                    <a:pt x="219" y="66"/>
                    <a:pt x="222" y="68"/>
                  </a:cubicBezTo>
                  <a:cubicBezTo>
                    <a:pt x="221" y="46"/>
                    <a:pt x="209" y="27"/>
                    <a:pt x="189" y="20"/>
                  </a:cubicBezTo>
                  <a:cubicBezTo>
                    <a:pt x="165" y="7"/>
                    <a:pt x="138" y="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6"/>
            <p:cNvSpPr/>
            <p:nvPr/>
          </p:nvSpPr>
          <p:spPr>
            <a:xfrm>
              <a:off x="2005275" y="1889525"/>
              <a:ext cx="28050" cy="26900"/>
            </a:xfrm>
            <a:custGeom>
              <a:avLst/>
              <a:gdLst/>
              <a:ahLst/>
              <a:cxnLst/>
              <a:rect l="l" t="t" r="r" b="b"/>
              <a:pathLst>
                <a:path w="1122" h="1076" extrusionOk="0">
                  <a:moveTo>
                    <a:pt x="4" y="1"/>
                  </a:moveTo>
                  <a:cubicBezTo>
                    <a:pt x="4" y="2"/>
                    <a:pt x="4" y="4"/>
                    <a:pt x="4" y="6"/>
                  </a:cubicBezTo>
                  <a:lnTo>
                    <a:pt x="4" y="6"/>
                  </a:lnTo>
                  <a:lnTo>
                    <a:pt x="4" y="1"/>
                  </a:lnTo>
                  <a:close/>
                  <a:moveTo>
                    <a:pt x="1120" y="7"/>
                  </a:moveTo>
                  <a:lnTo>
                    <a:pt x="1120" y="30"/>
                  </a:lnTo>
                  <a:lnTo>
                    <a:pt x="1120" y="30"/>
                  </a:lnTo>
                  <a:cubicBezTo>
                    <a:pt x="1120" y="30"/>
                    <a:pt x="1120" y="30"/>
                    <a:pt x="1120" y="30"/>
                  </a:cubicBezTo>
                  <a:cubicBezTo>
                    <a:pt x="1122" y="27"/>
                    <a:pt x="1122" y="25"/>
                    <a:pt x="1122" y="22"/>
                  </a:cubicBezTo>
                  <a:lnTo>
                    <a:pt x="1122" y="14"/>
                  </a:lnTo>
                  <a:cubicBezTo>
                    <a:pt x="1122" y="11"/>
                    <a:pt x="1122" y="7"/>
                    <a:pt x="1120" y="7"/>
                  </a:cubicBezTo>
                  <a:close/>
                  <a:moveTo>
                    <a:pt x="4" y="6"/>
                  </a:moveTo>
                  <a:lnTo>
                    <a:pt x="1" y="750"/>
                  </a:lnTo>
                  <a:cubicBezTo>
                    <a:pt x="1" y="835"/>
                    <a:pt x="56" y="919"/>
                    <a:pt x="166" y="982"/>
                  </a:cubicBezTo>
                  <a:cubicBezTo>
                    <a:pt x="179" y="990"/>
                    <a:pt x="194" y="997"/>
                    <a:pt x="207" y="1003"/>
                  </a:cubicBezTo>
                  <a:cubicBezTo>
                    <a:pt x="212" y="1006"/>
                    <a:pt x="217" y="1007"/>
                    <a:pt x="223" y="1010"/>
                  </a:cubicBezTo>
                  <a:cubicBezTo>
                    <a:pt x="230" y="1013"/>
                    <a:pt x="239" y="1017"/>
                    <a:pt x="247" y="1020"/>
                  </a:cubicBezTo>
                  <a:lnTo>
                    <a:pt x="252" y="1022"/>
                  </a:lnTo>
                  <a:lnTo>
                    <a:pt x="262" y="1026"/>
                  </a:lnTo>
                  <a:cubicBezTo>
                    <a:pt x="272" y="1030"/>
                    <a:pt x="283" y="1033"/>
                    <a:pt x="295" y="1038"/>
                  </a:cubicBezTo>
                  <a:lnTo>
                    <a:pt x="307" y="1040"/>
                  </a:lnTo>
                  <a:lnTo>
                    <a:pt x="315" y="1043"/>
                  </a:lnTo>
                  <a:cubicBezTo>
                    <a:pt x="326" y="1046"/>
                    <a:pt x="337" y="1049"/>
                    <a:pt x="349" y="1052"/>
                  </a:cubicBezTo>
                  <a:lnTo>
                    <a:pt x="356" y="1053"/>
                  </a:lnTo>
                  <a:lnTo>
                    <a:pt x="373" y="1058"/>
                  </a:lnTo>
                  <a:lnTo>
                    <a:pt x="386" y="1061"/>
                  </a:lnTo>
                  <a:lnTo>
                    <a:pt x="417" y="1065"/>
                  </a:lnTo>
                  <a:lnTo>
                    <a:pt x="429" y="1068"/>
                  </a:lnTo>
                  <a:lnTo>
                    <a:pt x="442" y="1069"/>
                  </a:lnTo>
                  <a:cubicBezTo>
                    <a:pt x="450" y="1071"/>
                    <a:pt x="459" y="1071"/>
                    <a:pt x="471" y="1072"/>
                  </a:cubicBezTo>
                  <a:lnTo>
                    <a:pt x="484" y="1074"/>
                  </a:lnTo>
                  <a:lnTo>
                    <a:pt x="495" y="1074"/>
                  </a:lnTo>
                  <a:lnTo>
                    <a:pt x="524" y="1075"/>
                  </a:lnTo>
                  <a:lnTo>
                    <a:pt x="620" y="1075"/>
                  </a:lnTo>
                  <a:cubicBezTo>
                    <a:pt x="632" y="1075"/>
                    <a:pt x="645" y="1074"/>
                    <a:pt x="658" y="1072"/>
                  </a:cubicBezTo>
                  <a:lnTo>
                    <a:pt x="665" y="1072"/>
                  </a:lnTo>
                  <a:lnTo>
                    <a:pt x="676" y="1071"/>
                  </a:lnTo>
                  <a:cubicBezTo>
                    <a:pt x="690" y="1069"/>
                    <a:pt x="701" y="1068"/>
                    <a:pt x="714" y="1065"/>
                  </a:cubicBezTo>
                  <a:cubicBezTo>
                    <a:pt x="717" y="1065"/>
                    <a:pt x="721" y="1065"/>
                    <a:pt x="724" y="1064"/>
                  </a:cubicBezTo>
                  <a:lnTo>
                    <a:pt x="729" y="1064"/>
                  </a:lnTo>
                  <a:cubicBezTo>
                    <a:pt x="734" y="1064"/>
                    <a:pt x="740" y="1061"/>
                    <a:pt x="746" y="1061"/>
                  </a:cubicBezTo>
                  <a:cubicBezTo>
                    <a:pt x="758" y="1058"/>
                    <a:pt x="768" y="1056"/>
                    <a:pt x="778" y="1053"/>
                  </a:cubicBezTo>
                  <a:lnTo>
                    <a:pt x="800" y="1048"/>
                  </a:lnTo>
                  <a:lnTo>
                    <a:pt x="829" y="1039"/>
                  </a:lnTo>
                  <a:lnTo>
                    <a:pt x="835" y="1038"/>
                  </a:lnTo>
                  <a:cubicBezTo>
                    <a:pt x="846" y="1033"/>
                    <a:pt x="858" y="1030"/>
                    <a:pt x="869" y="1026"/>
                  </a:cubicBezTo>
                  <a:lnTo>
                    <a:pt x="874" y="1023"/>
                  </a:lnTo>
                  <a:cubicBezTo>
                    <a:pt x="887" y="1019"/>
                    <a:pt x="898" y="1013"/>
                    <a:pt x="910" y="1009"/>
                  </a:cubicBezTo>
                  <a:lnTo>
                    <a:pt x="922" y="1003"/>
                  </a:lnTo>
                  <a:cubicBezTo>
                    <a:pt x="933" y="997"/>
                    <a:pt x="946" y="991"/>
                    <a:pt x="959" y="984"/>
                  </a:cubicBezTo>
                  <a:lnTo>
                    <a:pt x="965" y="980"/>
                  </a:lnTo>
                  <a:lnTo>
                    <a:pt x="971" y="975"/>
                  </a:lnTo>
                  <a:lnTo>
                    <a:pt x="982" y="969"/>
                  </a:lnTo>
                  <a:lnTo>
                    <a:pt x="991" y="964"/>
                  </a:lnTo>
                  <a:lnTo>
                    <a:pt x="1000" y="956"/>
                  </a:lnTo>
                  <a:lnTo>
                    <a:pt x="1009" y="951"/>
                  </a:lnTo>
                  <a:lnTo>
                    <a:pt x="1017" y="943"/>
                  </a:lnTo>
                  <a:lnTo>
                    <a:pt x="1024" y="937"/>
                  </a:lnTo>
                  <a:lnTo>
                    <a:pt x="1033" y="930"/>
                  </a:lnTo>
                  <a:lnTo>
                    <a:pt x="1036" y="927"/>
                  </a:lnTo>
                  <a:cubicBezTo>
                    <a:pt x="1038" y="927"/>
                    <a:pt x="1038" y="924"/>
                    <a:pt x="1039" y="924"/>
                  </a:cubicBezTo>
                  <a:lnTo>
                    <a:pt x="1052" y="911"/>
                  </a:lnTo>
                  <a:lnTo>
                    <a:pt x="1056" y="907"/>
                  </a:lnTo>
                  <a:cubicBezTo>
                    <a:pt x="1061" y="901"/>
                    <a:pt x="1067" y="897"/>
                    <a:pt x="1071" y="891"/>
                  </a:cubicBezTo>
                  <a:cubicBezTo>
                    <a:pt x="1071" y="890"/>
                    <a:pt x="1072" y="888"/>
                    <a:pt x="1074" y="887"/>
                  </a:cubicBezTo>
                  <a:lnTo>
                    <a:pt x="1081" y="875"/>
                  </a:lnTo>
                  <a:cubicBezTo>
                    <a:pt x="1082" y="874"/>
                    <a:pt x="1084" y="872"/>
                    <a:pt x="1085" y="869"/>
                  </a:cubicBezTo>
                  <a:cubicBezTo>
                    <a:pt x="1087" y="868"/>
                    <a:pt x="1090" y="864"/>
                    <a:pt x="1091" y="859"/>
                  </a:cubicBezTo>
                  <a:lnTo>
                    <a:pt x="1093" y="858"/>
                  </a:lnTo>
                  <a:lnTo>
                    <a:pt x="1096" y="853"/>
                  </a:lnTo>
                  <a:cubicBezTo>
                    <a:pt x="1097" y="850"/>
                    <a:pt x="1098" y="848"/>
                    <a:pt x="1100" y="845"/>
                  </a:cubicBezTo>
                  <a:cubicBezTo>
                    <a:pt x="1100" y="842"/>
                    <a:pt x="1101" y="840"/>
                    <a:pt x="1103" y="837"/>
                  </a:cubicBezTo>
                  <a:cubicBezTo>
                    <a:pt x="1103" y="835"/>
                    <a:pt x="1106" y="832"/>
                    <a:pt x="1106" y="829"/>
                  </a:cubicBezTo>
                  <a:lnTo>
                    <a:pt x="1107" y="826"/>
                  </a:lnTo>
                  <a:lnTo>
                    <a:pt x="1109" y="821"/>
                  </a:lnTo>
                  <a:lnTo>
                    <a:pt x="1111" y="814"/>
                  </a:lnTo>
                  <a:cubicBezTo>
                    <a:pt x="1111" y="811"/>
                    <a:pt x="1113" y="808"/>
                    <a:pt x="1113" y="807"/>
                  </a:cubicBezTo>
                  <a:cubicBezTo>
                    <a:pt x="1114" y="804"/>
                    <a:pt x="1114" y="801"/>
                    <a:pt x="1116" y="798"/>
                  </a:cubicBezTo>
                  <a:lnTo>
                    <a:pt x="1117" y="794"/>
                  </a:lnTo>
                  <a:cubicBezTo>
                    <a:pt x="1117" y="792"/>
                    <a:pt x="1117" y="791"/>
                    <a:pt x="1117" y="791"/>
                  </a:cubicBezTo>
                  <a:cubicBezTo>
                    <a:pt x="1117" y="788"/>
                    <a:pt x="1117" y="785"/>
                    <a:pt x="1119" y="782"/>
                  </a:cubicBezTo>
                  <a:cubicBezTo>
                    <a:pt x="1119" y="779"/>
                    <a:pt x="1119" y="778"/>
                    <a:pt x="1119" y="775"/>
                  </a:cubicBezTo>
                  <a:lnTo>
                    <a:pt x="1119" y="766"/>
                  </a:lnTo>
                  <a:lnTo>
                    <a:pt x="1119" y="762"/>
                  </a:lnTo>
                  <a:lnTo>
                    <a:pt x="1119" y="756"/>
                  </a:lnTo>
                  <a:lnTo>
                    <a:pt x="1120" y="30"/>
                  </a:lnTo>
                  <a:lnTo>
                    <a:pt x="1120" y="30"/>
                  </a:lnTo>
                  <a:cubicBezTo>
                    <a:pt x="1119" y="31"/>
                    <a:pt x="1120" y="36"/>
                    <a:pt x="1119" y="38"/>
                  </a:cubicBezTo>
                  <a:cubicBezTo>
                    <a:pt x="1117" y="41"/>
                    <a:pt x="1117" y="43"/>
                    <a:pt x="1117" y="46"/>
                  </a:cubicBezTo>
                  <a:cubicBezTo>
                    <a:pt x="1117" y="49"/>
                    <a:pt x="1116" y="50"/>
                    <a:pt x="1116" y="53"/>
                  </a:cubicBezTo>
                  <a:cubicBezTo>
                    <a:pt x="1114" y="56"/>
                    <a:pt x="1114" y="59"/>
                    <a:pt x="1113" y="60"/>
                  </a:cubicBezTo>
                  <a:cubicBezTo>
                    <a:pt x="1111" y="63"/>
                    <a:pt x="1111" y="66"/>
                    <a:pt x="1110" y="69"/>
                  </a:cubicBezTo>
                  <a:lnTo>
                    <a:pt x="1107" y="76"/>
                  </a:lnTo>
                  <a:cubicBezTo>
                    <a:pt x="1107" y="79"/>
                    <a:pt x="1106" y="82"/>
                    <a:pt x="1104" y="85"/>
                  </a:cubicBezTo>
                  <a:lnTo>
                    <a:pt x="1101" y="92"/>
                  </a:lnTo>
                  <a:lnTo>
                    <a:pt x="1097" y="99"/>
                  </a:lnTo>
                  <a:cubicBezTo>
                    <a:pt x="1096" y="102"/>
                    <a:pt x="1094" y="105"/>
                    <a:pt x="1093" y="107"/>
                  </a:cubicBezTo>
                  <a:cubicBezTo>
                    <a:pt x="1091" y="110"/>
                    <a:pt x="1088" y="114"/>
                    <a:pt x="1087" y="117"/>
                  </a:cubicBezTo>
                  <a:lnTo>
                    <a:pt x="1082" y="123"/>
                  </a:lnTo>
                  <a:cubicBezTo>
                    <a:pt x="1080" y="127"/>
                    <a:pt x="1078" y="130"/>
                    <a:pt x="1075" y="133"/>
                  </a:cubicBezTo>
                  <a:lnTo>
                    <a:pt x="1071" y="139"/>
                  </a:lnTo>
                  <a:cubicBezTo>
                    <a:pt x="1067" y="144"/>
                    <a:pt x="1062" y="150"/>
                    <a:pt x="1056" y="156"/>
                  </a:cubicBezTo>
                  <a:lnTo>
                    <a:pt x="1052" y="159"/>
                  </a:lnTo>
                  <a:lnTo>
                    <a:pt x="1040" y="172"/>
                  </a:lnTo>
                  <a:lnTo>
                    <a:pt x="1035" y="178"/>
                  </a:lnTo>
                  <a:lnTo>
                    <a:pt x="1026" y="185"/>
                  </a:lnTo>
                  <a:lnTo>
                    <a:pt x="1019" y="191"/>
                  </a:lnTo>
                  <a:cubicBezTo>
                    <a:pt x="1016" y="194"/>
                    <a:pt x="1013" y="195"/>
                    <a:pt x="1010" y="198"/>
                  </a:cubicBezTo>
                  <a:lnTo>
                    <a:pt x="1001" y="204"/>
                  </a:lnTo>
                  <a:lnTo>
                    <a:pt x="991" y="211"/>
                  </a:lnTo>
                  <a:lnTo>
                    <a:pt x="982" y="217"/>
                  </a:lnTo>
                  <a:lnTo>
                    <a:pt x="972" y="224"/>
                  </a:lnTo>
                  <a:cubicBezTo>
                    <a:pt x="968" y="226"/>
                    <a:pt x="964" y="228"/>
                    <a:pt x="959" y="231"/>
                  </a:cubicBezTo>
                  <a:cubicBezTo>
                    <a:pt x="948" y="239"/>
                    <a:pt x="935" y="244"/>
                    <a:pt x="922" y="252"/>
                  </a:cubicBezTo>
                  <a:lnTo>
                    <a:pt x="911" y="256"/>
                  </a:lnTo>
                  <a:cubicBezTo>
                    <a:pt x="900" y="262"/>
                    <a:pt x="888" y="266"/>
                    <a:pt x="875" y="272"/>
                  </a:cubicBezTo>
                  <a:lnTo>
                    <a:pt x="871" y="273"/>
                  </a:lnTo>
                  <a:cubicBezTo>
                    <a:pt x="858" y="278"/>
                    <a:pt x="845" y="284"/>
                    <a:pt x="830" y="288"/>
                  </a:cubicBezTo>
                  <a:cubicBezTo>
                    <a:pt x="821" y="291"/>
                    <a:pt x="813" y="292"/>
                    <a:pt x="803" y="295"/>
                  </a:cubicBezTo>
                  <a:cubicBezTo>
                    <a:pt x="792" y="298"/>
                    <a:pt x="787" y="299"/>
                    <a:pt x="779" y="301"/>
                  </a:cubicBezTo>
                  <a:cubicBezTo>
                    <a:pt x="772" y="302"/>
                    <a:pt x="759" y="305"/>
                    <a:pt x="749" y="308"/>
                  </a:cubicBezTo>
                  <a:cubicBezTo>
                    <a:pt x="740" y="310"/>
                    <a:pt x="734" y="311"/>
                    <a:pt x="726" y="313"/>
                  </a:cubicBezTo>
                  <a:lnTo>
                    <a:pt x="717" y="314"/>
                  </a:lnTo>
                  <a:cubicBezTo>
                    <a:pt x="704" y="315"/>
                    <a:pt x="691" y="318"/>
                    <a:pt x="678" y="320"/>
                  </a:cubicBezTo>
                  <a:lnTo>
                    <a:pt x="666" y="321"/>
                  </a:lnTo>
                  <a:cubicBezTo>
                    <a:pt x="652" y="323"/>
                    <a:pt x="636" y="324"/>
                    <a:pt x="621" y="324"/>
                  </a:cubicBezTo>
                  <a:lnTo>
                    <a:pt x="613" y="324"/>
                  </a:lnTo>
                  <a:cubicBezTo>
                    <a:pt x="603" y="324"/>
                    <a:pt x="592" y="324"/>
                    <a:pt x="582" y="326"/>
                  </a:cubicBezTo>
                  <a:cubicBezTo>
                    <a:pt x="579" y="326"/>
                    <a:pt x="575" y="326"/>
                    <a:pt x="572" y="326"/>
                  </a:cubicBezTo>
                  <a:cubicBezTo>
                    <a:pt x="565" y="326"/>
                    <a:pt x="559" y="326"/>
                    <a:pt x="552" y="326"/>
                  </a:cubicBezTo>
                  <a:lnTo>
                    <a:pt x="526" y="326"/>
                  </a:lnTo>
                  <a:lnTo>
                    <a:pt x="498" y="324"/>
                  </a:lnTo>
                  <a:lnTo>
                    <a:pt x="472" y="321"/>
                  </a:lnTo>
                  <a:lnTo>
                    <a:pt x="444" y="318"/>
                  </a:lnTo>
                  <a:lnTo>
                    <a:pt x="418" y="315"/>
                  </a:lnTo>
                  <a:cubicBezTo>
                    <a:pt x="408" y="314"/>
                    <a:pt x="399" y="313"/>
                    <a:pt x="389" y="310"/>
                  </a:cubicBezTo>
                  <a:cubicBezTo>
                    <a:pt x="379" y="308"/>
                    <a:pt x="369" y="307"/>
                    <a:pt x="357" y="304"/>
                  </a:cubicBezTo>
                  <a:lnTo>
                    <a:pt x="352" y="302"/>
                  </a:lnTo>
                  <a:cubicBezTo>
                    <a:pt x="337" y="299"/>
                    <a:pt x="323" y="295"/>
                    <a:pt x="310" y="291"/>
                  </a:cubicBezTo>
                  <a:lnTo>
                    <a:pt x="297" y="288"/>
                  </a:lnTo>
                  <a:cubicBezTo>
                    <a:pt x="285" y="284"/>
                    <a:pt x="275" y="279"/>
                    <a:pt x="263" y="275"/>
                  </a:cubicBezTo>
                  <a:lnTo>
                    <a:pt x="253" y="272"/>
                  </a:lnTo>
                  <a:cubicBezTo>
                    <a:pt x="243" y="268"/>
                    <a:pt x="233" y="263"/>
                    <a:pt x="224" y="259"/>
                  </a:cubicBezTo>
                  <a:cubicBezTo>
                    <a:pt x="218" y="257"/>
                    <a:pt x="214" y="256"/>
                    <a:pt x="210" y="253"/>
                  </a:cubicBezTo>
                  <a:cubicBezTo>
                    <a:pt x="195" y="246"/>
                    <a:pt x="182" y="239"/>
                    <a:pt x="167" y="231"/>
                  </a:cubicBezTo>
                  <a:cubicBezTo>
                    <a:pt x="59" y="169"/>
                    <a:pt x="4" y="88"/>
                    <a:pt x="4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6"/>
            <p:cNvSpPr/>
            <p:nvPr/>
          </p:nvSpPr>
          <p:spPr>
            <a:xfrm>
              <a:off x="2003950" y="1881475"/>
              <a:ext cx="30750" cy="16225"/>
            </a:xfrm>
            <a:custGeom>
              <a:avLst/>
              <a:gdLst/>
              <a:ahLst/>
              <a:cxnLst/>
              <a:rect l="l" t="t" r="r" b="b"/>
              <a:pathLst>
                <a:path w="1230" h="649" extrusionOk="0">
                  <a:moveTo>
                    <a:pt x="613" y="0"/>
                  </a:moveTo>
                  <a:cubicBezTo>
                    <a:pt x="470" y="0"/>
                    <a:pt x="326" y="32"/>
                    <a:pt x="218" y="95"/>
                  </a:cubicBezTo>
                  <a:cubicBezTo>
                    <a:pt x="0" y="221"/>
                    <a:pt x="2" y="427"/>
                    <a:pt x="220" y="553"/>
                  </a:cubicBezTo>
                  <a:cubicBezTo>
                    <a:pt x="330" y="617"/>
                    <a:pt x="472" y="648"/>
                    <a:pt x="615" y="648"/>
                  </a:cubicBezTo>
                  <a:cubicBezTo>
                    <a:pt x="759" y="648"/>
                    <a:pt x="902" y="617"/>
                    <a:pt x="1012" y="553"/>
                  </a:cubicBezTo>
                  <a:cubicBezTo>
                    <a:pt x="1230" y="427"/>
                    <a:pt x="1228" y="223"/>
                    <a:pt x="1009" y="95"/>
                  </a:cubicBezTo>
                  <a:cubicBezTo>
                    <a:pt x="900" y="32"/>
                    <a:pt x="756" y="0"/>
                    <a:pt x="6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6"/>
            <p:cNvSpPr/>
            <p:nvPr/>
          </p:nvSpPr>
          <p:spPr>
            <a:xfrm>
              <a:off x="1788850" y="1938175"/>
              <a:ext cx="73475" cy="37250"/>
            </a:xfrm>
            <a:custGeom>
              <a:avLst/>
              <a:gdLst/>
              <a:ahLst/>
              <a:cxnLst/>
              <a:rect l="l" t="t" r="r" b="b"/>
              <a:pathLst>
                <a:path w="2939" h="1490" extrusionOk="0">
                  <a:moveTo>
                    <a:pt x="812" y="1"/>
                  </a:moveTo>
                  <a:cubicBezTo>
                    <a:pt x="626" y="1"/>
                    <a:pt x="465" y="33"/>
                    <a:pt x="350" y="99"/>
                  </a:cubicBezTo>
                  <a:cubicBezTo>
                    <a:pt x="1" y="302"/>
                    <a:pt x="217" y="758"/>
                    <a:pt x="835" y="1114"/>
                  </a:cubicBezTo>
                  <a:cubicBezTo>
                    <a:pt x="1251" y="1355"/>
                    <a:pt x="1743" y="1489"/>
                    <a:pt x="2127" y="1489"/>
                  </a:cubicBezTo>
                  <a:cubicBezTo>
                    <a:pt x="2313" y="1489"/>
                    <a:pt x="2473" y="1458"/>
                    <a:pt x="2588" y="1391"/>
                  </a:cubicBezTo>
                  <a:cubicBezTo>
                    <a:pt x="2939" y="1187"/>
                    <a:pt x="2723" y="732"/>
                    <a:pt x="2105" y="376"/>
                  </a:cubicBezTo>
                  <a:cubicBezTo>
                    <a:pt x="1689" y="136"/>
                    <a:pt x="1196" y="1"/>
                    <a:pt x="8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6"/>
            <p:cNvSpPr/>
            <p:nvPr/>
          </p:nvSpPr>
          <p:spPr>
            <a:xfrm>
              <a:off x="1793050" y="1938175"/>
              <a:ext cx="65500" cy="29275"/>
            </a:xfrm>
            <a:custGeom>
              <a:avLst/>
              <a:gdLst/>
              <a:ahLst/>
              <a:cxnLst/>
              <a:rect l="l" t="t" r="r" b="b"/>
              <a:pathLst>
                <a:path w="2620" h="1171" extrusionOk="0">
                  <a:moveTo>
                    <a:pt x="644" y="1"/>
                  </a:moveTo>
                  <a:cubicBezTo>
                    <a:pt x="458" y="1"/>
                    <a:pt x="297" y="33"/>
                    <a:pt x="182" y="99"/>
                  </a:cubicBezTo>
                  <a:cubicBezTo>
                    <a:pt x="52" y="175"/>
                    <a:pt x="1" y="285"/>
                    <a:pt x="18" y="413"/>
                  </a:cubicBezTo>
                  <a:cubicBezTo>
                    <a:pt x="31" y="326"/>
                    <a:pt x="85" y="249"/>
                    <a:pt x="182" y="192"/>
                  </a:cubicBezTo>
                  <a:cubicBezTo>
                    <a:pt x="297" y="126"/>
                    <a:pt x="458" y="94"/>
                    <a:pt x="644" y="94"/>
                  </a:cubicBezTo>
                  <a:cubicBezTo>
                    <a:pt x="1028" y="94"/>
                    <a:pt x="1521" y="229"/>
                    <a:pt x="1937" y="469"/>
                  </a:cubicBezTo>
                  <a:cubicBezTo>
                    <a:pt x="2324" y="692"/>
                    <a:pt x="2555" y="955"/>
                    <a:pt x="2585" y="1171"/>
                  </a:cubicBezTo>
                  <a:cubicBezTo>
                    <a:pt x="2620" y="942"/>
                    <a:pt x="2383" y="633"/>
                    <a:pt x="1937" y="376"/>
                  </a:cubicBezTo>
                  <a:cubicBezTo>
                    <a:pt x="1521" y="136"/>
                    <a:pt x="1028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6"/>
            <p:cNvSpPr/>
            <p:nvPr/>
          </p:nvSpPr>
          <p:spPr>
            <a:xfrm>
              <a:off x="1891750" y="1979075"/>
              <a:ext cx="44250" cy="34000"/>
            </a:xfrm>
            <a:custGeom>
              <a:avLst/>
              <a:gdLst/>
              <a:ahLst/>
              <a:cxnLst/>
              <a:rect l="l" t="t" r="r" b="b"/>
              <a:pathLst>
                <a:path w="1770" h="1360" extrusionOk="0">
                  <a:moveTo>
                    <a:pt x="1769" y="0"/>
                  </a:moveTo>
                  <a:lnTo>
                    <a:pt x="0" y="1029"/>
                  </a:lnTo>
                  <a:lnTo>
                    <a:pt x="0" y="1359"/>
                  </a:lnTo>
                  <a:lnTo>
                    <a:pt x="1768" y="331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6"/>
            <p:cNvSpPr/>
            <p:nvPr/>
          </p:nvSpPr>
          <p:spPr>
            <a:xfrm>
              <a:off x="1840200" y="1979075"/>
              <a:ext cx="44525" cy="34000"/>
            </a:xfrm>
            <a:custGeom>
              <a:avLst/>
              <a:gdLst/>
              <a:ahLst/>
              <a:cxnLst/>
              <a:rect l="l" t="t" r="r" b="b"/>
              <a:pathLst>
                <a:path w="1781" h="1360" extrusionOk="0">
                  <a:moveTo>
                    <a:pt x="0" y="0"/>
                  </a:moveTo>
                  <a:lnTo>
                    <a:pt x="0" y="331"/>
                  </a:lnTo>
                  <a:lnTo>
                    <a:pt x="1781" y="1359"/>
                  </a:lnTo>
                  <a:lnTo>
                    <a:pt x="1781" y="10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6"/>
            <p:cNvSpPr/>
            <p:nvPr/>
          </p:nvSpPr>
          <p:spPr>
            <a:xfrm>
              <a:off x="1840200" y="1977050"/>
              <a:ext cx="95800" cy="29775"/>
            </a:xfrm>
            <a:custGeom>
              <a:avLst/>
              <a:gdLst/>
              <a:ahLst/>
              <a:cxnLst/>
              <a:rect l="l" t="t" r="r" b="b"/>
              <a:pathLst>
                <a:path w="3832" h="1191" extrusionOk="0">
                  <a:moveTo>
                    <a:pt x="141" y="0"/>
                  </a:moveTo>
                  <a:lnTo>
                    <a:pt x="0" y="81"/>
                  </a:lnTo>
                  <a:lnTo>
                    <a:pt x="1781" y="1110"/>
                  </a:lnTo>
                  <a:lnTo>
                    <a:pt x="1923" y="1191"/>
                  </a:lnTo>
                  <a:lnTo>
                    <a:pt x="2062" y="1110"/>
                  </a:lnTo>
                  <a:lnTo>
                    <a:pt x="3831" y="81"/>
                  </a:lnTo>
                  <a:lnTo>
                    <a:pt x="3691" y="0"/>
                  </a:lnTo>
                  <a:lnTo>
                    <a:pt x="1921" y="1028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1" name="Google Shape;2371;p36"/>
          <p:cNvGrpSpPr/>
          <p:nvPr/>
        </p:nvGrpSpPr>
        <p:grpSpPr>
          <a:xfrm>
            <a:off x="1173950" y="232693"/>
            <a:ext cx="2083056" cy="1184863"/>
            <a:chOff x="1529800" y="1499000"/>
            <a:chExt cx="342325" cy="236850"/>
          </a:xfrm>
        </p:grpSpPr>
        <p:sp>
          <p:nvSpPr>
            <p:cNvPr id="2372" name="Google Shape;2372;p36"/>
            <p:cNvSpPr/>
            <p:nvPr/>
          </p:nvSpPr>
          <p:spPr>
            <a:xfrm>
              <a:off x="1701500" y="1629450"/>
              <a:ext cx="170625" cy="106400"/>
            </a:xfrm>
            <a:custGeom>
              <a:avLst/>
              <a:gdLst/>
              <a:ahLst/>
              <a:cxnLst/>
              <a:rect l="l" t="t" r="r" b="b"/>
              <a:pathLst>
                <a:path w="6825" h="4256" extrusionOk="0">
                  <a:moveTo>
                    <a:pt x="6824" y="1"/>
                  </a:moveTo>
                  <a:lnTo>
                    <a:pt x="2" y="3965"/>
                  </a:lnTo>
                  <a:lnTo>
                    <a:pt x="0" y="4255"/>
                  </a:lnTo>
                  <a:lnTo>
                    <a:pt x="6823" y="290"/>
                  </a:lnTo>
                  <a:lnTo>
                    <a:pt x="682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6"/>
            <p:cNvSpPr/>
            <p:nvPr/>
          </p:nvSpPr>
          <p:spPr>
            <a:xfrm>
              <a:off x="1529800" y="1629450"/>
              <a:ext cx="171750" cy="106400"/>
            </a:xfrm>
            <a:custGeom>
              <a:avLst/>
              <a:gdLst/>
              <a:ahLst/>
              <a:cxnLst/>
              <a:rect l="l" t="t" r="r" b="b"/>
              <a:pathLst>
                <a:path w="6870" h="4256" extrusionOk="0">
                  <a:moveTo>
                    <a:pt x="1" y="1"/>
                  </a:moveTo>
                  <a:lnTo>
                    <a:pt x="1" y="290"/>
                  </a:lnTo>
                  <a:lnTo>
                    <a:pt x="6868" y="4255"/>
                  </a:lnTo>
                  <a:lnTo>
                    <a:pt x="6870" y="39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6"/>
            <p:cNvSpPr/>
            <p:nvPr/>
          </p:nvSpPr>
          <p:spPr>
            <a:xfrm>
              <a:off x="1529800" y="1530325"/>
              <a:ext cx="342325" cy="198275"/>
            </a:xfrm>
            <a:custGeom>
              <a:avLst/>
              <a:gdLst/>
              <a:ahLst/>
              <a:cxnLst/>
              <a:rect l="l" t="t" r="r" b="b"/>
              <a:pathLst>
                <a:path w="13693" h="7931" extrusionOk="0">
                  <a:moveTo>
                    <a:pt x="6825" y="0"/>
                  </a:moveTo>
                  <a:lnTo>
                    <a:pt x="1" y="3966"/>
                  </a:lnTo>
                  <a:lnTo>
                    <a:pt x="6870" y="7930"/>
                  </a:lnTo>
                  <a:lnTo>
                    <a:pt x="13692" y="3966"/>
                  </a:lnTo>
                  <a:lnTo>
                    <a:pt x="68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6"/>
            <p:cNvSpPr/>
            <p:nvPr/>
          </p:nvSpPr>
          <p:spPr>
            <a:xfrm>
              <a:off x="1724550" y="1547025"/>
              <a:ext cx="3275" cy="16475"/>
            </a:xfrm>
            <a:custGeom>
              <a:avLst/>
              <a:gdLst/>
              <a:ahLst/>
              <a:cxnLst/>
              <a:rect l="l" t="t" r="r" b="b"/>
              <a:pathLst>
                <a:path w="131" h="659" extrusionOk="0">
                  <a:moveTo>
                    <a:pt x="2" y="1"/>
                  </a:moveTo>
                  <a:lnTo>
                    <a:pt x="0" y="585"/>
                  </a:lnTo>
                  <a:lnTo>
                    <a:pt x="129" y="659"/>
                  </a:lnTo>
                  <a:lnTo>
                    <a:pt x="131" y="7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6"/>
            <p:cNvSpPr/>
            <p:nvPr/>
          </p:nvSpPr>
          <p:spPr>
            <a:xfrm>
              <a:off x="1724575" y="1546075"/>
              <a:ext cx="4900" cy="2850"/>
            </a:xfrm>
            <a:custGeom>
              <a:avLst/>
              <a:gdLst/>
              <a:ahLst/>
              <a:cxnLst/>
              <a:rect l="l" t="t" r="r" b="b"/>
              <a:pathLst>
                <a:path w="196" h="114" extrusionOk="0">
                  <a:moveTo>
                    <a:pt x="65" y="1"/>
                  </a:moveTo>
                  <a:lnTo>
                    <a:pt x="1" y="39"/>
                  </a:lnTo>
                  <a:lnTo>
                    <a:pt x="130" y="114"/>
                  </a:lnTo>
                  <a:lnTo>
                    <a:pt x="195" y="76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6"/>
            <p:cNvSpPr/>
            <p:nvPr/>
          </p:nvSpPr>
          <p:spPr>
            <a:xfrm>
              <a:off x="1727775" y="1547975"/>
              <a:ext cx="1700" cy="15525"/>
            </a:xfrm>
            <a:custGeom>
              <a:avLst/>
              <a:gdLst/>
              <a:ahLst/>
              <a:cxnLst/>
              <a:rect l="l" t="t" r="r" b="b"/>
              <a:pathLst>
                <a:path w="68" h="621" extrusionOk="0">
                  <a:moveTo>
                    <a:pt x="67" y="0"/>
                  </a:moveTo>
                  <a:lnTo>
                    <a:pt x="2" y="38"/>
                  </a:lnTo>
                  <a:lnTo>
                    <a:pt x="0" y="621"/>
                  </a:lnTo>
                  <a:lnTo>
                    <a:pt x="66" y="58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6"/>
            <p:cNvSpPr/>
            <p:nvPr/>
          </p:nvSpPr>
          <p:spPr>
            <a:xfrm>
              <a:off x="1735675" y="1553475"/>
              <a:ext cx="3325" cy="16475"/>
            </a:xfrm>
            <a:custGeom>
              <a:avLst/>
              <a:gdLst/>
              <a:ahLst/>
              <a:cxnLst/>
              <a:rect l="l" t="t" r="r" b="b"/>
              <a:pathLst>
                <a:path w="133" h="659" extrusionOk="0">
                  <a:moveTo>
                    <a:pt x="2" y="1"/>
                  </a:moveTo>
                  <a:lnTo>
                    <a:pt x="1" y="584"/>
                  </a:lnTo>
                  <a:lnTo>
                    <a:pt x="130" y="659"/>
                  </a:lnTo>
                  <a:lnTo>
                    <a:pt x="132" y="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6"/>
            <p:cNvSpPr/>
            <p:nvPr/>
          </p:nvSpPr>
          <p:spPr>
            <a:xfrm>
              <a:off x="1735700" y="1552525"/>
              <a:ext cx="4900" cy="2825"/>
            </a:xfrm>
            <a:custGeom>
              <a:avLst/>
              <a:gdLst/>
              <a:ahLst/>
              <a:cxnLst/>
              <a:rect l="l" t="t" r="r" b="b"/>
              <a:pathLst>
                <a:path w="196" h="113" extrusionOk="0">
                  <a:moveTo>
                    <a:pt x="66" y="1"/>
                  </a:moveTo>
                  <a:lnTo>
                    <a:pt x="1" y="39"/>
                  </a:lnTo>
                  <a:lnTo>
                    <a:pt x="131" y="113"/>
                  </a:lnTo>
                  <a:lnTo>
                    <a:pt x="195" y="7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6"/>
            <p:cNvSpPr/>
            <p:nvPr/>
          </p:nvSpPr>
          <p:spPr>
            <a:xfrm>
              <a:off x="1738900" y="1554375"/>
              <a:ext cx="1700" cy="15575"/>
            </a:xfrm>
            <a:custGeom>
              <a:avLst/>
              <a:gdLst/>
              <a:ahLst/>
              <a:cxnLst/>
              <a:rect l="l" t="t" r="r" b="b"/>
              <a:pathLst>
                <a:path w="68" h="623" extrusionOk="0">
                  <a:moveTo>
                    <a:pt x="67" y="1"/>
                  </a:moveTo>
                  <a:lnTo>
                    <a:pt x="3" y="39"/>
                  </a:lnTo>
                  <a:lnTo>
                    <a:pt x="1" y="623"/>
                  </a:lnTo>
                  <a:lnTo>
                    <a:pt x="66" y="58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6"/>
            <p:cNvSpPr/>
            <p:nvPr/>
          </p:nvSpPr>
          <p:spPr>
            <a:xfrm>
              <a:off x="1746800" y="1559900"/>
              <a:ext cx="3325" cy="16475"/>
            </a:xfrm>
            <a:custGeom>
              <a:avLst/>
              <a:gdLst/>
              <a:ahLst/>
              <a:cxnLst/>
              <a:rect l="l" t="t" r="r" b="b"/>
              <a:pathLst>
                <a:path w="133" h="659" extrusionOk="0">
                  <a:moveTo>
                    <a:pt x="4" y="0"/>
                  </a:moveTo>
                  <a:lnTo>
                    <a:pt x="1" y="583"/>
                  </a:lnTo>
                  <a:lnTo>
                    <a:pt x="131" y="659"/>
                  </a:lnTo>
                  <a:lnTo>
                    <a:pt x="133" y="7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6"/>
            <p:cNvSpPr/>
            <p:nvPr/>
          </p:nvSpPr>
          <p:spPr>
            <a:xfrm>
              <a:off x="1746875" y="1558950"/>
              <a:ext cx="4850" cy="2850"/>
            </a:xfrm>
            <a:custGeom>
              <a:avLst/>
              <a:gdLst/>
              <a:ahLst/>
              <a:cxnLst/>
              <a:rect l="l" t="t" r="r" b="b"/>
              <a:pathLst>
                <a:path w="194" h="114" extrusionOk="0">
                  <a:moveTo>
                    <a:pt x="64" y="1"/>
                  </a:moveTo>
                  <a:lnTo>
                    <a:pt x="1" y="38"/>
                  </a:lnTo>
                  <a:lnTo>
                    <a:pt x="130" y="114"/>
                  </a:lnTo>
                  <a:lnTo>
                    <a:pt x="193" y="7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6"/>
            <p:cNvSpPr/>
            <p:nvPr/>
          </p:nvSpPr>
          <p:spPr>
            <a:xfrm>
              <a:off x="1750075" y="1560825"/>
              <a:ext cx="1650" cy="15550"/>
            </a:xfrm>
            <a:custGeom>
              <a:avLst/>
              <a:gdLst/>
              <a:ahLst/>
              <a:cxnLst/>
              <a:rect l="l" t="t" r="r" b="b"/>
              <a:pathLst>
                <a:path w="66" h="622" extrusionOk="0">
                  <a:moveTo>
                    <a:pt x="65" y="1"/>
                  </a:moveTo>
                  <a:lnTo>
                    <a:pt x="2" y="39"/>
                  </a:lnTo>
                  <a:lnTo>
                    <a:pt x="0" y="622"/>
                  </a:lnTo>
                  <a:lnTo>
                    <a:pt x="0" y="622"/>
                  </a:lnTo>
                  <a:lnTo>
                    <a:pt x="64" y="58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6"/>
            <p:cNvSpPr/>
            <p:nvPr/>
          </p:nvSpPr>
          <p:spPr>
            <a:xfrm>
              <a:off x="1757975" y="1566300"/>
              <a:ext cx="3275" cy="16500"/>
            </a:xfrm>
            <a:custGeom>
              <a:avLst/>
              <a:gdLst/>
              <a:ahLst/>
              <a:cxnLst/>
              <a:rect l="l" t="t" r="r" b="b"/>
              <a:pathLst>
                <a:path w="131" h="660" extrusionOk="0">
                  <a:moveTo>
                    <a:pt x="2" y="1"/>
                  </a:moveTo>
                  <a:lnTo>
                    <a:pt x="0" y="585"/>
                  </a:lnTo>
                  <a:lnTo>
                    <a:pt x="129" y="659"/>
                  </a:lnTo>
                  <a:lnTo>
                    <a:pt x="131" y="7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6"/>
            <p:cNvSpPr/>
            <p:nvPr/>
          </p:nvSpPr>
          <p:spPr>
            <a:xfrm>
              <a:off x="1758000" y="1565400"/>
              <a:ext cx="4900" cy="2825"/>
            </a:xfrm>
            <a:custGeom>
              <a:avLst/>
              <a:gdLst/>
              <a:ahLst/>
              <a:cxnLst/>
              <a:rect l="l" t="t" r="r" b="b"/>
              <a:pathLst>
                <a:path w="196" h="113" extrusionOk="0">
                  <a:moveTo>
                    <a:pt x="65" y="1"/>
                  </a:moveTo>
                  <a:lnTo>
                    <a:pt x="1" y="37"/>
                  </a:lnTo>
                  <a:lnTo>
                    <a:pt x="130" y="112"/>
                  </a:lnTo>
                  <a:lnTo>
                    <a:pt x="195" y="7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6"/>
            <p:cNvSpPr/>
            <p:nvPr/>
          </p:nvSpPr>
          <p:spPr>
            <a:xfrm>
              <a:off x="1761200" y="1567250"/>
              <a:ext cx="1700" cy="15550"/>
            </a:xfrm>
            <a:custGeom>
              <a:avLst/>
              <a:gdLst/>
              <a:ahLst/>
              <a:cxnLst/>
              <a:rect l="l" t="t" r="r" b="b"/>
              <a:pathLst>
                <a:path w="68" h="622" extrusionOk="0">
                  <a:moveTo>
                    <a:pt x="67" y="1"/>
                  </a:moveTo>
                  <a:lnTo>
                    <a:pt x="2" y="38"/>
                  </a:lnTo>
                  <a:lnTo>
                    <a:pt x="0" y="621"/>
                  </a:lnTo>
                  <a:lnTo>
                    <a:pt x="64" y="58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6"/>
            <p:cNvSpPr/>
            <p:nvPr/>
          </p:nvSpPr>
          <p:spPr>
            <a:xfrm>
              <a:off x="1769100" y="1572775"/>
              <a:ext cx="3275" cy="16475"/>
            </a:xfrm>
            <a:custGeom>
              <a:avLst/>
              <a:gdLst/>
              <a:ahLst/>
              <a:cxnLst/>
              <a:rect l="l" t="t" r="r" b="b"/>
              <a:pathLst>
                <a:path w="131" h="659" extrusionOk="0">
                  <a:moveTo>
                    <a:pt x="2" y="0"/>
                  </a:moveTo>
                  <a:lnTo>
                    <a:pt x="1" y="583"/>
                  </a:lnTo>
                  <a:lnTo>
                    <a:pt x="130" y="658"/>
                  </a:lnTo>
                  <a:lnTo>
                    <a:pt x="131" y="7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6"/>
            <p:cNvSpPr/>
            <p:nvPr/>
          </p:nvSpPr>
          <p:spPr>
            <a:xfrm>
              <a:off x="1769125" y="1571825"/>
              <a:ext cx="4900" cy="2825"/>
            </a:xfrm>
            <a:custGeom>
              <a:avLst/>
              <a:gdLst/>
              <a:ahLst/>
              <a:cxnLst/>
              <a:rect l="l" t="t" r="r" b="b"/>
              <a:pathLst>
                <a:path w="196" h="113" extrusionOk="0">
                  <a:moveTo>
                    <a:pt x="65" y="0"/>
                  </a:moveTo>
                  <a:lnTo>
                    <a:pt x="1" y="38"/>
                  </a:lnTo>
                  <a:lnTo>
                    <a:pt x="130" y="112"/>
                  </a:lnTo>
                  <a:lnTo>
                    <a:pt x="195" y="7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6"/>
            <p:cNvSpPr/>
            <p:nvPr/>
          </p:nvSpPr>
          <p:spPr>
            <a:xfrm>
              <a:off x="1772325" y="1573675"/>
              <a:ext cx="1700" cy="15575"/>
            </a:xfrm>
            <a:custGeom>
              <a:avLst/>
              <a:gdLst/>
              <a:ahLst/>
              <a:cxnLst/>
              <a:rect l="l" t="t" r="r" b="b"/>
              <a:pathLst>
                <a:path w="68" h="623" extrusionOk="0">
                  <a:moveTo>
                    <a:pt x="67" y="0"/>
                  </a:moveTo>
                  <a:lnTo>
                    <a:pt x="2" y="38"/>
                  </a:lnTo>
                  <a:lnTo>
                    <a:pt x="1" y="622"/>
                  </a:lnTo>
                  <a:lnTo>
                    <a:pt x="1" y="622"/>
                  </a:lnTo>
                  <a:lnTo>
                    <a:pt x="66" y="58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6"/>
            <p:cNvSpPr/>
            <p:nvPr/>
          </p:nvSpPr>
          <p:spPr>
            <a:xfrm>
              <a:off x="1780225" y="1579175"/>
              <a:ext cx="3325" cy="16500"/>
            </a:xfrm>
            <a:custGeom>
              <a:avLst/>
              <a:gdLst/>
              <a:ahLst/>
              <a:cxnLst/>
              <a:rect l="l" t="t" r="r" b="b"/>
              <a:pathLst>
                <a:path w="133" h="660" extrusionOk="0">
                  <a:moveTo>
                    <a:pt x="2" y="1"/>
                  </a:moveTo>
                  <a:lnTo>
                    <a:pt x="1" y="585"/>
                  </a:lnTo>
                  <a:lnTo>
                    <a:pt x="131" y="659"/>
                  </a:lnTo>
                  <a:lnTo>
                    <a:pt x="133" y="7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6"/>
            <p:cNvSpPr/>
            <p:nvPr/>
          </p:nvSpPr>
          <p:spPr>
            <a:xfrm>
              <a:off x="1780275" y="1578250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65" y="0"/>
                  </a:moveTo>
                  <a:lnTo>
                    <a:pt x="0" y="38"/>
                  </a:lnTo>
                  <a:lnTo>
                    <a:pt x="131" y="113"/>
                  </a:lnTo>
                  <a:lnTo>
                    <a:pt x="194" y="7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6"/>
            <p:cNvSpPr/>
            <p:nvPr/>
          </p:nvSpPr>
          <p:spPr>
            <a:xfrm>
              <a:off x="1783500" y="1580125"/>
              <a:ext cx="1650" cy="15550"/>
            </a:xfrm>
            <a:custGeom>
              <a:avLst/>
              <a:gdLst/>
              <a:ahLst/>
              <a:cxnLst/>
              <a:rect l="l" t="t" r="r" b="b"/>
              <a:pathLst>
                <a:path w="66" h="622" extrusionOk="0">
                  <a:moveTo>
                    <a:pt x="65" y="0"/>
                  </a:moveTo>
                  <a:lnTo>
                    <a:pt x="2" y="38"/>
                  </a:lnTo>
                  <a:lnTo>
                    <a:pt x="0" y="621"/>
                  </a:lnTo>
                  <a:lnTo>
                    <a:pt x="64" y="58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6"/>
            <p:cNvSpPr/>
            <p:nvPr/>
          </p:nvSpPr>
          <p:spPr>
            <a:xfrm>
              <a:off x="1791350" y="1585625"/>
              <a:ext cx="3325" cy="16500"/>
            </a:xfrm>
            <a:custGeom>
              <a:avLst/>
              <a:gdLst/>
              <a:ahLst/>
              <a:cxnLst/>
              <a:rect l="l" t="t" r="r" b="b"/>
              <a:pathLst>
                <a:path w="133" h="660" extrusionOk="0">
                  <a:moveTo>
                    <a:pt x="4" y="1"/>
                  </a:moveTo>
                  <a:lnTo>
                    <a:pt x="1" y="584"/>
                  </a:lnTo>
                  <a:lnTo>
                    <a:pt x="131" y="659"/>
                  </a:lnTo>
                  <a:lnTo>
                    <a:pt x="133" y="75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6"/>
            <p:cNvSpPr/>
            <p:nvPr/>
          </p:nvSpPr>
          <p:spPr>
            <a:xfrm>
              <a:off x="1791425" y="1584700"/>
              <a:ext cx="4850" cy="2800"/>
            </a:xfrm>
            <a:custGeom>
              <a:avLst/>
              <a:gdLst/>
              <a:ahLst/>
              <a:cxnLst/>
              <a:rect l="l" t="t" r="r" b="b"/>
              <a:pathLst>
                <a:path w="194" h="112" extrusionOk="0">
                  <a:moveTo>
                    <a:pt x="65" y="0"/>
                  </a:moveTo>
                  <a:lnTo>
                    <a:pt x="1" y="38"/>
                  </a:lnTo>
                  <a:lnTo>
                    <a:pt x="130" y="112"/>
                  </a:lnTo>
                  <a:lnTo>
                    <a:pt x="194" y="7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6"/>
            <p:cNvSpPr/>
            <p:nvPr/>
          </p:nvSpPr>
          <p:spPr>
            <a:xfrm>
              <a:off x="1794625" y="1586550"/>
              <a:ext cx="1650" cy="15575"/>
            </a:xfrm>
            <a:custGeom>
              <a:avLst/>
              <a:gdLst/>
              <a:ahLst/>
              <a:cxnLst/>
              <a:rect l="l" t="t" r="r" b="b"/>
              <a:pathLst>
                <a:path w="66" h="623" extrusionOk="0">
                  <a:moveTo>
                    <a:pt x="66" y="0"/>
                  </a:moveTo>
                  <a:lnTo>
                    <a:pt x="2" y="38"/>
                  </a:lnTo>
                  <a:lnTo>
                    <a:pt x="0" y="622"/>
                  </a:lnTo>
                  <a:lnTo>
                    <a:pt x="0" y="622"/>
                  </a:lnTo>
                  <a:lnTo>
                    <a:pt x="64" y="58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6"/>
            <p:cNvSpPr/>
            <p:nvPr/>
          </p:nvSpPr>
          <p:spPr>
            <a:xfrm>
              <a:off x="1713450" y="1539675"/>
              <a:ext cx="4875" cy="2800"/>
            </a:xfrm>
            <a:custGeom>
              <a:avLst/>
              <a:gdLst/>
              <a:ahLst/>
              <a:cxnLst/>
              <a:rect l="l" t="t" r="r" b="b"/>
              <a:pathLst>
                <a:path w="195" h="112" extrusionOk="0">
                  <a:moveTo>
                    <a:pt x="64" y="0"/>
                  </a:moveTo>
                  <a:lnTo>
                    <a:pt x="1" y="38"/>
                  </a:lnTo>
                  <a:lnTo>
                    <a:pt x="130" y="112"/>
                  </a:lnTo>
                  <a:lnTo>
                    <a:pt x="195" y="7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6"/>
            <p:cNvSpPr/>
            <p:nvPr/>
          </p:nvSpPr>
          <p:spPr>
            <a:xfrm>
              <a:off x="1716650" y="1541525"/>
              <a:ext cx="1675" cy="15575"/>
            </a:xfrm>
            <a:custGeom>
              <a:avLst/>
              <a:gdLst/>
              <a:ahLst/>
              <a:cxnLst/>
              <a:rect l="l" t="t" r="r" b="b"/>
              <a:pathLst>
                <a:path w="67" h="623" extrusionOk="0">
                  <a:moveTo>
                    <a:pt x="67" y="0"/>
                  </a:moveTo>
                  <a:lnTo>
                    <a:pt x="2" y="38"/>
                  </a:lnTo>
                  <a:lnTo>
                    <a:pt x="0" y="622"/>
                  </a:lnTo>
                  <a:lnTo>
                    <a:pt x="0" y="622"/>
                  </a:lnTo>
                  <a:lnTo>
                    <a:pt x="64" y="5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6"/>
            <p:cNvSpPr/>
            <p:nvPr/>
          </p:nvSpPr>
          <p:spPr>
            <a:xfrm>
              <a:off x="1713450" y="1535425"/>
              <a:ext cx="1625" cy="5200"/>
            </a:xfrm>
            <a:custGeom>
              <a:avLst/>
              <a:gdLst/>
              <a:ahLst/>
              <a:cxnLst/>
              <a:rect l="l" t="t" r="r" b="b"/>
              <a:pathLst>
                <a:path w="65" h="208" extrusionOk="0">
                  <a:moveTo>
                    <a:pt x="64" y="0"/>
                  </a:moveTo>
                  <a:lnTo>
                    <a:pt x="1" y="38"/>
                  </a:lnTo>
                  <a:lnTo>
                    <a:pt x="1" y="208"/>
                  </a:lnTo>
                  <a:lnTo>
                    <a:pt x="64" y="17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6"/>
            <p:cNvSpPr/>
            <p:nvPr/>
          </p:nvSpPr>
          <p:spPr>
            <a:xfrm>
              <a:off x="1713450" y="1535425"/>
              <a:ext cx="4875" cy="2825"/>
            </a:xfrm>
            <a:custGeom>
              <a:avLst/>
              <a:gdLst/>
              <a:ahLst/>
              <a:cxnLst/>
              <a:rect l="l" t="t" r="r" b="b"/>
              <a:pathLst>
                <a:path w="195" h="113" extrusionOk="0">
                  <a:moveTo>
                    <a:pt x="64" y="0"/>
                  </a:moveTo>
                  <a:lnTo>
                    <a:pt x="1" y="38"/>
                  </a:lnTo>
                  <a:lnTo>
                    <a:pt x="130" y="112"/>
                  </a:lnTo>
                  <a:lnTo>
                    <a:pt x="195" y="7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6"/>
            <p:cNvSpPr/>
            <p:nvPr/>
          </p:nvSpPr>
          <p:spPr>
            <a:xfrm>
              <a:off x="1716675" y="1528825"/>
              <a:ext cx="1650" cy="9425"/>
            </a:xfrm>
            <a:custGeom>
              <a:avLst/>
              <a:gdLst/>
              <a:ahLst/>
              <a:cxnLst/>
              <a:rect l="l" t="t" r="r" b="b"/>
              <a:pathLst>
                <a:path w="66" h="377" extrusionOk="0">
                  <a:moveTo>
                    <a:pt x="66" y="1"/>
                  </a:moveTo>
                  <a:lnTo>
                    <a:pt x="2" y="37"/>
                  </a:lnTo>
                  <a:lnTo>
                    <a:pt x="1" y="376"/>
                  </a:lnTo>
                  <a:lnTo>
                    <a:pt x="66" y="34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6"/>
            <p:cNvSpPr/>
            <p:nvPr/>
          </p:nvSpPr>
          <p:spPr>
            <a:xfrm>
              <a:off x="1713950" y="1525850"/>
              <a:ext cx="1775" cy="1000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71" y="1"/>
                  </a:moveTo>
                  <a:lnTo>
                    <a:pt x="65" y="2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71" y="1"/>
                  </a:lnTo>
                  <a:close/>
                  <a:moveTo>
                    <a:pt x="15" y="32"/>
                  </a:moveTo>
                  <a:lnTo>
                    <a:pt x="5" y="37"/>
                  </a:lnTo>
                  <a:cubicBezTo>
                    <a:pt x="4" y="38"/>
                    <a:pt x="2" y="38"/>
                    <a:pt x="1" y="40"/>
                  </a:cubicBezTo>
                  <a:lnTo>
                    <a:pt x="15" y="3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6"/>
            <p:cNvSpPr/>
            <p:nvPr/>
          </p:nvSpPr>
          <p:spPr>
            <a:xfrm>
              <a:off x="1714075" y="1525825"/>
              <a:ext cx="1750" cy="950"/>
            </a:xfrm>
            <a:custGeom>
              <a:avLst/>
              <a:gdLst/>
              <a:ahLst/>
              <a:cxnLst/>
              <a:rect l="l" t="t" r="r" b="b"/>
              <a:pathLst>
                <a:path w="70" h="38" extrusionOk="0">
                  <a:moveTo>
                    <a:pt x="70" y="0"/>
                  </a:moveTo>
                  <a:lnTo>
                    <a:pt x="66" y="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5" y="3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6"/>
            <p:cNvSpPr/>
            <p:nvPr/>
          </p:nvSpPr>
          <p:spPr>
            <a:xfrm>
              <a:off x="1714175" y="1525825"/>
              <a:ext cx="1725" cy="925"/>
            </a:xfrm>
            <a:custGeom>
              <a:avLst/>
              <a:gdLst/>
              <a:ahLst/>
              <a:cxnLst/>
              <a:rect l="l" t="t" r="r" b="b"/>
              <a:pathLst>
                <a:path w="69" h="37" extrusionOk="0">
                  <a:moveTo>
                    <a:pt x="66" y="0"/>
                  </a:moveTo>
                  <a:lnTo>
                    <a:pt x="1" y="36"/>
                  </a:lnTo>
                  <a:lnTo>
                    <a:pt x="5" y="3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6"/>
            <p:cNvSpPr/>
            <p:nvPr/>
          </p:nvSpPr>
          <p:spPr>
            <a:xfrm>
              <a:off x="1714275" y="1525775"/>
              <a:ext cx="1750" cy="975"/>
            </a:xfrm>
            <a:custGeom>
              <a:avLst/>
              <a:gdLst/>
              <a:ahLst/>
              <a:cxnLst/>
              <a:rect l="l" t="t" r="r" b="b"/>
              <a:pathLst>
                <a:path w="70" h="39" extrusionOk="0">
                  <a:moveTo>
                    <a:pt x="65" y="1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6"/>
            <p:cNvSpPr/>
            <p:nvPr/>
          </p:nvSpPr>
          <p:spPr>
            <a:xfrm>
              <a:off x="1714350" y="1525775"/>
              <a:ext cx="1750" cy="975"/>
            </a:xfrm>
            <a:custGeom>
              <a:avLst/>
              <a:gdLst/>
              <a:ahLst/>
              <a:cxnLst/>
              <a:rect l="l" t="t" r="r" b="b"/>
              <a:pathLst>
                <a:path w="70" h="39" extrusionOk="0">
                  <a:moveTo>
                    <a:pt x="66" y="1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6"/>
            <p:cNvSpPr/>
            <p:nvPr/>
          </p:nvSpPr>
          <p:spPr>
            <a:xfrm>
              <a:off x="1714475" y="152577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5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6"/>
            <p:cNvSpPr/>
            <p:nvPr/>
          </p:nvSpPr>
          <p:spPr>
            <a:xfrm>
              <a:off x="1714500" y="15257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1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6"/>
            <p:cNvSpPr/>
            <p:nvPr/>
          </p:nvSpPr>
          <p:spPr>
            <a:xfrm>
              <a:off x="1714575" y="1525825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66" y="0"/>
                  </a:moveTo>
                  <a:lnTo>
                    <a:pt x="1" y="38"/>
                  </a:lnTo>
                  <a:lnTo>
                    <a:pt x="3" y="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6"/>
            <p:cNvSpPr/>
            <p:nvPr/>
          </p:nvSpPr>
          <p:spPr>
            <a:xfrm>
              <a:off x="1714650" y="1525825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6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6"/>
            <p:cNvSpPr/>
            <p:nvPr/>
          </p:nvSpPr>
          <p:spPr>
            <a:xfrm>
              <a:off x="1714725" y="1525850"/>
              <a:ext cx="1700" cy="925"/>
            </a:xfrm>
            <a:custGeom>
              <a:avLst/>
              <a:gdLst/>
              <a:ahLst/>
              <a:cxnLst/>
              <a:rect l="l" t="t" r="r" b="b"/>
              <a:pathLst>
                <a:path w="68" h="37" extrusionOk="0">
                  <a:moveTo>
                    <a:pt x="64" y="1"/>
                  </a:moveTo>
                  <a:lnTo>
                    <a:pt x="0" y="37"/>
                  </a:lnTo>
                  <a:lnTo>
                    <a:pt x="3" y="3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6"/>
            <p:cNvSpPr/>
            <p:nvPr/>
          </p:nvSpPr>
          <p:spPr>
            <a:xfrm>
              <a:off x="1714800" y="152585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1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6"/>
            <p:cNvSpPr/>
            <p:nvPr/>
          </p:nvSpPr>
          <p:spPr>
            <a:xfrm>
              <a:off x="1714875" y="152590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0"/>
                  </a:moveTo>
                  <a:lnTo>
                    <a:pt x="0" y="38"/>
                  </a:lnTo>
                  <a:lnTo>
                    <a:pt x="2" y="39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6"/>
            <p:cNvSpPr/>
            <p:nvPr/>
          </p:nvSpPr>
          <p:spPr>
            <a:xfrm>
              <a:off x="1714950" y="152592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1"/>
                  </a:moveTo>
                  <a:lnTo>
                    <a:pt x="0" y="38"/>
                  </a:lnTo>
                  <a:lnTo>
                    <a:pt x="2" y="38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6"/>
            <p:cNvSpPr/>
            <p:nvPr/>
          </p:nvSpPr>
          <p:spPr>
            <a:xfrm>
              <a:off x="1714975" y="152592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1"/>
                  </a:moveTo>
                  <a:lnTo>
                    <a:pt x="1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6"/>
            <p:cNvSpPr/>
            <p:nvPr/>
          </p:nvSpPr>
          <p:spPr>
            <a:xfrm>
              <a:off x="1715050" y="15260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0"/>
                  </a:moveTo>
                  <a:lnTo>
                    <a:pt x="0" y="38"/>
                  </a:lnTo>
                  <a:lnTo>
                    <a:pt x="2" y="38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6"/>
            <p:cNvSpPr/>
            <p:nvPr/>
          </p:nvSpPr>
          <p:spPr>
            <a:xfrm>
              <a:off x="1716675" y="1537300"/>
              <a:ext cx="9575" cy="5500"/>
            </a:xfrm>
            <a:custGeom>
              <a:avLst/>
              <a:gdLst/>
              <a:ahLst/>
              <a:cxnLst/>
              <a:rect l="l" t="t" r="r" b="b"/>
              <a:pathLst>
                <a:path w="383" h="220" extrusionOk="0">
                  <a:moveTo>
                    <a:pt x="66" y="1"/>
                  </a:moveTo>
                  <a:lnTo>
                    <a:pt x="1" y="37"/>
                  </a:lnTo>
                  <a:lnTo>
                    <a:pt x="317" y="220"/>
                  </a:lnTo>
                  <a:lnTo>
                    <a:pt x="382" y="18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6"/>
            <p:cNvSpPr/>
            <p:nvPr/>
          </p:nvSpPr>
          <p:spPr>
            <a:xfrm>
              <a:off x="1713425" y="1526725"/>
              <a:ext cx="3325" cy="30325"/>
            </a:xfrm>
            <a:custGeom>
              <a:avLst/>
              <a:gdLst/>
              <a:ahLst/>
              <a:cxnLst/>
              <a:rect l="l" t="t" r="r" b="b"/>
              <a:pathLst>
                <a:path w="133" h="1213" extrusionOk="0">
                  <a:moveTo>
                    <a:pt x="38" y="0"/>
                  </a:moveTo>
                  <a:cubicBezTo>
                    <a:pt x="18" y="0"/>
                    <a:pt x="3" y="17"/>
                    <a:pt x="3" y="45"/>
                  </a:cubicBezTo>
                  <a:lnTo>
                    <a:pt x="2" y="385"/>
                  </a:lnTo>
                  <a:lnTo>
                    <a:pt x="2" y="385"/>
                  </a:lnTo>
                  <a:lnTo>
                    <a:pt x="131" y="460"/>
                  </a:lnTo>
                  <a:lnTo>
                    <a:pt x="132" y="121"/>
                  </a:lnTo>
                  <a:cubicBezTo>
                    <a:pt x="129" y="74"/>
                    <a:pt x="106" y="34"/>
                    <a:pt x="67" y="9"/>
                  </a:cubicBezTo>
                  <a:cubicBezTo>
                    <a:pt x="57" y="3"/>
                    <a:pt x="47" y="0"/>
                    <a:pt x="38" y="0"/>
                  </a:cubicBezTo>
                  <a:close/>
                  <a:moveTo>
                    <a:pt x="2" y="385"/>
                  </a:moveTo>
                  <a:lnTo>
                    <a:pt x="2" y="554"/>
                  </a:lnTo>
                  <a:lnTo>
                    <a:pt x="2" y="554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close/>
                  <a:moveTo>
                    <a:pt x="2" y="554"/>
                  </a:moveTo>
                  <a:lnTo>
                    <a:pt x="0" y="1139"/>
                  </a:lnTo>
                  <a:lnTo>
                    <a:pt x="129" y="1213"/>
                  </a:lnTo>
                  <a:lnTo>
                    <a:pt x="131" y="630"/>
                  </a:lnTo>
                  <a:lnTo>
                    <a:pt x="2" y="554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6"/>
            <p:cNvSpPr/>
            <p:nvPr/>
          </p:nvSpPr>
          <p:spPr>
            <a:xfrm>
              <a:off x="1715075" y="1526000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1" y="38"/>
                  </a:moveTo>
                  <a:lnTo>
                    <a:pt x="66" y="0"/>
                  </a:lnTo>
                  <a:lnTo>
                    <a:pt x="66" y="0"/>
                  </a:lnTo>
                  <a:lnTo>
                    <a:pt x="1" y="38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6"/>
            <p:cNvSpPr/>
            <p:nvPr/>
          </p:nvSpPr>
          <p:spPr>
            <a:xfrm>
              <a:off x="1715125" y="15260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1"/>
                  </a:moveTo>
                  <a:lnTo>
                    <a:pt x="0" y="37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6"/>
            <p:cNvSpPr/>
            <p:nvPr/>
          </p:nvSpPr>
          <p:spPr>
            <a:xfrm>
              <a:off x="1715200" y="1526075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0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6"/>
            <p:cNvSpPr/>
            <p:nvPr/>
          </p:nvSpPr>
          <p:spPr>
            <a:xfrm>
              <a:off x="1715275" y="152610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1"/>
                  </a:moveTo>
                  <a:lnTo>
                    <a:pt x="0" y="39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6"/>
            <p:cNvSpPr/>
            <p:nvPr/>
          </p:nvSpPr>
          <p:spPr>
            <a:xfrm>
              <a:off x="1715350" y="152615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6"/>
            <p:cNvSpPr/>
            <p:nvPr/>
          </p:nvSpPr>
          <p:spPr>
            <a:xfrm>
              <a:off x="1715400" y="152622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8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6"/>
            <p:cNvSpPr/>
            <p:nvPr/>
          </p:nvSpPr>
          <p:spPr>
            <a:xfrm>
              <a:off x="1715475" y="15263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6"/>
                  </a:lnTo>
                  <a:lnTo>
                    <a:pt x="4" y="39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6"/>
            <p:cNvSpPr/>
            <p:nvPr/>
          </p:nvSpPr>
          <p:spPr>
            <a:xfrm>
              <a:off x="1715550" y="152632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5" y="1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7" y="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6"/>
            <p:cNvSpPr/>
            <p:nvPr/>
          </p:nvSpPr>
          <p:spPr>
            <a:xfrm>
              <a:off x="1715600" y="1526400"/>
              <a:ext cx="1725" cy="1050"/>
            </a:xfrm>
            <a:custGeom>
              <a:avLst/>
              <a:gdLst/>
              <a:ahLst/>
              <a:cxnLst/>
              <a:rect l="l" t="t" r="r" b="b"/>
              <a:pathLst>
                <a:path w="69" h="42" extrusionOk="0">
                  <a:moveTo>
                    <a:pt x="65" y="0"/>
                  </a:moveTo>
                  <a:lnTo>
                    <a:pt x="2" y="38"/>
                  </a:lnTo>
                  <a:lnTo>
                    <a:pt x="0" y="38"/>
                  </a:lnTo>
                  <a:lnTo>
                    <a:pt x="3" y="41"/>
                  </a:lnTo>
                  <a:lnTo>
                    <a:pt x="68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6"/>
            <p:cNvSpPr/>
            <p:nvPr/>
          </p:nvSpPr>
          <p:spPr>
            <a:xfrm>
              <a:off x="1715675" y="1526475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5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8" y="3"/>
                  </a:lnTo>
                  <a:cubicBezTo>
                    <a:pt x="67" y="2"/>
                    <a:pt x="67" y="2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6"/>
            <p:cNvSpPr/>
            <p:nvPr/>
          </p:nvSpPr>
          <p:spPr>
            <a:xfrm>
              <a:off x="1715725" y="15265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8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6"/>
            <p:cNvSpPr/>
            <p:nvPr/>
          </p:nvSpPr>
          <p:spPr>
            <a:xfrm>
              <a:off x="1715850" y="15266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6"/>
            <p:cNvSpPr/>
            <p:nvPr/>
          </p:nvSpPr>
          <p:spPr>
            <a:xfrm>
              <a:off x="1715875" y="15267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7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6"/>
            <p:cNvSpPr/>
            <p:nvPr/>
          </p:nvSpPr>
          <p:spPr>
            <a:xfrm>
              <a:off x="1715950" y="15267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1" y="39"/>
                  </a:lnTo>
                  <a:lnTo>
                    <a:pt x="2" y="42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6"/>
            <p:cNvSpPr/>
            <p:nvPr/>
          </p:nvSpPr>
          <p:spPr>
            <a:xfrm>
              <a:off x="1716000" y="1526875"/>
              <a:ext cx="1750" cy="1075"/>
            </a:xfrm>
            <a:custGeom>
              <a:avLst/>
              <a:gdLst/>
              <a:ahLst/>
              <a:cxnLst/>
              <a:rect l="l" t="t" r="r" b="b"/>
              <a:pathLst>
                <a:path w="70" h="43" extrusionOk="0">
                  <a:moveTo>
                    <a:pt x="65" y="0"/>
                  </a:moveTo>
                  <a:lnTo>
                    <a:pt x="0" y="37"/>
                  </a:lnTo>
                  <a:lnTo>
                    <a:pt x="4" y="42"/>
                  </a:lnTo>
                  <a:lnTo>
                    <a:pt x="70" y="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6"/>
            <p:cNvSpPr/>
            <p:nvPr/>
          </p:nvSpPr>
          <p:spPr>
            <a:xfrm>
              <a:off x="1716100" y="1527025"/>
              <a:ext cx="1775" cy="1150"/>
            </a:xfrm>
            <a:custGeom>
              <a:avLst/>
              <a:gdLst/>
              <a:ahLst/>
              <a:cxnLst/>
              <a:rect l="l" t="t" r="r" b="b"/>
              <a:pathLst>
                <a:path w="71" h="46" extrusionOk="0">
                  <a:moveTo>
                    <a:pt x="66" y="0"/>
                  </a:moveTo>
                  <a:lnTo>
                    <a:pt x="0" y="36"/>
                  </a:lnTo>
                  <a:cubicBezTo>
                    <a:pt x="2" y="39"/>
                    <a:pt x="5" y="42"/>
                    <a:pt x="6" y="45"/>
                  </a:cubicBezTo>
                  <a:lnTo>
                    <a:pt x="70" y="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6"/>
            <p:cNvSpPr/>
            <p:nvPr/>
          </p:nvSpPr>
          <p:spPr>
            <a:xfrm>
              <a:off x="1716250" y="1527200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64" y="0"/>
                  </a:moveTo>
                  <a:lnTo>
                    <a:pt x="0" y="38"/>
                  </a:lnTo>
                  <a:lnTo>
                    <a:pt x="3" y="44"/>
                  </a:lnTo>
                  <a:lnTo>
                    <a:pt x="67" y="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6"/>
            <p:cNvSpPr/>
            <p:nvPr/>
          </p:nvSpPr>
          <p:spPr>
            <a:xfrm>
              <a:off x="1716325" y="1527350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39"/>
                    <a:pt x="2" y="41"/>
                    <a:pt x="2" y="42"/>
                  </a:cubicBezTo>
                  <a:lnTo>
                    <a:pt x="67" y="4"/>
                  </a:lnTo>
                  <a:cubicBezTo>
                    <a:pt x="65" y="3"/>
                    <a:pt x="65" y="2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6"/>
            <p:cNvSpPr/>
            <p:nvPr/>
          </p:nvSpPr>
          <p:spPr>
            <a:xfrm>
              <a:off x="1716350" y="15274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39"/>
                    <a:pt x="2" y="41"/>
                    <a:pt x="2" y="41"/>
                  </a:cubicBezTo>
                  <a:lnTo>
                    <a:pt x="67" y="4"/>
                  </a:lnTo>
                  <a:cubicBezTo>
                    <a:pt x="66" y="3"/>
                    <a:pt x="66" y="1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6"/>
            <p:cNvSpPr/>
            <p:nvPr/>
          </p:nvSpPr>
          <p:spPr>
            <a:xfrm>
              <a:off x="1716400" y="1527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0" y="38"/>
                  </a:lnTo>
                  <a:cubicBezTo>
                    <a:pt x="2" y="38"/>
                    <a:pt x="2" y="40"/>
                    <a:pt x="2" y="41"/>
                  </a:cubicBezTo>
                  <a:lnTo>
                    <a:pt x="67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6"/>
            <p:cNvSpPr/>
            <p:nvPr/>
          </p:nvSpPr>
          <p:spPr>
            <a:xfrm>
              <a:off x="1716425" y="15276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38"/>
                    <a:pt x="2" y="39"/>
                    <a:pt x="2" y="41"/>
                  </a:cubicBezTo>
                  <a:lnTo>
                    <a:pt x="67" y="3"/>
                  </a:lnTo>
                  <a:cubicBezTo>
                    <a:pt x="66" y="2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6"/>
            <p:cNvSpPr/>
            <p:nvPr/>
          </p:nvSpPr>
          <p:spPr>
            <a:xfrm>
              <a:off x="1716450" y="152767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1" y="38"/>
                  </a:lnTo>
                  <a:cubicBezTo>
                    <a:pt x="1" y="39"/>
                    <a:pt x="2" y="39"/>
                    <a:pt x="2" y="41"/>
                  </a:cubicBezTo>
                  <a:lnTo>
                    <a:pt x="68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6"/>
            <p:cNvSpPr/>
            <p:nvPr/>
          </p:nvSpPr>
          <p:spPr>
            <a:xfrm>
              <a:off x="1716500" y="15277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6"/>
            <p:cNvSpPr/>
            <p:nvPr/>
          </p:nvSpPr>
          <p:spPr>
            <a:xfrm>
              <a:off x="1716525" y="152780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1" y="39"/>
                  </a:lnTo>
                  <a:lnTo>
                    <a:pt x="2" y="42"/>
                  </a:lnTo>
                  <a:lnTo>
                    <a:pt x="66" y="5"/>
                  </a:lnTo>
                  <a:cubicBezTo>
                    <a:pt x="66" y="4"/>
                    <a:pt x="66" y="2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6"/>
            <p:cNvSpPr/>
            <p:nvPr/>
          </p:nvSpPr>
          <p:spPr>
            <a:xfrm>
              <a:off x="1716575" y="152792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0" y="37"/>
                  </a:lnTo>
                  <a:cubicBezTo>
                    <a:pt x="0" y="38"/>
                    <a:pt x="0" y="39"/>
                    <a:pt x="0" y="41"/>
                  </a:cubicBezTo>
                  <a:lnTo>
                    <a:pt x="66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6"/>
            <p:cNvSpPr/>
            <p:nvPr/>
          </p:nvSpPr>
          <p:spPr>
            <a:xfrm>
              <a:off x="1716575" y="15280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0" y="38"/>
                  </a:lnTo>
                  <a:cubicBezTo>
                    <a:pt x="2" y="39"/>
                    <a:pt x="2" y="39"/>
                    <a:pt x="2" y="41"/>
                  </a:cubicBezTo>
                  <a:lnTo>
                    <a:pt x="67" y="3"/>
                  </a:lnTo>
                  <a:cubicBezTo>
                    <a:pt x="66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6"/>
            <p:cNvSpPr/>
            <p:nvPr/>
          </p:nvSpPr>
          <p:spPr>
            <a:xfrm>
              <a:off x="1716600" y="1528075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66" y="0"/>
                  </a:moveTo>
                  <a:lnTo>
                    <a:pt x="1" y="38"/>
                  </a:lnTo>
                  <a:cubicBezTo>
                    <a:pt x="1" y="39"/>
                    <a:pt x="1" y="41"/>
                    <a:pt x="1" y="42"/>
                  </a:cubicBezTo>
                  <a:lnTo>
                    <a:pt x="66" y="4"/>
                  </a:lnTo>
                  <a:cubicBezTo>
                    <a:pt x="66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6"/>
            <p:cNvSpPr/>
            <p:nvPr/>
          </p:nvSpPr>
          <p:spPr>
            <a:xfrm>
              <a:off x="1716650" y="15281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38"/>
                    <a:pt x="0" y="40"/>
                    <a:pt x="0" y="41"/>
                  </a:cubicBezTo>
                  <a:lnTo>
                    <a:pt x="65" y="3"/>
                  </a:lnTo>
                  <a:cubicBezTo>
                    <a:pt x="64" y="2"/>
                    <a:pt x="64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6"/>
            <p:cNvSpPr/>
            <p:nvPr/>
          </p:nvSpPr>
          <p:spPr>
            <a:xfrm>
              <a:off x="1716650" y="15282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0" y="38"/>
                  </a:lnTo>
                  <a:cubicBezTo>
                    <a:pt x="0" y="40"/>
                    <a:pt x="0" y="41"/>
                    <a:pt x="0" y="41"/>
                  </a:cubicBezTo>
                  <a:lnTo>
                    <a:pt x="65" y="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6"/>
            <p:cNvSpPr/>
            <p:nvPr/>
          </p:nvSpPr>
          <p:spPr>
            <a:xfrm>
              <a:off x="1716675" y="1528350"/>
              <a:ext cx="1625" cy="1000"/>
            </a:xfrm>
            <a:custGeom>
              <a:avLst/>
              <a:gdLst/>
              <a:ahLst/>
              <a:cxnLst/>
              <a:rect l="l" t="t" r="r" b="b"/>
              <a:pathLst>
                <a:path w="65" h="40" extrusionOk="0">
                  <a:moveTo>
                    <a:pt x="64" y="1"/>
                  </a:moveTo>
                  <a:lnTo>
                    <a:pt x="1" y="37"/>
                  </a:lnTo>
                  <a:lnTo>
                    <a:pt x="1" y="40"/>
                  </a:lnTo>
                  <a:lnTo>
                    <a:pt x="64" y="4"/>
                  </a:lnTo>
                  <a:cubicBezTo>
                    <a:pt x="64" y="2"/>
                    <a:pt x="64" y="1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6"/>
            <p:cNvSpPr/>
            <p:nvPr/>
          </p:nvSpPr>
          <p:spPr>
            <a:xfrm>
              <a:off x="1716675" y="15284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6"/>
            <p:cNvSpPr/>
            <p:nvPr/>
          </p:nvSpPr>
          <p:spPr>
            <a:xfrm>
              <a:off x="1716725" y="1528500"/>
              <a:ext cx="1600" cy="1050"/>
            </a:xfrm>
            <a:custGeom>
              <a:avLst/>
              <a:gdLst/>
              <a:ahLst/>
              <a:cxnLst/>
              <a:rect l="l" t="t" r="r" b="b"/>
              <a:pathLst>
                <a:path w="64" h="42" extrusionOk="0">
                  <a:moveTo>
                    <a:pt x="64" y="1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6"/>
            <p:cNvSpPr/>
            <p:nvPr/>
          </p:nvSpPr>
          <p:spPr>
            <a:xfrm>
              <a:off x="1716725" y="1528575"/>
              <a:ext cx="1600" cy="1050"/>
            </a:xfrm>
            <a:custGeom>
              <a:avLst/>
              <a:gdLst/>
              <a:ahLst/>
              <a:cxnLst/>
              <a:rect l="l" t="t" r="r" b="b"/>
              <a:pathLst>
                <a:path w="64" h="42" extrusionOk="0">
                  <a:moveTo>
                    <a:pt x="64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3"/>
                  </a:lnTo>
                  <a:cubicBezTo>
                    <a:pt x="64" y="3"/>
                    <a:pt x="64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6"/>
            <p:cNvSpPr/>
            <p:nvPr/>
          </p:nvSpPr>
          <p:spPr>
            <a:xfrm>
              <a:off x="1716750" y="1528650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1" y="38"/>
                  </a:lnTo>
                  <a:cubicBezTo>
                    <a:pt x="1" y="39"/>
                    <a:pt x="1" y="41"/>
                    <a:pt x="1" y="41"/>
                  </a:cubicBezTo>
                  <a:lnTo>
                    <a:pt x="64" y="5"/>
                  </a:lnTo>
                  <a:cubicBezTo>
                    <a:pt x="64" y="3"/>
                    <a:pt x="64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6"/>
            <p:cNvSpPr/>
            <p:nvPr/>
          </p:nvSpPr>
          <p:spPr>
            <a:xfrm>
              <a:off x="1716750" y="1528750"/>
              <a:ext cx="1625" cy="1000"/>
            </a:xfrm>
            <a:custGeom>
              <a:avLst/>
              <a:gdLst/>
              <a:ahLst/>
              <a:cxnLst/>
              <a:rect l="l" t="t" r="r" b="b"/>
              <a:pathLst>
                <a:path w="65" h="40" extrusionOk="0">
                  <a:moveTo>
                    <a:pt x="64" y="1"/>
                  </a:moveTo>
                  <a:lnTo>
                    <a:pt x="1" y="37"/>
                  </a:lnTo>
                  <a:lnTo>
                    <a:pt x="1" y="40"/>
                  </a:lnTo>
                  <a:lnTo>
                    <a:pt x="64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6"/>
            <p:cNvSpPr/>
            <p:nvPr/>
          </p:nvSpPr>
          <p:spPr>
            <a:xfrm>
              <a:off x="1724575" y="1541850"/>
              <a:ext cx="4900" cy="2850"/>
            </a:xfrm>
            <a:custGeom>
              <a:avLst/>
              <a:gdLst/>
              <a:ahLst/>
              <a:cxnLst/>
              <a:rect l="l" t="t" r="r" b="b"/>
              <a:pathLst>
                <a:path w="196" h="114" extrusionOk="0">
                  <a:moveTo>
                    <a:pt x="66" y="0"/>
                  </a:moveTo>
                  <a:lnTo>
                    <a:pt x="1" y="38"/>
                  </a:lnTo>
                  <a:lnTo>
                    <a:pt x="131" y="113"/>
                  </a:lnTo>
                  <a:lnTo>
                    <a:pt x="195" y="7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6"/>
            <p:cNvSpPr/>
            <p:nvPr/>
          </p:nvSpPr>
          <p:spPr>
            <a:xfrm>
              <a:off x="1727850" y="1535250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66" y="0"/>
                  </a:moveTo>
                  <a:lnTo>
                    <a:pt x="0" y="38"/>
                  </a:lnTo>
                  <a:lnTo>
                    <a:pt x="0" y="377"/>
                  </a:lnTo>
                  <a:lnTo>
                    <a:pt x="64" y="3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6"/>
            <p:cNvSpPr/>
            <p:nvPr/>
          </p:nvSpPr>
          <p:spPr>
            <a:xfrm>
              <a:off x="1725100" y="1532275"/>
              <a:ext cx="1750" cy="1025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70" y="0"/>
                  </a:moveTo>
                  <a:lnTo>
                    <a:pt x="64" y="3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70" y="0"/>
                  </a:lnTo>
                  <a:close/>
                  <a:moveTo>
                    <a:pt x="4" y="38"/>
                  </a:moveTo>
                  <a:lnTo>
                    <a:pt x="0" y="39"/>
                  </a:lnTo>
                  <a:lnTo>
                    <a:pt x="0" y="41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6"/>
            <p:cNvSpPr/>
            <p:nvPr/>
          </p:nvSpPr>
          <p:spPr>
            <a:xfrm>
              <a:off x="1725225" y="1532225"/>
              <a:ext cx="1750" cy="1025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1"/>
                  </a:moveTo>
                  <a:lnTo>
                    <a:pt x="65" y="2"/>
                  </a:lnTo>
                  <a:lnTo>
                    <a:pt x="3" y="39"/>
                  </a:lnTo>
                  <a:lnTo>
                    <a:pt x="3" y="39"/>
                  </a:lnTo>
                  <a:cubicBezTo>
                    <a:pt x="4" y="39"/>
                    <a:pt x="5" y="39"/>
                    <a:pt x="5" y="39"/>
                  </a:cubicBezTo>
                  <a:lnTo>
                    <a:pt x="69" y="1"/>
                  </a:lnTo>
                  <a:close/>
                  <a:moveTo>
                    <a:pt x="3" y="39"/>
                  </a:moveTo>
                  <a:lnTo>
                    <a:pt x="3" y="39"/>
                  </a:lnTo>
                  <a:cubicBezTo>
                    <a:pt x="2" y="39"/>
                    <a:pt x="2" y="39"/>
                    <a:pt x="1" y="40"/>
                  </a:cubicBezTo>
                  <a:lnTo>
                    <a:pt x="3" y="39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6"/>
            <p:cNvSpPr/>
            <p:nvPr/>
          </p:nvSpPr>
          <p:spPr>
            <a:xfrm>
              <a:off x="1725350" y="15322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4" y="1"/>
                  </a:moveTo>
                  <a:lnTo>
                    <a:pt x="0" y="39"/>
                  </a:lnTo>
                  <a:lnTo>
                    <a:pt x="5" y="39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6"/>
            <p:cNvSpPr/>
            <p:nvPr/>
          </p:nvSpPr>
          <p:spPr>
            <a:xfrm>
              <a:off x="1725425" y="15322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5" y="1"/>
                  </a:moveTo>
                  <a:lnTo>
                    <a:pt x="0" y="39"/>
                  </a:lnTo>
                  <a:lnTo>
                    <a:pt x="3" y="39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6"/>
            <p:cNvSpPr/>
            <p:nvPr/>
          </p:nvSpPr>
          <p:spPr>
            <a:xfrm>
              <a:off x="1725525" y="15322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0"/>
                  </a:moveTo>
                  <a:lnTo>
                    <a:pt x="1" y="38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6"/>
            <p:cNvSpPr/>
            <p:nvPr/>
          </p:nvSpPr>
          <p:spPr>
            <a:xfrm>
              <a:off x="1725600" y="1532225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4" y="1"/>
                  </a:moveTo>
                  <a:lnTo>
                    <a:pt x="0" y="37"/>
                  </a:lnTo>
                  <a:lnTo>
                    <a:pt x="3" y="3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6"/>
            <p:cNvSpPr/>
            <p:nvPr/>
          </p:nvSpPr>
          <p:spPr>
            <a:xfrm>
              <a:off x="1725675" y="15322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0" y="39"/>
                  </a:lnTo>
                  <a:lnTo>
                    <a:pt x="3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6"/>
            <p:cNvSpPr/>
            <p:nvPr/>
          </p:nvSpPr>
          <p:spPr>
            <a:xfrm>
              <a:off x="1725750" y="153222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1"/>
                  </a:moveTo>
                  <a:lnTo>
                    <a:pt x="0" y="39"/>
                  </a:lnTo>
                  <a:lnTo>
                    <a:pt x="2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6"/>
            <p:cNvSpPr/>
            <p:nvPr/>
          </p:nvSpPr>
          <p:spPr>
            <a:xfrm>
              <a:off x="1725825" y="153222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1"/>
                  </a:moveTo>
                  <a:lnTo>
                    <a:pt x="0" y="39"/>
                  </a:lnTo>
                  <a:lnTo>
                    <a:pt x="2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6"/>
            <p:cNvSpPr/>
            <p:nvPr/>
          </p:nvSpPr>
          <p:spPr>
            <a:xfrm>
              <a:off x="1725850" y="15322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1" y="37"/>
                  </a:moveTo>
                  <a:lnTo>
                    <a:pt x="1" y="38"/>
                  </a:lnTo>
                  <a:lnTo>
                    <a:pt x="2" y="37"/>
                  </a:lnTo>
                  <a:lnTo>
                    <a:pt x="1" y="37"/>
                  </a:lnTo>
                  <a:close/>
                  <a:moveTo>
                    <a:pt x="66" y="0"/>
                  </a:moveTo>
                  <a:lnTo>
                    <a:pt x="2" y="37"/>
                  </a:lnTo>
                  <a:lnTo>
                    <a:pt x="3" y="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6"/>
            <p:cNvSpPr/>
            <p:nvPr/>
          </p:nvSpPr>
          <p:spPr>
            <a:xfrm>
              <a:off x="1725925" y="15323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6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6"/>
            <p:cNvSpPr/>
            <p:nvPr/>
          </p:nvSpPr>
          <p:spPr>
            <a:xfrm>
              <a:off x="1726000" y="1532350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4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6"/>
            <p:cNvSpPr/>
            <p:nvPr/>
          </p:nvSpPr>
          <p:spPr>
            <a:xfrm>
              <a:off x="1726075" y="1532350"/>
              <a:ext cx="1675" cy="950"/>
            </a:xfrm>
            <a:custGeom>
              <a:avLst/>
              <a:gdLst/>
              <a:ahLst/>
              <a:cxnLst/>
              <a:rect l="l" t="t" r="r" b="b"/>
              <a:pathLst>
                <a:path w="67" h="38" extrusionOk="0">
                  <a:moveTo>
                    <a:pt x="64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6"/>
            <p:cNvSpPr/>
            <p:nvPr/>
          </p:nvSpPr>
          <p:spPr>
            <a:xfrm>
              <a:off x="1726150" y="1532375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1"/>
                  </a:moveTo>
                  <a:lnTo>
                    <a:pt x="0" y="38"/>
                  </a:lnTo>
                  <a:lnTo>
                    <a:pt x="2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6"/>
            <p:cNvSpPr/>
            <p:nvPr/>
          </p:nvSpPr>
          <p:spPr>
            <a:xfrm>
              <a:off x="1726175" y="1532425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6" y="0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7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6"/>
            <p:cNvSpPr/>
            <p:nvPr/>
          </p:nvSpPr>
          <p:spPr>
            <a:xfrm>
              <a:off x="1727850" y="1543725"/>
              <a:ext cx="9525" cy="5500"/>
            </a:xfrm>
            <a:custGeom>
              <a:avLst/>
              <a:gdLst/>
              <a:ahLst/>
              <a:cxnLst/>
              <a:rect l="l" t="t" r="r" b="b"/>
              <a:pathLst>
                <a:path w="381" h="220" extrusionOk="0">
                  <a:moveTo>
                    <a:pt x="64" y="1"/>
                  </a:moveTo>
                  <a:lnTo>
                    <a:pt x="0" y="38"/>
                  </a:lnTo>
                  <a:lnTo>
                    <a:pt x="316" y="220"/>
                  </a:lnTo>
                  <a:lnTo>
                    <a:pt x="380" y="18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6"/>
            <p:cNvSpPr/>
            <p:nvPr/>
          </p:nvSpPr>
          <p:spPr>
            <a:xfrm>
              <a:off x="1724575" y="1533150"/>
              <a:ext cx="3325" cy="11550"/>
            </a:xfrm>
            <a:custGeom>
              <a:avLst/>
              <a:gdLst/>
              <a:ahLst/>
              <a:cxnLst/>
              <a:rect l="l" t="t" r="r" b="b"/>
              <a:pathLst>
                <a:path w="133" h="462" extrusionOk="0">
                  <a:moveTo>
                    <a:pt x="39" y="0"/>
                  </a:moveTo>
                  <a:cubicBezTo>
                    <a:pt x="17" y="0"/>
                    <a:pt x="2" y="17"/>
                    <a:pt x="1" y="47"/>
                  </a:cubicBezTo>
                  <a:lnTo>
                    <a:pt x="1" y="386"/>
                  </a:lnTo>
                  <a:lnTo>
                    <a:pt x="131" y="461"/>
                  </a:lnTo>
                  <a:lnTo>
                    <a:pt x="133" y="122"/>
                  </a:lnTo>
                  <a:cubicBezTo>
                    <a:pt x="130" y="76"/>
                    <a:pt x="105" y="35"/>
                    <a:pt x="68" y="9"/>
                  </a:cubicBezTo>
                  <a:cubicBezTo>
                    <a:pt x="57" y="3"/>
                    <a:pt x="47" y="0"/>
                    <a:pt x="39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1726250" y="1532450"/>
              <a:ext cx="1625" cy="925"/>
            </a:xfrm>
            <a:custGeom>
              <a:avLst/>
              <a:gdLst/>
              <a:ahLst/>
              <a:cxnLst/>
              <a:rect l="l" t="t" r="r" b="b"/>
              <a:pathLst>
                <a:path w="65" h="37" extrusionOk="0">
                  <a:moveTo>
                    <a:pt x="1" y="37"/>
                  </a:moveTo>
                  <a:lnTo>
                    <a:pt x="64" y="1"/>
                  </a:lnTo>
                  <a:lnTo>
                    <a:pt x="64" y="1"/>
                  </a:lnTo>
                  <a:lnTo>
                    <a:pt x="1" y="37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6"/>
            <p:cNvSpPr/>
            <p:nvPr/>
          </p:nvSpPr>
          <p:spPr>
            <a:xfrm>
              <a:off x="1726250" y="15324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1"/>
                  </a:moveTo>
                  <a:lnTo>
                    <a:pt x="1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6"/>
            <p:cNvSpPr/>
            <p:nvPr/>
          </p:nvSpPr>
          <p:spPr>
            <a:xfrm>
              <a:off x="1726325" y="15325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7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6"/>
            <p:cNvSpPr/>
            <p:nvPr/>
          </p:nvSpPr>
          <p:spPr>
            <a:xfrm>
              <a:off x="1726400" y="153252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6"/>
            <p:cNvSpPr/>
            <p:nvPr/>
          </p:nvSpPr>
          <p:spPr>
            <a:xfrm>
              <a:off x="1726475" y="153260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0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6"/>
            <p:cNvSpPr/>
            <p:nvPr/>
          </p:nvSpPr>
          <p:spPr>
            <a:xfrm>
              <a:off x="1726550" y="15326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4" y="1"/>
                  </a:moveTo>
                  <a:lnTo>
                    <a:pt x="0" y="39"/>
                  </a:lnTo>
                  <a:lnTo>
                    <a:pt x="3" y="41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6"/>
            <p:cNvSpPr/>
            <p:nvPr/>
          </p:nvSpPr>
          <p:spPr>
            <a:xfrm>
              <a:off x="1726625" y="153270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1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6"/>
            <p:cNvSpPr/>
            <p:nvPr/>
          </p:nvSpPr>
          <p:spPr>
            <a:xfrm>
              <a:off x="1726675" y="153277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5" y="1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8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6"/>
            <p:cNvSpPr/>
            <p:nvPr/>
          </p:nvSpPr>
          <p:spPr>
            <a:xfrm>
              <a:off x="1726750" y="15328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8" y="3"/>
                  </a:lnTo>
                  <a:cubicBezTo>
                    <a:pt x="66" y="3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6"/>
            <p:cNvSpPr/>
            <p:nvPr/>
          </p:nvSpPr>
          <p:spPr>
            <a:xfrm>
              <a:off x="1726825" y="153287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5" y="1"/>
                  </a:moveTo>
                  <a:lnTo>
                    <a:pt x="1" y="39"/>
                  </a:lnTo>
                  <a:lnTo>
                    <a:pt x="4" y="42"/>
                  </a:lnTo>
                  <a:lnTo>
                    <a:pt x="67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6"/>
            <p:cNvSpPr/>
            <p:nvPr/>
          </p:nvSpPr>
          <p:spPr>
            <a:xfrm>
              <a:off x="1726900" y="15329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1" y="39"/>
                  </a:lnTo>
                  <a:lnTo>
                    <a:pt x="2" y="41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6"/>
            <p:cNvSpPr/>
            <p:nvPr/>
          </p:nvSpPr>
          <p:spPr>
            <a:xfrm>
              <a:off x="1726950" y="15330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6"/>
            <p:cNvSpPr/>
            <p:nvPr/>
          </p:nvSpPr>
          <p:spPr>
            <a:xfrm>
              <a:off x="1727000" y="153310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5" y="1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8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6"/>
            <p:cNvSpPr/>
            <p:nvPr/>
          </p:nvSpPr>
          <p:spPr>
            <a:xfrm>
              <a:off x="1727075" y="1533175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65" y="1"/>
                  </a:moveTo>
                  <a:lnTo>
                    <a:pt x="1" y="38"/>
                  </a:lnTo>
                  <a:lnTo>
                    <a:pt x="4" y="43"/>
                  </a:lnTo>
                  <a:lnTo>
                    <a:pt x="68" y="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6"/>
            <p:cNvSpPr/>
            <p:nvPr/>
          </p:nvSpPr>
          <p:spPr>
            <a:xfrm>
              <a:off x="1727150" y="15332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5" y="1"/>
                  </a:moveTo>
                  <a:lnTo>
                    <a:pt x="1" y="39"/>
                  </a:lnTo>
                  <a:lnTo>
                    <a:pt x="5" y="44"/>
                  </a:lnTo>
                  <a:lnTo>
                    <a:pt x="69" y="7"/>
                  </a:lnTo>
                  <a:cubicBezTo>
                    <a:pt x="67" y="4"/>
                    <a:pt x="66" y="2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6"/>
            <p:cNvSpPr/>
            <p:nvPr/>
          </p:nvSpPr>
          <p:spPr>
            <a:xfrm>
              <a:off x="1727275" y="1533425"/>
              <a:ext cx="1725" cy="1150"/>
            </a:xfrm>
            <a:custGeom>
              <a:avLst/>
              <a:gdLst/>
              <a:ahLst/>
              <a:cxnLst/>
              <a:rect l="l" t="t" r="r" b="b"/>
              <a:pathLst>
                <a:path w="69" h="46" extrusionOk="0">
                  <a:moveTo>
                    <a:pt x="64" y="1"/>
                  </a:moveTo>
                  <a:lnTo>
                    <a:pt x="0" y="38"/>
                  </a:lnTo>
                  <a:cubicBezTo>
                    <a:pt x="2" y="40"/>
                    <a:pt x="3" y="43"/>
                    <a:pt x="4" y="46"/>
                  </a:cubicBezTo>
                  <a:lnTo>
                    <a:pt x="68" y="8"/>
                  </a:lnTo>
                  <a:cubicBezTo>
                    <a:pt x="67" y="5"/>
                    <a:pt x="65" y="4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6"/>
            <p:cNvSpPr/>
            <p:nvPr/>
          </p:nvSpPr>
          <p:spPr>
            <a:xfrm>
              <a:off x="1727375" y="1533600"/>
              <a:ext cx="1700" cy="1125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64" y="1"/>
                  </a:moveTo>
                  <a:lnTo>
                    <a:pt x="0" y="39"/>
                  </a:lnTo>
                  <a:lnTo>
                    <a:pt x="3" y="44"/>
                  </a:lnTo>
                  <a:lnTo>
                    <a:pt x="67" y="7"/>
                  </a:lnTo>
                  <a:cubicBezTo>
                    <a:pt x="67" y="5"/>
                    <a:pt x="66" y="2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6"/>
            <p:cNvSpPr/>
            <p:nvPr/>
          </p:nvSpPr>
          <p:spPr>
            <a:xfrm>
              <a:off x="1727450" y="15337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7" y="5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6"/>
            <p:cNvSpPr/>
            <p:nvPr/>
          </p:nvSpPr>
          <p:spPr>
            <a:xfrm>
              <a:off x="1727475" y="153387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8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6"/>
            <p:cNvSpPr/>
            <p:nvPr/>
          </p:nvSpPr>
          <p:spPr>
            <a:xfrm>
              <a:off x="1727550" y="15339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6"/>
            <p:cNvSpPr/>
            <p:nvPr/>
          </p:nvSpPr>
          <p:spPr>
            <a:xfrm>
              <a:off x="1727600" y="15340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9"/>
                  </a:lnTo>
                  <a:cubicBezTo>
                    <a:pt x="0" y="40"/>
                    <a:pt x="0" y="42"/>
                    <a:pt x="0" y="42"/>
                  </a:cubicBezTo>
                  <a:lnTo>
                    <a:pt x="65" y="4"/>
                  </a:lnTo>
                  <a:cubicBezTo>
                    <a:pt x="65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6"/>
            <p:cNvSpPr/>
            <p:nvPr/>
          </p:nvSpPr>
          <p:spPr>
            <a:xfrm>
              <a:off x="1727600" y="153407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2" y="39"/>
                  </a:lnTo>
                  <a:lnTo>
                    <a:pt x="0" y="39"/>
                  </a:lnTo>
                  <a:cubicBezTo>
                    <a:pt x="2" y="40"/>
                    <a:pt x="2" y="41"/>
                    <a:pt x="2" y="41"/>
                  </a:cubicBezTo>
                  <a:lnTo>
                    <a:pt x="67" y="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6"/>
            <p:cNvSpPr/>
            <p:nvPr/>
          </p:nvSpPr>
          <p:spPr>
            <a:xfrm>
              <a:off x="1727625" y="15342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1" y="36"/>
                  </a:lnTo>
                  <a:cubicBezTo>
                    <a:pt x="2" y="38"/>
                    <a:pt x="2" y="39"/>
                    <a:pt x="2" y="41"/>
                  </a:cubicBezTo>
                  <a:lnTo>
                    <a:pt x="67" y="3"/>
                  </a:lnTo>
                  <a:cubicBezTo>
                    <a:pt x="66" y="2"/>
                    <a:pt x="66" y="0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6"/>
            <p:cNvSpPr/>
            <p:nvPr/>
          </p:nvSpPr>
          <p:spPr>
            <a:xfrm>
              <a:off x="1727675" y="153427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6"/>
            <p:cNvSpPr/>
            <p:nvPr/>
          </p:nvSpPr>
          <p:spPr>
            <a:xfrm>
              <a:off x="1727700" y="15343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1" y="39"/>
                  </a:lnTo>
                  <a:lnTo>
                    <a:pt x="2" y="42"/>
                  </a:lnTo>
                  <a:lnTo>
                    <a:pt x="66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6"/>
            <p:cNvSpPr/>
            <p:nvPr/>
          </p:nvSpPr>
          <p:spPr>
            <a:xfrm>
              <a:off x="1727725" y="1534400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65" y="1"/>
                  </a:moveTo>
                  <a:lnTo>
                    <a:pt x="1" y="39"/>
                  </a:lnTo>
                  <a:lnTo>
                    <a:pt x="1" y="43"/>
                  </a:lnTo>
                  <a:lnTo>
                    <a:pt x="66" y="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6"/>
            <p:cNvSpPr/>
            <p:nvPr/>
          </p:nvSpPr>
          <p:spPr>
            <a:xfrm>
              <a:off x="1727725" y="1534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6" y="0"/>
                  </a:moveTo>
                  <a:lnTo>
                    <a:pt x="1" y="38"/>
                  </a:lnTo>
                  <a:cubicBezTo>
                    <a:pt x="1" y="38"/>
                    <a:pt x="1" y="39"/>
                    <a:pt x="1" y="41"/>
                  </a:cubicBezTo>
                  <a:lnTo>
                    <a:pt x="66" y="3"/>
                  </a:lnTo>
                  <a:cubicBezTo>
                    <a:pt x="66" y="2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6"/>
            <p:cNvSpPr/>
            <p:nvPr/>
          </p:nvSpPr>
          <p:spPr>
            <a:xfrm>
              <a:off x="1727775" y="1534600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6"/>
            <p:cNvSpPr/>
            <p:nvPr/>
          </p:nvSpPr>
          <p:spPr>
            <a:xfrm>
              <a:off x="1727800" y="153470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5" y="0"/>
                  </a:moveTo>
                  <a:lnTo>
                    <a:pt x="1" y="37"/>
                  </a:lnTo>
                  <a:lnTo>
                    <a:pt x="1" y="41"/>
                  </a:lnTo>
                  <a:lnTo>
                    <a:pt x="65" y="3"/>
                  </a:lnTo>
                  <a:cubicBezTo>
                    <a:pt x="65" y="2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6"/>
            <p:cNvSpPr/>
            <p:nvPr/>
          </p:nvSpPr>
          <p:spPr>
            <a:xfrm>
              <a:off x="1727800" y="1534775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5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6"/>
            <p:cNvSpPr/>
            <p:nvPr/>
          </p:nvSpPr>
          <p:spPr>
            <a:xfrm>
              <a:off x="1727800" y="153485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6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6"/>
            <p:cNvSpPr/>
            <p:nvPr/>
          </p:nvSpPr>
          <p:spPr>
            <a:xfrm>
              <a:off x="1727850" y="1534925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6"/>
            <p:cNvSpPr/>
            <p:nvPr/>
          </p:nvSpPr>
          <p:spPr>
            <a:xfrm>
              <a:off x="1727850" y="153502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7"/>
                  </a:lnTo>
                  <a:lnTo>
                    <a:pt x="0" y="41"/>
                  </a:lnTo>
                  <a:lnTo>
                    <a:pt x="64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6"/>
            <p:cNvSpPr/>
            <p:nvPr/>
          </p:nvSpPr>
          <p:spPr>
            <a:xfrm>
              <a:off x="1727850" y="15351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6"/>
            <p:cNvSpPr/>
            <p:nvPr/>
          </p:nvSpPr>
          <p:spPr>
            <a:xfrm>
              <a:off x="1727850" y="153517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6"/>
            <p:cNvSpPr/>
            <p:nvPr/>
          </p:nvSpPr>
          <p:spPr>
            <a:xfrm>
              <a:off x="1735750" y="1548300"/>
              <a:ext cx="4850" cy="2800"/>
            </a:xfrm>
            <a:custGeom>
              <a:avLst/>
              <a:gdLst/>
              <a:ahLst/>
              <a:cxnLst/>
              <a:rect l="l" t="t" r="r" b="b"/>
              <a:pathLst>
                <a:path w="194" h="112" extrusionOk="0">
                  <a:moveTo>
                    <a:pt x="64" y="0"/>
                  </a:moveTo>
                  <a:lnTo>
                    <a:pt x="0" y="37"/>
                  </a:lnTo>
                  <a:lnTo>
                    <a:pt x="129" y="112"/>
                  </a:lnTo>
                  <a:lnTo>
                    <a:pt x="193" y="7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6"/>
            <p:cNvSpPr/>
            <p:nvPr/>
          </p:nvSpPr>
          <p:spPr>
            <a:xfrm>
              <a:off x="1738975" y="1541650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66" y="1"/>
                  </a:moveTo>
                  <a:lnTo>
                    <a:pt x="2" y="39"/>
                  </a:lnTo>
                  <a:lnTo>
                    <a:pt x="0" y="378"/>
                  </a:lnTo>
                  <a:lnTo>
                    <a:pt x="0" y="378"/>
                  </a:lnTo>
                  <a:lnTo>
                    <a:pt x="64" y="34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6"/>
            <p:cNvSpPr/>
            <p:nvPr/>
          </p:nvSpPr>
          <p:spPr>
            <a:xfrm>
              <a:off x="1736225" y="1538675"/>
              <a:ext cx="1750" cy="1050"/>
            </a:xfrm>
            <a:custGeom>
              <a:avLst/>
              <a:gdLst/>
              <a:ahLst/>
              <a:cxnLst/>
              <a:rect l="l" t="t" r="r" b="b"/>
              <a:pathLst>
                <a:path w="70" h="42" extrusionOk="0">
                  <a:moveTo>
                    <a:pt x="70" y="1"/>
                  </a:moveTo>
                  <a:lnTo>
                    <a:pt x="67" y="3"/>
                  </a:lnTo>
                  <a:lnTo>
                    <a:pt x="67" y="3"/>
                  </a:lnTo>
                  <a:cubicBezTo>
                    <a:pt x="68" y="2"/>
                    <a:pt x="69" y="2"/>
                    <a:pt x="70" y="1"/>
                  </a:cubicBezTo>
                  <a:close/>
                  <a:moveTo>
                    <a:pt x="67" y="3"/>
                  </a:moveTo>
                  <a:lnTo>
                    <a:pt x="67" y="3"/>
                  </a:lnTo>
                  <a:cubicBezTo>
                    <a:pt x="66" y="3"/>
                    <a:pt x="65" y="3"/>
                    <a:pt x="64" y="4"/>
                  </a:cubicBezTo>
                  <a:lnTo>
                    <a:pt x="3" y="40"/>
                  </a:lnTo>
                  <a:lnTo>
                    <a:pt x="3" y="40"/>
                  </a:lnTo>
                  <a:cubicBezTo>
                    <a:pt x="4" y="40"/>
                    <a:pt x="5" y="39"/>
                    <a:pt x="6" y="39"/>
                  </a:cubicBezTo>
                  <a:lnTo>
                    <a:pt x="67" y="3"/>
                  </a:lnTo>
                  <a:close/>
                  <a:moveTo>
                    <a:pt x="3" y="40"/>
                  </a:moveTo>
                  <a:lnTo>
                    <a:pt x="3" y="40"/>
                  </a:lnTo>
                  <a:cubicBezTo>
                    <a:pt x="2" y="40"/>
                    <a:pt x="1" y="41"/>
                    <a:pt x="0" y="42"/>
                  </a:cubicBezTo>
                  <a:lnTo>
                    <a:pt x="3" y="4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6"/>
            <p:cNvSpPr/>
            <p:nvPr/>
          </p:nvSpPr>
          <p:spPr>
            <a:xfrm>
              <a:off x="1736375" y="153865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8" y="1"/>
                  </a:moveTo>
                  <a:lnTo>
                    <a:pt x="64" y="2"/>
                  </a:lnTo>
                  <a:lnTo>
                    <a:pt x="0" y="40"/>
                  </a:lnTo>
                  <a:lnTo>
                    <a:pt x="4" y="3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6"/>
            <p:cNvSpPr/>
            <p:nvPr/>
          </p:nvSpPr>
          <p:spPr>
            <a:xfrm>
              <a:off x="1736475" y="15386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2" y="38"/>
                  </a:moveTo>
                  <a:cubicBezTo>
                    <a:pt x="2" y="38"/>
                    <a:pt x="1" y="38"/>
                    <a:pt x="0" y="39"/>
                  </a:cubicBezTo>
                  <a:lnTo>
                    <a:pt x="2" y="38"/>
                  </a:lnTo>
                  <a:close/>
                  <a:moveTo>
                    <a:pt x="64" y="1"/>
                  </a:moveTo>
                  <a:lnTo>
                    <a:pt x="2" y="38"/>
                  </a:lnTo>
                  <a:lnTo>
                    <a:pt x="2" y="38"/>
                  </a:lnTo>
                  <a:cubicBezTo>
                    <a:pt x="2" y="38"/>
                    <a:pt x="2" y="38"/>
                    <a:pt x="3" y="38"/>
                  </a:cubicBezTo>
                  <a:cubicBezTo>
                    <a:pt x="3" y="38"/>
                    <a:pt x="4" y="38"/>
                    <a:pt x="5" y="39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6"/>
            <p:cNvSpPr/>
            <p:nvPr/>
          </p:nvSpPr>
          <p:spPr>
            <a:xfrm>
              <a:off x="1736575" y="153867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3" y="37"/>
                  </a:lnTo>
                  <a:lnTo>
                    <a:pt x="4" y="37"/>
                  </a:lnTo>
                  <a:lnTo>
                    <a:pt x="67" y="1"/>
                  </a:lnTo>
                  <a:close/>
                  <a:moveTo>
                    <a:pt x="1" y="37"/>
                  </a:moveTo>
                  <a:lnTo>
                    <a:pt x="1" y="39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6"/>
            <p:cNvSpPr/>
            <p:nvPr/>
          </p:nvSpPr>
          <p:spPr>
            <a:xfrm>
              <a:off x="1736700" y="1538650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6"/>
            <p:cNvSpPr/>
            <p:nvPr/>
          </p:nvSpPr>
          <p:spPr>
            <a:xfrm>
              <a:off x="1736725" y="15386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1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6"/>
            <p:cNvSpPr/>
            <p:nvPr/>
          </p:nvSpPr>
          <p:spPr>
            <a:xfrm>
              <a:off x="1736800" y="153867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0" y="39"/>
                  </a:lnTo>
                  <a:lnTo>
                    <a:pt x="3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6"/>
            <p:cNvSpPr/>
            <p:nvPr/>
          </p:nvSpPr>
          <p:spPr>
            <a:xfrm>
              <a:off x="1736875" y="153867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3" y="37"/>
                  </a:lnTo>
                  <a:lnTo>
                    <a:pt x="3" y="37"/>
                  </a:lnTo>
                  <a:lnTo>
                    <a:pt x="67" y="1"/>
                  </a:lnTo>
                  <a:close/>
                  <a:moveTo>
                    <a:pt x="0" y="37"/>
                  </a:moveTo>
                  <a:lnTo>
                    <a:pt x="0" y="39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6"/>
            <p:cNvSpPr/>
            <p:nvPr/>
          </p:nvSpPr>
          <p:spPr>
            <a:xfrm>
              <a:off x="1736950" y="153867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1"/>
                  </a:moveTo>
                  <a:lnTo>
                    <a:pt x="0" y="39"/>
                  </a:lnTo>
                  <a:lnTo>
                    <a:pt x="3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6"/>
            <p:cNvSpPr/>
            <p:nvPr/>
          </p:nvSpPr>
          <p:spPr>
            <a:xfrm>
              <a:off x="1737025" y="1538725"/>
              <a:ext cx="1675" cy="925"/>
            </a:xfrm>
            <a:custGeom>
              <a:avLst/>
              <a:gdLst/>
              <a:ahLst/>
              <a:cxnLst/>
              <a:rect l="l" t="t" r="r" b="b"/>
              <a:pathLst>
                <a:path w="67" h="37" extrusionOk="0">
                  <a:moveTo>
                    <a:pt x="64" y="0"/>
                  </a:moveTo>
                  <a:lnTo>
                    <a:pt x="0" y="37"/>
                  </a:lnTo>
                  <a:lnTo>
                    <a:pt x="2" y="3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6"/>
            <p:cNvSpPr/>
            <p:nvPr/>
          </p:nvSpPr>
          <p:spPr>
            <a:xfrm>
              <a:off x="1737050" y="15387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0"/>
                  </a:moveTo>
                  <a:lnTo>
                    <a:pt x="1" y="38"/>
                  </a:lnTo>
                  <a:lnTo>
                    <a:pt x="1" y="40"/>
                  </a:lnTo>
                  <a:lnTo>
                    <a:pt x="4" y="40"/>
                  </a:lnTo>
                  <a:lnTo>
                    <a:pt x="6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6"/>
            <p:cNvSpPr/>
            <p:nvPr/>
          </p:nvSpPr>
          <p:spPr>
            <a:xfrm>
              <a:off x="1737125" y="15387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1" y="39"/>
                  </a:lnTo>
                  <a:lnTo>
                    <a:pt x="3" y="39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6"/>
            <p:cNvSpPr/>
            <p:nvPr/>
          </p:nvSpPr>
          <p:spPr>
            <a:xfrm>
              <a:off x="1737200" y="15388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0"/>
                  </a:moveTo>
                  <a:lnTo>
                    <a:pt x="0" y="37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6"/>
            <p:cNvSpPr/>
            <p:nvPr/>
          </p:nvSpPr>
          <p:spPr>
            <a:xfrm>
              <a:off x="1737275" y="15388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6"/>
            <p:cNvSpPr/>
            <p:nvPr/>
          </p:nvSpPr>
          <p:spPr>
            <a:xfrm>
              <a:off x="1737350" y="1538825"/>
              <a:ext cx="1650" cy="1000"/>
            </a:xfrm>
            <a:custGeom>
              <a:avLst/>
              <a:gdLst/>
              <a:ahLst/>
              <a:cxnLst/>
              <a:rect l="l" t="t" r="r" b="b"/>
              <a:pathLst>
                <a:path w="66" h="40" extrusionOk="0">
                  <a:moveTo>
                    <a:pt x="64" y="1"/>
                  </a:moveTo>
                  <a:lnTo>
                    <a:pt x="0" y="38"/>
                  </a:lnTo>
                  <a:lnTo>
                    <a:pt x="2" y="40"/>
                  </a:lnTo>
                  <a:lnTo>
                    <a:pt x="65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6"/>
            <p:cNvSpPr/>
            <p:nvPr/>
          </p:nvSpPr>
          <p:spPr>
            <a:xfrm>
              <a:off x="1738975" y="1550150"/>
              <a:ext cx="9525" cy="5525"/>
            </a:xfrm>
            <a:custGeom>
              <a:avLst/>
              <a:gdLst/>
              <a:ahLst/>
              <a:cxnLst/>
              <a:rect l="l" t="t" r="r" b="b"/>
              <a:pathLst>
                <a:path w="381" h="221" extrusionOk="0">
                  <a:moveTo>
                    <a:pt x="64" y="0"/>
                  </a:moveTo>
                  <a:lnTo>
                    <a:pt x="0" y="38"/>
                  </a:lnTo>
                  <a:lnTo>
                    <a:pt x="317" y="221"/>
                  </a:lnTo>
                  <a:lnTo>
                    <a:pt x="380" y="18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6"/>
            <p:cNvSpPr/>
            <p:nvPr/>
          </p:nvSpPr>
          <p:spPr>
            <a:xfrm>
              <a:off x="1735750" y="1539600"/>
              <a:ext cx="3275" cy="11500"/>
            </a:xfrm>
            <a:custGeom>
              <a:avLst/>
              <a:gdLst/>
              <a:ahLst/>
              <a:cxnLst/>
              <a:rect l="l" t="t" r="r" b="b"/>
              <a:pathLst>
                <a:path w="131" h="460" extrusionOk="0">
                  <a:moveTo>
                    <a:pt x="36" y="0"/>
                  </a:moveTo>
                  <a:cubicBezTo>
                    <a:pt x="15" y="0"/>
                    <a:pt x="1" y="17"/>
                    <a:pt x="0" y="45"/>
                  </a:cubicBezTo>
                  <a:lnTo>
                    <a:pt x="0" y="385"/>
                  </a:lnTo>
                  <a:lnTo>
                    <a:pt x="131" y="460"/>
                  </a:lnTo>
                  <a:lnTo>
                    <a:pt x="131" y="121"/>
                  </a:lnTo>
                  <a:cubicBezTo>
                    <a:pt x="128" y="76"/>
                    <a:pt x="103" y="34"/>
                    <a:pt x="66" y="9"/>
                  </a:cubicBezTo>
                  <a:cubicBezTo>
                    <a:pt x="55" y="3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6"/>
            <p:cNvSpPr/>
            <p:nvPr/>
          </p:nvSpPr>
          <p:spPr>
            <a:xfrm>
              <a:off x="1737375" y="1538875"/>
              <a:ext cx="1625" cy="950"/>
            </a:xfrm>
            <a:custGeom>
              <a:avLst/>
              <a:gdLst/>
              <a:ahLst/>
              <a:cxnLst/>
              <a:rect l="l" t="t" r="r" b="b"/>
              <a:pathLst>
                <a:path w="65" h="38" extrusionOk="0">
                  <a:moveTo>
                    <a:pt x="1" y="38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1" y="38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6"/>
            <p:cNvSpPr/>
            <p:nvPr/>
          </p:nvSpPr>
          <p:spPr>
            <a:xfrm>
              <a:off x="1737375" y="153887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6"/>
            <p:cNvSpPr/>
            <p:nvPr/>
          </p:nvSpPr>
          <p:spPr>
            <a:xfrm>
              <a:off x="1737450" y="153895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0"/>
                  </a:moveTo>
                  <a:lnTo>
                    <a:pt x="1" y="36"/>
                  </a:lnTo>
                  <a:lnTo>
                    <a:pt x="3" y="39"/>
                  </a:lnTo>
                  <a:lnTo>
                    <a:pt x="6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6"/>
            <p:cNvSpPr/>
            <p:nvPr/>
          </p:nvSpPr>
          <p:spPr>
            <a:xfrm>
              <a:off x="1737525" y="153897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1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9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6"/>
            <p:cNvSpPr/>
            <p:nvPr/>
          </p:nvSpPr>
          <p:spPr>
            <a:xfrm>
              <a:off x="1737600" y="15390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9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6"/>
            <p:cNvSpPr/>
            <p:nvPr/>
          </p:nvSpPr>
          <p:spPr>
            <a:xfrm>
              <a:off x="1737675" y="1539075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6" y="1"/>
                  </a:moveTo>
                  <a:lnTo>
                    <a:pt x="0" y="37"/>
                  </a:lnTo>
                  <a:lnTo>
                    <a:pt x="3" y="40"/>
                  </a:lnTo>
                  <a:lnTo>
                    <a:pt x="68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6"/>
            <p:cNvSpPr/>
            <p:nvPr/>
          </p:nvSpPr>
          <p:spPr>
            <a:xfrm>
              <a:off x="1737750" y="1539125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5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8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6"/>
            <p:cNvSpPr/>
            <p:nvPr/>
          </p:nvSpPr>
          <p:spPr>
            <a:xfrm>
              <a:off x="1737825" y="1539200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5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8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6"/>
            <p:cNvSpPr/>
            <p:nvPr/>
          </p:nvSpPr>
          <p:spPr>
            <a:xfrm>
              <a:off x="1737875" y="153927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8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6"/>
            <p:cNvSpPr/>
            <p:nvPr/>
          </p:nvSpPr>
          <p:spPr>
            <a:xfrm>
              <a:off x="1737950" y="15393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1" y="36"/>
                  </a:moveTo>
                  <a:lnTo>
                    <a:pt x="1" y="38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1" y="36"/>
                  </a:lnTo>
                  <a:close/>
                  <a:moveTo>
                    <a:pt x="65" y="0"/>
                  </a:moveTo>
                  <a:lnTo>
                    <a:pt x="2" y="37"/>
                  </a:lnTo>
                  <a:lnTo>
                    <a:pt x="2" y="37"/>
                  </a:lnTo>
                  <a:lnTo>
                    <a:pt x="4" y="39"/>
                  </a:lnTo>
                  <a:lnTo>
                    <a:pt x="68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6"/>
            <p:cNvSpPr/>
            <p:nvPr/>
          </p:nvSpPr>
          <p:spPr>
            <a:xfrm>
              <a:off x="1738025" y="15394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1"/>
                  </a:moveTo>
                  <a:lnTo>
                    <a:pt x="1" y="37"/>
                  </a:lnTo>
                  <a:lnTo>
                    <a:pt x="4" y="40"/>
                  </a:lnTo>
                  <a:lnTo>
                    <a:pt x="67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6"/>
            <p:cNvSpPr/>
            <p:nvPr/>
          </p:nvSpPr>
          <p:spPr>
            <a:xfrm>
              <a:off x="1738100" y="15394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0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6"/>
            <p:cNvSpPr/>
            <p:nvPr/>
          </p:nvSpPr>
          <p:spPr>
            <a:xfrm>
              <a:off x="1738150" y="1539525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65" y="0"/>
                  </a:moveTo>
                  <a:lnTo>
                    <a:pt x="0" y="38"/>
                  </a:lnTo>
                  <a:cubicBezTo>
                    <a:pt x="2" y="39"/>
                    <a:pt x="2" y="41"/>
                    <a:pt x="3" y="42"/>
                  </a:cubicBezTo>
                  <a:lnTo>
                    <a:pt x="67" y="5"/>
                  </a:lnTo>
                  <a:cubicBezTo>
                    <a:pt x="67" y="3"/>
                    <a:pt x="65" y="2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6"/>
            <p:cNvSpPr/>
            <p:nvPr/>
          </p:nvSpPr>
          <p:spPr>
            <a:xfrm>
              <a:off x="1738225" y="1539625"/>
              <a:ext cx="1725" cy="1050"/>
            </a:xfrm>
            <a:custGeom>
              <a:avLst/>
              <a:gdLst/>
              <a:ahLst/>
              <a:cxnLst/>
              <a:rect l="l" t="t" r="r" b="b"/>
              <a:pathLst>
                <a:path w="69" h="42" extrusionOk="0">
                  <a:moveTo>
                    <a:pt x="1" y="37"/>
                  </a:moveTo>
                  <a:lnTo>
                    <a:pt x="0" y="38"/>
                  </a:lnTo>
                  <a:lnTo>
                    <a:pt x="2" y="37"/>
                  </a:lnTo>
                  <a:lnTo>
                    <a:pt x="1" y="37"/>
                  </a:lnTo>
                  <a:close/>
                  <a:moveTo>
                    <a:pt x="65" y="1"/>
                  </a:moveTo>
                  <a:lnTo>
                    <a:pt x="2" y="37"/>
                  </a:lnTo>
                  <a:lnTo>
                    <a:pt x="4" y="41"/>
                  </a:lnTo>
                  <a:lnTo>
                    <a:pt x="68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6"/>
            <p:cNvSpPr/>
            <p:nvPr/>
          </p:nvSpPr>
          <p:spPr>
            <a:xfrm>
              <a:off x="1738275" y="1539700"/>
              <a:ext cx="1750" cy="1125"/>
            </a:xfrm>
            <a:custGeom>
              <a:avLst/>
              <a:gdLst/>
              <a:ahLst/>
              <a:cxnLst/>
              <a:rect l="l" t="t" r="r" b="b"/>
              <a:pathLst>
                <a:path w="70" h="45" extrusionOk="0">
                  <a:moveTo>
                    <a:pt x="65" y="1"/>
                  </a:moveTo>
                  <a:lnTo>
                    <a:pt x="1" y="38"/>
                  </a:lnTo>
                  <a:lnTo>
                    <a:pt x="5" y="44"/>
                  </a:lnTo>
                  <a:lnTo>
                    <a:pt x="69" y="6"/>
                  </a:lnTo>
                  <a:cubicBezTo>
                    <a:pt x="68" y="5"/>
                    <a:pt x="66" y="3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6"/>
            <p:cNvSpPr/>
            <p:nvPr/>
          </p:nvSpPr>
          <p:spPr>
            <a:xfrm>
              <a:off x="1738400" y="1539850"/>
              <a:ext cx="1750" cy="1150"/>
            </a:xfrm>
            <a:custGeom>
              <a:avLst/>
              <a:gdLst/>
              <a:ahLst/>
              <a:cxnLst/>
              <a:rect l="l" t="t" r="r" b="b"/>
              <a:pathLst>
                <a:path w="70" h="46" extrusionOk="0">
                  <a:moveTo>
                    <a:pt x="64" y="0"/>
                  </a:moveTo>
                  <a:lnTo>
                    <a:pt x="0" y="38"/>
                  </a:lnTo>
                  <a:lnTo>
                    <a:pt x="5" y="45"/>
                  </a:lnTo>
                  <a:lnTo>
                    <a:pt x="70" y="9"/>
                  </a:lnTo>
                  <a:cubicBezTo>
                    <a:pt x="67" y="6"/>
                    <a:pt x="66" y="3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6"/>
            <p:cNvSpPr/>
            <p:nvPr/>
          </p:nvSpPr>
          <p:spPr>
            <a:xfrm>
              <a:off x="1738500" y="15400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6" y="1"/>
                  </a:moveTo>
                  <a:lnTo>
                    <a:pt x="1" y="38"/>
                  </a:lnTo>
                  <a:cubicBezTo>
                    <a:pt x="2" y="40"/>
                    <a:pt x="4" y="43"/>
                    <a:pt x="4" y="44"/>
                  </a:cubicBezTo>
                  <a:lnTo>
                    <a:pt x="69" y="6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6"/>
            <p:cNvSpPr/>
            <p:nvPr/>
          </p:nvSpPr>
          <p:spPr>
            <a:xfrm>
              <a:off x="1738575" y="1540175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40"/>
                    <a:pt x="2" y="41"/>
                    <a:pt x="3" y="42"/>
                  </a:cubicBezTo>
                  <a:lnTo>
                    <a:pt x="67" y="5"/>
                  </a:lnTo>
                  <a:cubicBezTo>
                    <a:pt x="67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6"/>
            <p:cNvSpPr/>
            <p:nvPr/>
          </p:nvSpPr>
          <p:spPr>
            <a:xfrm>
              <a:off x="1738650" y="15402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6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1738675" y="154035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1" y="38"/>
                  </a:lnTo>
                  <a:cubicBezTo>
                    <a:pt x="1" y="40"/>
                    <a:pt x="2" y="41"/>
                    <a:pt x="2" y="41"/>
                  </a:cubicBezTo>
                  <a:lnTo>
                    <a:pt x="66" y="5"/>
                  </a:lnTo>
                  <a:cubicBezTo>
                    <a:pt x="66" y="4"/>
                    <a:pt x="66" y="2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1738725" y="154047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6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1738750" y="15405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1" y="39"/>
                  </a:lnTo>
                  <a:lnTo>
                    <a:pt x="2" y="42"/>
                  </a:lnTo>
                  <a:lnTo>
                    <a:pt x="66" y="4"/>
                  </a:lnTo>
                  <a:cubicBezTo>
                    <a:pt x="65" y="2"/>
                    <a:pt x="65" y="2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6"/>
            <p:cNvSpPr/>
            <p:nvPr/>
          </p:nvSpPr>
          <p:spPr>
            <a:xfrm>
              <a:off x="1738800" y="15406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9"/>
                  </a:lnTo>
                  <a:lnTo>
                    <a:pt x="0" y="41"/>
                  </a:lnTo>
                  <a:lnTo>
                    <a:pt x="65" y="4"/>
                  </a:lnTo>
                  <a:cubicBezTo>
                    <a:pt x="65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6"/>
            <p:cNvSpPr/>
            <p:nvPr/>
          </p:nvSpPr>
          <p:spPr>
            <a:xfrm>
              <a:off x="1738800" y="154067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0" y="38"/>
                  </a:lnTo>
                  <a:cubicBezTo>
                    <a:pt x="2" y="40"/>
                    <a:pt x="2" y="40"/>
                    <a:pt x="2" y="41"/>
                  </a:cubicBezTo>
                  <a:lnTo>
                    <a:pt x="67" y="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6"/>
            <p:cNvSpPr/>
            <p:nvPr/>
          </p:nvSpPr>
          <p:spPr>
            <a:xfrm>
              <a:off x="1738825" y="154080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1" y="36"/>
                  </a:lnTo>
                  <a:lnTo>
                    <a:pt x="2" y="41"/>
                  </a:ln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6"/>
            <p:cNvSpPr/>
            <p:nvPr/>
          </p:nvSpPr>
          <p:spPr>
            <a:xfrm>
              <a:off x="1738875" y="154085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9"/>
                  </a:lnTo>
                  <a:lnTo>
                    <a:pt x="2" y="39"/>
                  </a:lnTo>
                  <a:lnTo>
                    <a:pt x="2" y="42"/>
                  </a:lnTo>
                  <a:lnTo>
                    <a:pt x="65" y="4"/>
                  </a:lnTo>
                  <a:cubicBezTo>
                    <a:pt x="65" y="2"/>
                    <a:pt x="65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6"/>
            <p:cNvSpPr/>
            <p:nvPr/>
          </p:nvSpPr>
          <p:spPr>
            <a:xfrm>
              <a:off x="1738875" y="15409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5" y="1"/>
                  </a:moveTo>
                  <a:lnTo>
                    <a:pt x="2" y="39"/>
                  </a:lnTo>
                  <a:lnTo>
                    <a:pt x="0" y="39"/>
                  </a:lnTo>
                  <a:cubicBezTo>
                    <a:pt x="0" y="40"/>
                    <a:pt x="0" y="41"/>
                    <a:pt x="2" y="41"/>
                  </a:cubicBezTo>
                  <a:lnTo>
                    <a:pt x="65" y="5"/>
                  </a:lnTo>
                  <a:cubicBezTo>
                    <a:pt x="65" y="4"/>
                    <a:pt x="65" y="2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6"/>
            <p:cNvSpPr/>
            <p:nvPr/>
          </p:nvSpPr>
          <p:spPr>
            <a:xfrm>
              <a:off x="1738900" y="15410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1" y="36"/>
                  </a:lnTo>
                  <a:lnTo>
                    <a:pt x="2" y="36"/>
                  </a:lnTo>
                  <a:lnTo>
                    <a:pt x="2" y="41"/>
                  </a:lnTo>
                  <a:lnTo>
                    <a:pt x="66" y="3"/>
                  </a:lnTo>
                  <a:cubicBezTo>
                    <a:pt x="66" y="2"/>
                    <a:pt x="66" y="0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6"/>
            <p:cNvSpPr/>
            <p:nvPr/>
          </p:nvSpPr>
          <p:spPr>
            <a:xfrm>
              <a:off x="1738950" y="1541125"/>
              <a:ext cx="1600" cy="1025"/>
            </a:xfrm>
            <a:custGeom>
              <a:avLst/>
              <a:gdLst/>
              <a:ahLst/>
              <a:cxnLst/>
              <a:rect l="l" t="t" r="r" b="b"/>
              <a:pathLst>
                <a:path w="64" h="41" extrusionOk="0">
                  <a:moveTo>
                    <a:pt x="64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3"/>
                  </a:lnTo>
                  <a:cubicBezTo>
                    <a:pt x="64" y="2"/>
                    <a:pt x="64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6"/>
            <p:cNvSpPr/>
            <p:nvPr/>
          </p:nvSpPr>
          <p:spPr>
            <a:xfrm>
              <a:off x="1738950" y="154120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0" y="38"/>
                  </a:lnTo>
                  <a:cubicBezTo>
                    <a:pt x="0" y="39"/>
                    <a:pt x="0" y="41"/>
                    <a:pt x="0" y="41"/>
                  </a:cubicBezTo>
                  <a:lnTo>
                    <a:pt x="6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6"/>
            <p:cNvSpPr/>
            <p:nvPr/>
          </p:nvSpPr>
          <p:spPr>
            <a:xfrm>
              <a:off x="1738975" y="154125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9"/>
                  </a:lnTo>
                  <a:lnTo>
                    <a:pt x="0" y="42"/>
                  </a:lnTo>
                  <a:lnTo>
                    <a:pt x="64" y="5"/>
                  </a:lnTo>
                  <a:cubicBezTo>
                    <a:pt x="64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6"/>
            <p:cNvSpPr/>
            <p:nvPr/>
          </p:nvSpPr>
          <p:spPr>
            <a:xfrm>
              <a:off x="1738975" y="1541375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3"/>
                  </a:lnTo>
                  <a:cubicBezTo>
                    <a:pt x="64" y="2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6"/>
            <p:cNvSpPr/>
            <p:nvPr/>
          </p:nvSpPr>
          <p:spPr>
            <a:xfrm>
              <a:off x="1738975" y="15414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0" y="38"/>
                  </a:lnTo>
                  <a:cubicBezTo>
                    <a:pt x="0" y="38"/>
                    <a:pt x="0" y="39"/>
                    <a:pt x="0" y="41"/>
                  </a:cubicBez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6"/>
            <p:cNvSpPr/>
            <p:nvPr/>
          </p:nvSpPr>
          <p:spPr>
            <a:xfrm>
              <a:off x="1738975" y="154152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0" y="38"/>
                  </a:lnTo>
                  <a:cubicBezTo>
                    <a:pt x="0" y="39"/>
                    <a:pt x="0" y="39"/>
                    <a:pt x="0" y="41"/>
                  </a:cubicBezTo>
                  <a:lnTo>
                    <a:pt x="66" y="3"/>
                  </a:lnTo>
                  <a:cubicBezTo>
                    <a:pt x="66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6"/>
            <p:cNvSpPr/>
            <p:nvPr/>
          </p:nvSpPr>
          <p:spPr>
            <a:xfrm>
              <a:off x="1739000" y="154157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5" y="1"/>
                  </a:moveTo>
                  <a:lnTo>
                    <a:pt x="1" y="39"/>
                  </a:lnTo>
                  <a:lnTo>
                    <a:pt x="1" y="42"/>
                  </a:lnTo>
                  <a:lnTo>
                    <a:pt x="65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6"/>
            <p:cNvSpPr/>
            <p:nvPr/>
          </p:nvSpPr>
          <p:spPr>
            <a:xfrm>
              <a:off x="1746875" y="1554700"/>
              <a:ext cx="4875" cy="2875"/>
            </a:xfrm>
            <a:custGeom>
              <a:avLst/>
              <a:gdLst/>
              <a:ahLst/>
              <a:cxnLst/>
              <a:rect l="l" t="t" r="r" b="b"/>
              <a:pathLst>
                <a:path w="195" h="115" extrusionOk="0">
                  <a:moveTo>
                    <a:pt x="64" y="1"/>
                  </a:moveTo>
                  <a:lnTo>
                    <a:pt x="1" y="39"/>
                  </a:lnTo>
                  <a:lnTo>
                    <a:pt x="130" y="114"/>
                  </a:lnTo>
                  <a:lnTo>
                    <a:pt x="195" y="7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6"/>
            <p:cNvSpPr/>
            <p:nvPr/>
          </p:nvSpPr>
          <p:spPr>
            <a:xfrm>
              <a:off x="1750100" y="1548125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66" y="0"/>
                  </a:moveTo>
                  <a:lnTo>
                    <a:pt x="2" y="38"/>
                  </a:lnTo>
                  <a:lnTo>
                    <a:pt x="1" y="377"/>
                  </a:lnTo>
                  <a:lnTo>
                    <a:pt x="66" y="339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6"/>
            <p:cNvSpPr/>
            <p:nvPr/>
          </p:nvSpPr>
          <p:spPr>
            <a:xfrm>
              <a:off x="1747375" y="1545150"/>
              <a:ext cx="1775" cy="1000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71" y="0"/>
                  </a:moveTo>
                  <a:cubicBezTo>
                    <a:pt x="68" y="0"/>
                    <a:pt x="66" y="2"/>
                    <a:pt x="65" y="2"/>
                  </a:cubicBezTo>
                  <a:lnTo>
                    <a:pt x="15" y="31"/>
                  </a:lnTo>
                  <a:lnTo>
                    <a:pt x="15" y="31"/>
                  </a:lnTo>
                  <a:lnTo>
                    <a:pt x="71" y="0"/>
                  </a:lnTo>
                  <a:close/>
                  <a:moveTo>
                    <a:pt x="15" y="31"/>
                  </a:moveTo>
                  <a:lnTo>
                    <a:pt x="5" y="36"/>
                  </a:lnTo>
                  <a:cubicBezTo>
                    <a:pt x="5" y="37"/>
                    <a:pt x="5" y="37"/>
                    <a:pt x="4" y="37"/>
                  </a:cubicBezTo>
                  <a:lnTo>
                    <a:pt x="4" y="37"/>
                  </a:lnTo>
                  <a:lnTo>
                    <a:pt x="15" y="31"/>
                  </a:lnTo>
                  <a:close/>
                  <a:moveTo>
                    <a:pt x="4" y="37"/>
                  </a:moveTo>
                  <a:lnTo>
                    <a:pt x="1" y="39"/>
                  </a:lnTo>
                  <a:cubicBezTo>
                    <a:pt x="2" y="39"/>
                    <a:pt x="3" y="38"/>
                    <a:pt x="4" y="37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6"/>
            <p:cNvSpPr/>
            <p:nvPr/>
          </p:nvSpPr>
          <p:spPr>
            <a:xfrm>
              <a:off x="1747500" y="1545100"/>
              <a:ext cx="1750" cy="975"/>
            </a:xfrm>
            <a:custGeom>
              <a:avLst/>
              <a:gdLst/>
              <a:ahLst/>
              <a:cxnLst/>
              <a:rect l="l" t="t" r="r" b="b"/>
              <a:pathLst>
                <a:path w="70" h="39" extrusionOk="0">
                  <a:moveTo>
                    <a:pt x="70" y="1"/>
                  </a:moveTo>
                  <a:lnTo>
                    <a:pt x="66" y="2"/>
                  </a:lnTo>
                  <a:lnTo>
                    <a:pt x="0" y="38"/>
                  </a:lnTo>
                  <a:lnTo>
                    <a:pt x="5" y="38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6"/>
            <p:cNvSpPr/>
            <p:nvPr/>
          </p:nvSpPr>
          <p:spPr>
            <a:xfrm>
              <a:off x="1747600" y="154510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1"/>
                  </a:moveTo>
                  <a:lnTo>
                    <a:pt x="1" y="38"/>
                  </a:lnTo>
                  <a:lnTo>
                    <a:pt x="5" y="3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6"/>
            <p:cNvSpPr/>
            <p:nvPr/>
          </p:nvSpPr>
          <p:spPr>
            <a:xfrm>
              <a:off x="1747700" y="1545100"/>
              <a:ext cx="1750" cy="925"/>
            </a:xfrm>
            <a:custGeom>
              <a:avLst/>
              <a:gdLst/>
              <a:ahLst/>
              <a:cxnLst/>
              <a:rect l="l" t="t" r="r" b="b"/>
              <a:pathLst>
                <a:path w="70" h="37" extrusionOk="0">
                  <a:moveTo>
                    <a:pt x="65" y="1"/>
                  </a:moveTo>
                  <a:lnTo>
                    <a:pt x="1" y="37"/>
                  </a:lnTo>
                  <a:lnTo>
                    <a:pt x="4" y="3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6"/>
            <p:cNvSpPr/>
            <p:nvPr/>
          </p:nvSpPr>
          <p:spPr>
            <a:xfrm>
              <a:off x="1747775" y="1545075"/>
              <a:ext cx="1750" cy="950"/>
            </a:xfrm>
            <a:custGeom>
              <a:avLst/>
              <a:gdLst/>
              <a:ahLst/>
              <a:cxnLst/>
              <a:rect l="l" t="t" r="r" b="b"/>
              <a:pathLst>
                <a:path w="70" h="38" extrusionOk="0">
                  <a:moveTo>
                    <a:pt x="66" y="0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6"/>
            <p:cNvSpPr/>
            <p:nvPr/>
          </p:nvSpPr>
          <p:spPr>
            <a:xfrm>
              <a:off x="1747850" y="1545100"/>
              <a:ext cx="1725" cy="925"/>
            </a:xfrm>
            <a:custGeom>
              <a:avLst/>
              <a:gdLst/>
              <a:ahLst/>
              <a:cxnLst/>
              <a:rect l="l" t="t" r="r" b="b"/>
              <a:pathLst>
                <a:path w="69" h="37" extrusionOk="0">
                  <a:moveTo>
                    <a:pt x="66" y="1"/>
                  </a:moveTo>
                  <a:lnTo>
                    <a:pt x="1" y="37"/>
                  </a:lnTo>
                  <a:lnTo>
                    <a:pt x="4" y="37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6"/>
            <p:cNvSpPr/>
            <p:nvPr/>
          </p:nvSpPr>
          <p:spPr>
            <a:xfrm>
              <a:off x="1747925" y="154510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1"/>
                  </a:moveTo>
                  <a:lnTo>
                    <a:pt x="3" y="37"/>
                  </a:lnTo>
                  <a:lnTo>
                    <a:pt x="4" y="37"/>
                  </a:lnTo>
                  <a:lnTo>
                    <a:pt x="69" y="1"/>
                  </a:lnTo>
                  <a:close/>
                  <a:moveTo>
                    <a:pt x="1" y="37"/>
                  </a:moveTo>
                  <a:lnTo>
                    <a:pt x="1" y="38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6"/>
            <p:cNvSpPr/>
            <p:nvPr/>
          </p:nvSpPr>
          <p:spPr>
            <a:xfrm>
              <a:off x="1748000" y="15451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6" y="1"/>
                  </a:moveTo>
                  <a:lnTo>
                    <a:pt x="1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6"/>
            <p:cNvSpPr/>
            <p:nvPr/>
          </p:nvSpPr>
          <p:spPr>
            <a:xfrm>
              <a:off x="1748075" y="15451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6"/>
            <p:cNvSpPr/>
            <p:nvPr/>
          </p:nvSpPr>
          <p:spPr>
            <a:xfrm>
              <a:off x="1748150" y="1545150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0" y="36"/>
                  </a:moveTo>
                  <a:lnTo>
                    <a:pt x="0" y="38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0" y="36"/>
                  </a:lnTo>
                  <a:close/>
                  <a:moveTo>
                    <a:pt x="64" y="0"/>
                  </a:moveTo>
                  <a:lnTo>
                    <a:pt x="2" y="37"/>
                  </a:lnTo>
                  <a:lnTo>
                    <a:pt x="2" y="37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6"/>
            <p:cNvSpPr/>
            <p:nvPr/>
          </p:nvSpPr>
          <p:spPr>
            <a:xfrm>
              <a:off x="1748225" y="154517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1"/>
                  </a:moveTo>
                  <a:lnTo>
                    <a:pt x="0" y="37"/>
                  </a:lnTo>
                  <a:lnTo>
                    <a:pt x="2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6"/>
            <p:cNvSpPr/>
            <p:nvPr/>
          </p:nvSpPr>
          <p:spPr>
            <a:xfrm>
              <a:off x="1748250" y="154517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1"/>
                  </a:moveTo>
                  <a:lnTo>
                    <a:pt x="1" y="38"/>
                  </a:lnTo>
                  <a:cubicBezTo>
                    <a:pt x="2" y="38"/>
                    <a:pt x="4" y="38"/>
                    <a:pt x="4" y="40"/>
                  </a:cubicBezTo>
                  <a:lnTo>
                    <a:pt x="69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6"/>
            <p:cNvSpPr/>
            <p:nvPr/>
          </p:nvSpPr>
          <p:spPr>
            <a:xfrm>
              <a:off x="1748325" y="154522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7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6"/>
            <p:cNvSpPr/>
            <p:nvPr/>
          </p:nvSpPr>
          <p:spPr>
            <a:xfrm>
              <a:off x="1748400" y="15452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1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6"/>
            <p:cNvSpPr/>
            <p:nvPr/>
          </p:nvSpPr>
          <p:spPr>
            <a:xfrm>
              <a:off x="1748475" y="1545275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4" y="1"/>
                  </a:moveTo>
                  <a:lnTo>
                    <a:pt x="0" y="39"/>
                  </a:lnTo>
                  <a:lnTo>
                    <a:pt x="2" y="39"/>
                  </a:lnTo>
                  <a:lnTo>
                    <a:pt x="66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6"/>
            <p:cNvSpPr/>
            <p:nvPr/>
          </p:nvSpPr>
          <p:spPr>
            <a:xfrm>
              <a:off x="1750100" y="1556600"/>
              <a:ext cx="9525" cy="5500"/>
            </a:xfrm>
            <a:custGeom>
              <a:avLst/>
              <a:gdLst/>
              <a:ahLst/>
              <a:cxnLst/>
              <a:rect l="l" t="t" r="r" b="b"/>
              <a:pathLst>
                <a:path w="381" h="220" extrusionOk="0">
                  <a:moveTo>
                    <a:pt x="66" y="0"/>
                  </a:moveTo>
                  <a:lnTo>
                    <a:pt x="1" y="38"/>
                  </a:lnTo>
                  <a:lnTo>
                    <a:pt x="317" y="219"/>
                  </a:lnTo>
                  <a:lnTo>
                    <a:pt x="381" y="18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6"/>
            <p:cNvSpPr/>
            <p:nvPr/>
          </p:nvSpPr>
          <p:spPr>
            <a:xfrm>
              <a:off x="1746875" y="1546025"/>
              <a:ext cx="3300" cy="11500"/>
            </a:xfrm>
            <a:custGeom>
              <a:avLst/>
              <a:gdLst/>
              <a:ahLst/>
              <a:cxnLst/>
              <a:rect l="l" t="t" r="r" b="b"/>
              <a:pathLst>
                <a:path w="132" h="460" extrusionOk="0">
                  <a:moveTo>
                    <a:pt x="38" y="0"/>
                  </a:moveTo>
                  <a:cubicBezTo>
                    <a:pt x="17" y="0"/>
                    <a:pt x="2" y="17"/>
                    <a:pt x="2" y="46"/>
                  </a:cubicBezTo>
                  <a:lnTo>
                    <a:pt x="1" y="386"/>
                  </a:lnTo>
                  <a:lnTo>
                    <a:pt x="131" y="460"/>
                  </a:lnTo>
                  <a:lnTo>
                    <a:pt x="131" y="120"/>
                  </a:lnTo>
                  <a:cubicBezTo>
                    <a:pt x="128" y="75"/>
                    <a:pt x="105" y="33"/>
                    <a:pt x="66" y="9"/>
                  </a:cubicBezTo>
                  <a:cubicBezTo>
                    <a:pt x="56" y="3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6"/>
            <p:cNvSpPr/>
            <p:nvPr/>
          </p:nvSpPr>
          <p:spPr>
            <a:xfrm>
              <a:off x="1748500" y="1545325"/>
              <a:ext cx="1675" cy="925"/>
            </a:xfrm>
            <a:custGeom>
              <a:avLst/>
              <a:gdLst/>
              <a:ahLst/>
              <a:cxnLst/>
              <a:rect l="l" t="t" r="r" b="b"/>
              <a:pathLst>
                <a:path w="67" h="37" extrusionOk="0">
                  <a:moveTo>
                    <a:pt x="1" y="37"/>
                  </a:moveTo>
                  <a:lnTo>
                    <a:pt x="66" y="0"/>
                  </a:lnTo>
                  <a:lnTo>
                    <a:pt x="66" y="0"/>
                  </a:lnTo>
                  <a:lnTo>
                    <a:pt x="1" y="37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6"/>
            <p:cNvSpPr/>
            <p:nvPr/>
          </p:nvSpPr>
          <p:spPr>
            <a:xfrm>
              <a:off x="1748550" y="154532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6"/>
            <p:cNvSpPr/>
            <p:nvPr/>
          </p:nvSpPr>
          <p:spPr>
            <a:xfrm>
              <a:off x="1748625" y="154535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1"/>
                  </a:moveTo>
                  <a:lnTo>
                    <a:pt x="0" y="39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6"/>
            <p:cNvSpPr/>
            <p:nvPr/>
          </p:nvSpPr>
          <p:spPr>
            <a:xfrm>
              <a:off x="1748700" y="154540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0"/>
                  </a:moveTo>
                  <a:lnTo>
                    <a:pt x="0" y="38"/>
                  </a:lnTo>
                  <a:lnTo>
                    <a:pt x="2" y="39"/>
                  </a:lnTo>
                  <a:lnTo>
                    <a:pt x="67" y="3"/>
                  </a:lnTo>
                  <a:cubicBezTo>
                    <a:pt x="65" y="2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6"/>
            <p:cNvSpPr/>
            <p:nvPr/>
          </p:nvSpPr>
          <p:spPr>
            <a:xfrm>
              <a:off x="1748725" y="1545475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38"/>
                    <a:pt x="3" y="39"/>
                    <a:pt x="3" y="41"/>
                  </a:cubicBezTo>
                  <a:lnTo>
                    <a:pt x="69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6"/>
            <p:cNvSpPr/>
            <p:nvPr/>
          </p:nvSpPr>
          <p:spPr>
            <a:xfrm>
              <a:off x="1748800" y="154550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1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9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6"/>
            <p:cNvSpPr/>
            <p:nvPr/>
          </p:nvSpPr>
          <p:spPr>
            <a:xfrm>
              <a:off x="1748900" y="15455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1"/>
                  </a:moveTo>
                  <a:lnTo>
                    <a:pt x="1" y="37"/>
                  </a:lnTo>
                  <a:cubicBezTo>
                    <a:pt x="2" y="38"/>
                    <a:pt x="2" y="40"/>
                    <a:pt x="4" y="40"/>
                  </a:cubicBez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6"/>
            <p:cNvSpPr/>
            <p:nvPr/>
          </p:nvSpPr>
          <p:spPr>
            <a:xfrm>
              <a:off x="1748950" y="1545600"/>
              <a:ext cx="1725" cy="1050"/>
            </a:xfrm>
            <a:custGeom>
              <a:avLst/>
              <a:gdLst/>
              <a:ahLst/>
              <a:cxnLst/>
              <a:rect l="l" t="t" r="r" b="b"/>
              <a:pathLst>
                <a:path w="69" h="42" extrusionOk="0">
                  <a:moveTo>
                    <a:pt x="66" y="1"/>
                  </a:moveTo>
                  <a:lnTo>
                    <a:pt x="0" y="39"/>
                  </a:lnTo>
                  <a:lnTo>
                    <a:pt x="3" y="42"/>
                  </a:lnTo>
                  <a:lnTo>
                    <a:pt x="68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6"/>
            <p:cNvSpPr/>
            <p:nvPr/>
          </p:nvSpPr>
          <p:spPr>
            <a:xfrm>
              <a:off x="1749025" y="1545675"/>
              <a:ext cx="1725" cy="1050"/>
            </a:xfrm>
            <a:custGeom>
              <a:avLst/>
              <a:gdLst/>
              <a:ahLst/>
              <a:cxnLst/>
              <a:rect l="l" t="t" r="r" b="b"/>
              <a:pathLst>
                <a:path w="69" h="42" extrusionOk="0">
                  <a:moveTo>
                    <a:pt x="65" y="1"/>
                  </a:moveTo>
                  <a:lnTo>
                    <a:pt x="0" y="39"/>
                  </a:lnTo>
                  <a:lnTo>
                    <a:pt x="3" y="41"/>
                  </a:lnTo>
                  <a:lnTo>
                    <a:pt x="68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6"/>
            <p:cNvSpPr/>
            <p:nvPr/>
          </p:nvSpPr>
          <p:spPr>
            <a:xfrm>
              <a:off x="1749100" y="154575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6"/>
            <p:cNvSpPr/>
            <p:nvPr/>
          </p:nvSpPr>
          <p:spPr>
            <a:xfrm>
              <a:off x="1749150" y="154582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5" y="1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8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>
              <a:off x="1749225" y="154590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5" y="1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8" y="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>
              <a:off x="1749300" y="154597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5" y="0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7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>
              <a:off x="1749375" y="154605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0"/>
                  </a:moveTo>
                  <a:lnTo>
                    <a:pt x="1" y="38"/>
                  </a:lnTo>
                  <a:cubicBezTo>
                    <a:pt x="1" y="40"/>
                    <a:pt x="2" y="40"/>
                    <a:pt x="4" y="41"/>
                  </a:cubicBezTo>
                  <a:lnTo>
                    <a:pt x="67" y="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>
              <a:off x="1749425" y="1546150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5" y="1"/>
                  </a:moveTo>
                  <a:lnTo>
                    <a:pt x="0" y="37"/>
                  </a:lnTo>
                  <a:lnTo>
                    <a:pt x="4" y="44"/>
                  </a:lnTo>
                  <a:lnTo>
                    <a:pt x="68" y="7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>
              <a:off x="1749525" y="1546300"/>
              <a:ext cx="1775" cy="1150"/>
            </a:xfrm>
            <a:custGeom>
              <a:avLst/>
              <a:gdLst/>
              <a:ahLst/>
              <a:cxnLst/>
              <a:rect l="l" t="t" r="r" b="b"/>
              <a:pathLst>
                <a:path w="71" h="46" extrusionOk="0">
                  <a:moveTo>
                    <a:pt x="64" y="1"/>
                  </a:moveTo>
                  <a:lnTo>
                    <a:pt x="1" y="38"/>
                  </a:lnTo>
                  <a:cubicBezTo>
                    <a:pt x="1" y="38"/>
                    <a:pt x="1" y="37"/>
                    <a:pt x="0" y="37"/>
                  </a:cubicBezTo>
                  <a:lnTo>
                    <a:pt x="0" y="38"/>
                  </a:lnTo>
                  <a:lnTo>
                    <a:pt x="1" y="38"/>
                  </a:lnTo>
                  <a:lnTo>
                    <a:pt x="1" y="38"/>
                  </a:lnTo>
                  <a:cubicBezTo>
                    <a:pt x="2" y="40"/>
                    <a:pt x="4" y="43"/>
                    <a:pt x="5" y="45"/>
                  </a:cubicBezTo>
                  <a:lnTo>
                    <a:pt x="70" y="8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>
              <a:off x="1749625" y="15464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6" y="1"/>
                  </a:moveTo>
                  <a:lnTo>
                    <a:pt x="1" y="38"/>
                  </a:lnTo>
                  <a:cubicBezTo>
                    <a:pt x="2" y="40"/>
                    <a:pt x="4" y="41"/>
                    <a:pt x="5" y="44"/>
                  </a:cubicBezTo>
                  <a:lnTo>
                    <a:pt x="69" y="7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>
              <a:off x="1749750" y="15466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8"/>
                  </a:lnTo>
                  <a:cubicBezTo>
                    <a:pt x="0" y="40"/>
                    <a:pt x="2" y="41"/>
                    <a:pt x="2" y="41"/>
                  </a:cubicBezTo>
                  <a:lnTo>
                    <a:pt x="65" y="5"/>
                  </a:lnTo>
                  <a:cubicBezTo>
                    <a:pt x="65" y="3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>
              <a:off x="1749775" y="1546700"/>
              <a:ext cx="1650" cy="1075"/>
            </a:xfrm>
            <a:custGeom>
              <a:avLst/>
              <a:gdLst/>
              <a:ahLst/>
              <a:cxnLst/>
              <a:rect l="l" t="t" r="r" b="b"/>
              <a:pathLst>
                <a:path w="66" h="43" extrusionOk="0">
                  <a:moveTo>
                    <a:pt x="64" y="0"/>
                  </a:moveTo>
                  <a:lnTo>
                    <a:pt x="1" y="38"/>
                  </a:lnTo>
                  <a:lnTo>
                    <a:pt x="2" y="43"/>
                  </a:lnTo>
                  <a:lnTo>
                    <a:pt x="66" y="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>
              <a:off x="1749825" y="15468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9"/>
                  </a:lnTo>
                  <a:cubicBezTo>
                    <a:pt x="0" y="39"/>
                    <a:pt x="2" y="40"/>
                    <a:pt x="2" y="41"/>
                  </a:cubicBezTo>
                  <a:lnTo>
                    <a:pt x="65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>
              <a:off x="1749850" y="15468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1" y="38"/>
                  </a:lnTo>
                  <a:cubicBezTo>
                    <a:pt x="1" y="40"/>
                    <a:pt x="2" y="40"/>
                    <a:pt x="2" y="41"/>
                  </a:cubicBezTo>
                  <a:lnTo>
                    <a:pt x="66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>
              <a:off x="1749875" y="154695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1" y="38"/>
                  </a:lnTo>
                  <a:cubicBezTo>
                    <a:pt x="2" y="40"/>
                    <a:pt x="2" y="41"/>
                    <a:pt x="2" y="41"/>
                  </a:cubicBezTo>
                  <a:lnTo>
                    <a:pt x="66" y="4"/>
                  </a:lnTo>
                  <a:cubicBezTo>
                    <a:pt x="65" y="4"/>
                    <a:pt x="65" y="2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>
              <a:off x="1749925" y="15470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6" y="5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>
              <a:off x="1749950" y="15471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1" y="37"/>
                  </a:lnTo>
                  <a:lnTo>
                    <a:pt x="1" y="41"/>
                  </a:lnTo>
                  <a:lnTo>
                    <a:pt x="66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>
              <a:off x="1749950" y="154720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6" y="1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8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>
              <a:off x="1750000" y="15472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6" y="5"/>
                  </a:lnTo>
                  <a:cubicBezTo>
                    <a:pt x="66" y="4"/>
                    <a:pt x="66" y="2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>
              <a:off x="1750025" y="154740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1" y="36"/>
                  </a:lnTo>
                  <a:cubicBezTo>
                    <a:pt x="1" y="38"/>
                    <a:pt x="1" y="39"/>
                    <a:pt x="2" y="41"/>
                  </a:cubicBezTo>
                  <a:lnTo>
                    <a:pt x="66" y="3"/>
                  </a:lnTo>
                  <a:cubicBezTo>
                    <a:pt x="66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>
              <a:off x="1750075" y="154745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9"/>
                  </a:lnTo>
                  <a:lnTo>
                    <a:pt x="0" y="42"/>
                  </a:lnTo>
                  <a:lnTo>
                    <a:pt x="64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>
              <a:off x="1750075" y="154752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9"/>
                  </a:lnTo>
                  <a:cubicBezTo>
                    <a:pt x="0" y="40"/>
                    <a:pt x="0" y="41"/>
                    <a:pt x="0" y="41"/>
                  </a:cubicBezTo>
                  <a:lnTo>
                    <a:pt x="64" y="5"/>
                  </a:lnTo>
                  <a:cubicBezTo>
                    <a:pt x="64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>
              <a:off x="1750100" y="1547650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1" y="36"/>
                  </a:lnTo>
                  <a:lnTo>
                    <a:pt x="1" y="41"/>
                  </a:ln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>
              <a:off x="1750100" y="1547725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>
              <a:off x="1750100" y="15477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1" y="39"/>
                  </a:lnTo>
                  <a:cubicBezTo>
                    <a:pt x="1" y="40"/>
                    <a:pt x="1" y="40"/>
                    <a:pt x="1" y="42"/>
                  </a:cubicBez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>
              <a:off x="1750150" y="1547850"/>
              <a:ext cx="1600" cy="1050"/>
            </a:xfrm>
            <a:custGeom>
              <a:avLst/>
              <a:gdLst/>
              <a:ahLst/>
              <a:cxnLst/>
              <a:rect l="l" t="t" r="r" b="b"/>
              <a:pathLst>
                <a:path w="64" h="42" extrusionOk="0">
                  <a:moveTo>
                    <a:pt x="64" y="1"/>
                  </a:moveTo>
                  <a:lnTo>
                    <a:pt x="0" y="39"/>
                  </a:lnTo>
                  <a:lnTo>
                    <a:pt x="0" y="41"/>
                  </a:lnTo>
                  <a:lnTo>
                    <a:pt x="64" y="4"/>
                  </a:lnTo>
                  <a:cubicBezTo>
                    <a:pt x="64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>
              <a:off x="1750150" y="1547975"/>
              <a:ext cx="1600" cy="1025"/>
            </a:xfrm>
            <a:custGeom>
              <a:avLst/>
              <a:gdLst/>
              <a:ahLst/>
              <a:cxnLst/>
              <a:rect l="l" t="t" r="r" b="b"/>
              <a:pathLst>
                <a:path w="64" h="41" extrusionOk="0">
                  <a:moveTo>
                    <a:pt x="64" y="0"/>
                  </a:moveTo>
                  <a:lnTo>
                    <a:pt x="0" y="36"/>
                  </a:lnTo>
                  <a:lnTo>
                    <a:pt x="0" y="41"/>
                  </a:lnTo>
                  <a:lnTo>
                    <a:pt x="64" y="3"/>
                  </a:lnTo>
                  <a:cubicBezTo>
                    <a:pt x="64" y="2"/>
                    <a:pt x="64" y="0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>
              <a:off x="1750150" y="1548050"/>
              <a:ext cx="1600" cy="1000"/>
            </a:xfrm>
            <a:custGeom>
              <a:avLst/>
              <a:gdLst/>
              <a:ahLst/>
              <a:cxnLst/>
              <a:rect l="l" t="t" r="r" b="b"/>
              <a:pathLst>
                <a:path w="64" h="40" extrusionOk="0">
                  <a:moveTo>
                    <a:pt x="64" y="0"/>
                  </a:moveTo>
                  <a:lnTo>
                    <a:pt x="0" y="38"/>
                  </a:lnTo>
                  <a:lnTo>
                    <a:pt x="0" y="39"/>
                  </a:ln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>
              <a:off x="1758000" y="1561175"/>
              <a:ext cx="4900" cy="2800"/>
            </a:xfrm>
            <a:custGeom>
              <a:avLst/>
              <a:gdLst/>
              <a:ahLst/>
              <a:cxnLst/>
              <a:rect l="l" t="t" r="r" b="b"/>
              <a:pathLst>
                <a:path w="196" h="112" extrusionOk="0">
                  <a:moveTo>
                    <a:pt x="65" y="0"/>
                  </a:moveTo>
                  <a:lnTo>
                    <a:pt x="1" y="36"/>
                  </a:lnTo>
                  <a:lnTo>
                    <a:pt x="130" y="112"/>
                  </a:lnTo>
                  <a:lnTo>
                    <a:pt x="195" y="7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>
              <a:off x="1761225" y="1554525"/>
              <a:ext cx="1700" cy="9450"/>
            </a:xfrm>
            <a:custGeom>
              <a:avLst/>
              <a:gdLst/>
              <a:ahLst/>
              <a:cxnLst/>
              <a:rect l="l" t="t" r="r" b="b"/>
              <a:pathLst>
                <a:path w="68" h="378" extrusionOk="0">
                  <a:moveTo>
                    <a:pt x="68" y="1"/>
                  </a:moveTo>
                  <a:lnTo>
                    <a:pt x="2" y="38"/>
                  </a:lnTo>
                  <a:lnTo>
                    <a:pt x="1" y="378"/>
                  </a:lnTo>
                  <a:lnTo>
                    <a:pt x="66" y="340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>
              <a:off x="1758525" y="1551550"/>
              <a:ext cx="1750" cy="1050"/>
            </a:xfrm>
            <a:custGeom>
              <a:avLst/>
              <a:gdLst/>
              <a:ahLst/>
              <a:cxnLst/>
              <a:rect l="l" t="t" r="r" b="b"/>
              <a:pathLst>
                <a:path w="70" h="42" extrusionOk="0">
                  <a:moveTo>
                    <a:pt x="70" y="1"/>
                  </a:moveTo>
                  <a:cubicBezTo>
                    <a:pt x="67" y="2"/>
                    <a:pt x="65" y="2"/>
                    <a:pt x="64" y="4"/>
                  </a:cubicBezTo>
                  <a:lnTo>
                    <a:pt x="30" y="24"/>
                  </a:lnTo>
                  <a:lnTo>
                    <a:pt x="30" y="24"/>
                  </a:lnTo>
                  <a:lnTo>
                    <a:pt x="70" y="1"/>
                  </a:lnTo>
                  <a:close/>
                  <a:moveTo>
                    <a:pt x="30" y="24"/>
                  </a:moveTo>
                  <a:lnTo>
                    <a:pt x="4" y="38"/>
                  </a:lnTo>
                  <a:cubicBezTo>
                    <a:pt x="3" y="38"/>
                    <a:pt x="2" y="40"/>
                    <a:pt x="0" y="41"/>
                  </a:cubicBezTo>
                  <a:lnTo>
                    <a:pt x="30" y="24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>
              <a:off x="1758625" y="1551525"/>
              <a:ext cx="1775" cy="1000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70" y="0"/>
                  </a:moveTo>
                  <a:lnTo>
                    <a:pt x="66" y="2"/>
                  </a:lnTo>
                  <a:lnTo>
                    <a:pt x="0" y="39"/>
                  </a:lnTo>
                  <a:lnTo>
                    <a:pt x="6" y="3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>
              <a:off x="1758775" y="155152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6"/>
            <p:cNvSpPr/>
            <p:nvPr/>
          </p:nvSpPr>
          <p:spPr>
            <a:xfrm>
              <a:off x="1758850" y="15515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4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6"/>
            <p:cNvSpPr/>
            <p:nvPr/>
          </p:nvSpPr>
          <p:spPr>
            <a:xfrm>
              <a:off x="1758925" y="15515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5" y="0"/>
                  </a:moveTo>
                  <a:lnTo>
                    <a:pt x="3" y="37"/>
                  </a:lnTo>
                  <a:lnTo>
                    <a:pt x="4" y="37"/>
                  </a:lnTo>
                  <a:lnTo>
                    <a:pt x="68" y="0"/>
                  </a:lnTo>
                  <a:close/>
                  <a:moveTo>
                    <a:pt x="0" y="37"/>
                  </a:moveTo>
                  <a:lnTo>
                    <a:pt x="0" y="38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6"/>
            <p:cNvSpPr/>
            <p:nvPr/>
          </p:nvSpPr>
          <p:spPr>
            <a:xfrm>
              <a:off x="1759025" y="15515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>
              <a:off x="1759100" y="155152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0"/>
                  </a:moveTo>
                  <a:lnTo>
                    <a:pt x="0" y="38"/>
                  </a:lnTo>
                  <a:lnTo>
                    <a:pt x="2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6"/>
            <p:cNvSpPr/>
            <p:nvPr/>
          </p:nvSpPr>
          <p:spPr>
            <a:xfrm>
              <a:off x="1759125" y="15515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0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6"/>
            <p:cNvSpPr/>
            <p:nvPr/>
          </p:nvSpPr>
          <p:spPr>
            <a:xfrm>
              <a:off x="1759200" y="155155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1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6"/>
            <p:cNvSpPr/>
            <p:nvPr/>
          </p:nvSpPr>
          <p:spPr>
            <a:xfrm>
              <a:off x="1759275" y="15515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6" y="1"/>
                  </a:moveTo>
                  <a:lnTo>
                    <a:pt x="1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6"/>
            <p:cNvSpPr/>
            <p:nvPr/>
          </p:nvSpPr>
          <p:spPr>
            <a:xfrm>
              <a:off x="1759350" y="1551600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4" y="0"/>
                  </a:moveTo>
                  <a:lnTo>
                    <a:pt x="0" y="38"/>
                  </a:lnTo>
                  <a:lnTo>
                    <a:pt x="2" y="38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6"/>
            <p:cNvSpPr/>
            <p:nvPr/>
          </p:nvSpPr>
          <p:spPr>
            <a:xfrm>
              <a:off x="1759425" y="15516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0" y="37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6"/>
            <p:cNvSpPr/>
            <p:nvPr/>
          </p:nvSpPr>
          <p:spPr>
            <a:xfrm>
              <a:off x="1759500" y="1551625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1"/>
                  </a:moveTo>
                  <a:lnTo>
                    <a:pt x="0" y="38"/>
                  </a:lnTo>
                  <a:lnTo>
                    <a:pt x="2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6"/>
            <p:cNvSpPr/>
            <p:nvPr/>
          </p:nvSpPr>
          <p:spPr>
            <a:xfrm>
              <a:off x="1759525" y="155167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6"/>
            <p:cNvSpPr/>
            <p:nvPr/>
          </p:nvSpPr>
          <p:spPr>
            <a:xfrm>
              <a:off x="1759600" y="15517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1"/>
                  </a:moveTo>
                  <a:lnTo>
                    <a:pt x="1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6"/>
            <p:cNvSpPr/>
            <p:nvPr/>
          </p:nvSpPr>
          <p:spPr>
            <a:xfrm>
              <a:off x="1761225" y="1563000"/>
              <a:ext cx="9575" cy="5550"/>
            </a:xfrm>
            <a:custGeom>
              <a:avLst/>
              <a:gdLst/>
              <a:ahLst/>
              <a:cxnLst/>
              <a:rect l="l" t="t" r="r" b="b"/>
              <a:pathLst>
                <a:path w="383" h="222" extrusionOk="0">
                  <a:moveTo>
                    <a:pt x="66" y="1"/>
                  </a:moveTo>
                  <a:lnTo>
                    <a:pt x="1" y="39"/>
                  </a:lnTo>
                  <a:lnTo>
                    <a:pt x="317" y="221"/>
                  </a:lnTo>
                  <a:lnTo>
                    <a:pt x="382" y="18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6"/>
            <p:cNvSpPr/>
            <p:nvPr/>
          </p:nvSpPr>
          <p:spPr>
            <a:xfrm>
              <a:off x="1759675" y="1551750"/>
              <a:ext cx="1625" cy="950"/>
            </a:xfrm>
            <a:custGeom>
              <a:avLst/>
              <a:gdLst/>
              <a:ahLst/>
              <a:cxnLst/>
              <a:rect l="l" t="t" r="r" b="b"/>
              <a:pathLst>
                <a:path w="65" h="38" extrusionOk="0">
                  <a:moveTo>
                    <a:pt x="0" y="38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6"/>
            <p:cNvSpPr/>
            <p:nvPr/>
          </p:nvSpPr>
          <p:spPr>
            <a:xfrm>
              <a:off x="1759675" y="15517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7" y="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6"/>
            <p:cNvSpPr/>
            <p:nvPr/>
          </p:nvSpPr>
          <p:spPr>
            <a:xfrm>
              <a:off x="1759750" y="15517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6"/>
            <p:cNvSpPr/>
            <p:nvPr/>
          </p:nvSpPr>
          <p:spPr>
            <a:xfrm>
              <a:off x="1759825" y="155180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1"/>
                  </a:moveTo>
                  <a:lnTo>
                    <a:pt x="0" y="39"/>
                  </a:lnTo>
                  <a:lnTo>
                    <a:pt x="3" y="40"/>
                  </a:lnTo>
                  <a:lnTo>
                    <a:pt x="67" y="4"/>
                  </a:lnTo>
                  <a:cubicBezTo>
                    <a:pt x="67" y="2"/>
                    <a:pt x="66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6"/>
            <p:cNvSpPr/>
            <p:nvPr/>
          </p:nvSpPr>
          <p:spPr>
            <a:xfrm>
              <a:off x="1759900" y="1551875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1"/>
                  </a:moveTo>
                  <a:lnTo>
                    <a:pt x="0" y="39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6"/>
            <p:cNvSpPr/>
            <p:nvPr/>
          </p:nvSpPr>
          <p:spPr>
            <a:xfrm>
              <a:off x="1759975" y="155195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1"/>
                  </a:moveTo>
                  <a:lnTo>
                    <a:pt x="0" y="37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6"/>
            <p:cNvSpPr/>
            <p:nvPr/>
          </p:nvSpPr>
          <p:spPr>
            <a:xfrm>
              <a:off x="1760025" y="15520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0"/>
                  </a:moveTo>
                  <a:lnTo>
                    <a:pt x="1" y="38"/>
                  </a:lnTo>
                  <a:cubicBezTo>
                    <a:pt x="1" y="38"/>
                    <a:pt x="2" y="39"/>
                    <a:pt x="4" y="41"/>
                  </a:cubicBezTo>
                  <a:lnTo>
                    <a:pt x="68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6"/>
            <p:cNvSpPr/>
            <p:nvPr/>
          </p:nvSpPr>
          <p:spPr>
            <a:xfrm>
              <a:off x="1760100" y="15520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8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6"/>
            <p:cNvSpPr/>
            <p:nvPr/>
          </p:nvSpPr>
          <p:spPr>
            <a:xfrm>
              <a:off x="1760175" y="15521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1"/>
                  </a:moveTo>
                  <a:lnTo>
                    <a:pt x="1" y="37"/>
                  </a:lnTo>
                  <a:lnTo>
                    <a:pt x="4" y="40"/>
                  </a:lnTo>
                  <a:lnTo>
                    <a:pt x="67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6"/>
            <p:cNvSpPr/>
            <p:nvPr/>
          </p:nvSpPr>
          <p:spPr>
            <a:xfrm>
              <a:off x="1760250" y="15522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1"/>
                  </a:moveTo>
                  <a:lnTo>
                    <a:pt x="1" y="37"/>
                  </a:lnTo>
                  <a:lnTo>
                    <a:pt x="2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6"/>
            <p:cNvSpPr/>
            <p:nvPr/>
          </p:nvSpPr>
          <p:spPr>
            <a:xfrm>
              <a:off x="1760300" y="1552275"/>
              <a:ext cx="1725" cy="1050"/>
            </a:xfrm>
            <a:custGeom>
              <a:avLst/>
              <a:gdLst/>
              <a:ahLst/>
              <a:cxnLst/>
              <a:rect l="l" t="t" r="r" b="b"/>
              <a:pathLst>
                <a:path w="69" h="42" extrusionOk="0">
                  <a:moveTo>
                    <a:pt x="65" y="1"/>
                  </a:moveTo>
                  <a:lnTo>
                    <a:pt x="0" y="38"/>
                  </a:lnTo>
                  <a:cubicBezTo>
                    <a:pt x="2" y="38"/>
                    <a:pt x="3" y="40"/>
                    <a:pt x="3" y="41"/>
                  </a:cubicBezTo>
                  <a:lnTo>
                    <a:pt x="68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6"/>
            <p:cNvSpPr/>
            <p:nvPr/>
          </p:nvSpPr>
          <p:spPr>
            <a:xfrm>
              <a:off x="1760375" y="15523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6"/>
            <p:cNvSpPr/>
            <p:nvPr/>
          </p:nvSpPr>
          <p:spPr>
            <a:xfrm>
              <a:off x="1760425" y="15524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8" y="4"/>
                  </a:lnTo>
                  <a:cubicBezTo>
                    <a:pt x="66" y="3"/>
                    <a:pt x="66" y="2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6"/>
            <p:cNvSpPr/>
            <p:nvPr/>
          </p:nvSpPr>
          <p:spPr>
            <a:xfrm>
              <a:off x="1760500" y="155250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5" y="0"/>
                  </a:moveTo>
                  <a:lnTo>
                    <a:pt x="1" y="37"/>
                  </a:lnTo>
                  <a:lnTo>
                    <a:pt x="4" y="41"/>
                  </a:lnTo>
                  <a:lnTo>
                    <a:pt x="68" y="3"/>
                  </a:lnTo>
                  <a:cubicBezTo>
                    <a:pt x="66" y="2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6"/>
            <p:cNvSpPr/>
            <p:nvPr/>
          </p:nvSpPr>
          <p:spPr>
            <a:xfrm>
              <a:off x="1760575" y="1552575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65" y="0"/>
                  </a:moveTo>
                  <a:lnTo>
                    <a:pt x="1" y="38"/>
                  </a:lnTo>
                  <a:lnTo>
                    <a:pt x="4" y="44"/>
                  </a:lnTo>
                  <a:lnTo>
                    <a:pt x="69" y="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6"/>
            <p:cNvSpPr/>
            <p:nvPr/>
          </p:nvSpPr>
          <p:spPr>
            <a:xfrm>
              <a:off x="1760650" y="1552725"/>
              <a:ext cx="1775" cy="1150"/>
            </a:xfrm>
            <a:custGeom>
              <a:avLst/>
              <a:gdLst/>
              <a:ahLst/>
              <a:cxnLst/>
              <a:rect l="l" t="t" r="r" b="b"/>
              <a:pathLst>
                <a:path w="71" h="46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41"/>
                    <a:pt x="5" y="42"/>
                    <a:pt x="6" y="45"/>
                  </a:cubicBezTo>
                  <a:lnTo>
                    <a:pt x="70" y="9"/>
                  </a:lnTo>
                  <a:cubicBezTo>
                    <a:pt x="69" y="6"/>
                    <a:pt x="67" y="3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6"/>
            <p:cNvSpPr/>
            <p:nvPr/>
          </p:nvSpPr>
          <p:spPr>
            <a:xfrm>
              <a:off x="1760800" y="1552900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64" y="0"/>
                  </a:moveTo>
                  <a:lnTo>
                    <a:pt x="0" y="38"/>
                  </a:lnTo>
                  <a:lnTo>
                    <a:pt x="3" y="44"/>
                  </a:lnTo>
                  <a:lnTo>
                    <a:pt x="67" y="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6"/>
            <p:cNvSpPr/>
            <p:nvPr/>
          </p:nvSpPr>
          <p:spPr>
            <a:xfrm>
              <a:off x="1760875" y="1553050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39"/>
                    <a:pt x="2" y="41"/>
                    <a:pt x="2" y="42"/>
                  </a:cubicBezTo>
                  <a:lnTo>
                    <a:pt x="67" y="5"/>
                  </a:lnTo>
                  <a:cubicBezTo>
                    <a:pt x="66" y="3"/>
                    <a:pt x="66" y="2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6"/>
            <p:cNvSpPr/>
            <p:nvPr/>
          </p:nvSpPr>
          <p:spPr>
            <a:xfrm>
              <a:off x="1760900" y="15531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6" y="1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7" y="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6"/>
            <p:cNvSpPr/>
            <p:nvPr/>
          </p:nvSpPr>
          <p:spPr>
            <a:xfrm>
              <a:off x="1760950" y="15532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0"/>
                  </a:moveTo>
                  <a:lnTo>
                    <a:pt x="0" y="38"/>
                  </a:lnTo>
                  <a:cubicBezTo>
                    <a:pt x="2" y="40"/>
                    <a:pt x="2" y="41"/>
                    <a:pt x="2" y="41"/>
                  </a:cubicBezTo>
                  <a:lnTo>
                    <a:pt x="67" y="5"/>
                  </a:lnTo>
                  <a:cubicBezTo>
                    <a:pt x="65" y="3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6"/>
            <p:cNvSpPr/>
            <p:nvPr/>
          </p:nvSpPr>
          <p:spPr>
            <a:xfrm>
              <a:off x="1760975" y="155332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1"/>
                  </a:moveTo>
                  <a:lnTo>
                    <a:pt x="1" y="37"/>
                  </a:lnTo>
                  <a:cubicBezTo>
                    <a:pt x="2" y="39"/>
                    <a:pt x="2" y="40"/>
                    <a:pt x="2" y="40"/>
                  </a:cubicBezTo>
                  <a:lnTo>
                    <a:pt x="67" y="4"/>
                  </a:lnTo>
                  <a:cubicBezTo>
                    <a:pt x="66" y="2"/>
                    <a:pt x="66" y="1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6"/>
            <p:cNvSpPr/>
            <p:nvPr/>
          </p:nvSpPr>
          <p:spPr>
            <a:xfrm>
              <a:off x="1761025" y="155340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0" y="37"/>
                  </a:lnTo>
                  <a:lnTo>
                    <a:pt x="2" y="41"/>
                  </a:lnTo>
                  <a:lnTo>
                    <a:pt x="67" y="4"/>
                  </a:lnTo>
                  <a:cubicBezTo>
                    <a:pt x="65" y="2"/>
                    <a:pt x="65" y="1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6"/>
            <p:cNvSpPr/>
            <p:nvPr/>
          </p:nvSpPr>
          <p:spPr>
            <a:xfrm>
              <a:off x="1761050" y="15534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1" y="38"/>
                  </a:lnTo>
                  <a:cubicBezTo>
                    <a:pt x="1" y="38"/>
                    <a:pt x="2" y="40"/>
                    <a:pt x="2" y="41"/>
                  </a:cubicBez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6"/>
            <p:cNvSpPr/>
            <p:nvPr/>
          </p:nvSpPr>
          <p:spPr>
            <a:xfrm>
              <a:off x="1761100" y="155355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8"/>
                  </a:lnTo>
                  <a:lnTo>
                    <a:pt x="1" y="41"/>
                  </a:lnTo>
                  <a:lnTo>
                    <a:pt x="65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6"/>
            <p:cNvSpPr/>
            <p:nvPr/>
          </p:nvSpPr>
          <p:spPr>
            <a:xfrm>
              <a:off x="1761125" y="15536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6" y="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6"/>
            <p:cNvSpPr/>
            <p:nvPr/>
          </p:nvSpPr>
          <p:spPr>
            <a:xfrm>
              <a:off x="1761150" y="15537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1" y="37"/>
                  </a:lnTo>
                  <a:cubicBezTo>
                    <a:pt x="1" y="38"/>
                    <a:pt x="1" y="40"/>
                    <a:pt x="1" y="41"/>
                  </a:cubicBezTo>
                  <a:lnTo>
                    <a:pt x="66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6"/>
            <p:cNvSpPr/>
            <p:nvPr/>
          </p:nvSpPr>
          <p:spPr>
            <a:xfrm>
              <a:off x="1761150" y="155380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6" y="1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6"/>
            <p:cNvSpPr/>
            <p:nvPr/>
          </p:nvSpPr>
          <p:spPr>
            <a:xfrm>
              <a:off x="1761150" y="1553875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66" y="1"/>
                  </a:moveTo>
                  <a:lnTo>
                    <a:pt x="2" y="38"/>
                  </a:lnTo>
                  <a:lnTo>
                    <a:pt x="1" y="38"/>
                  </a:lnTo>
                  <a:cubicBezTo>
                    <a:pt x="2" y="40"/>
                    <a:pt x="2" y="41"/>
                    <a:pt x="2" y="43"/>
                  </a:cubicBezTo>
                  <a:lnTo>
                    <a:pt x="66" y="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6"/>
            <p:cNvSpPr/>
            <p:nvPr/>
          </p:nvSpPr>
          <p:spPr>
            <a:xfrm>
              <a:off x="1761200" y="15539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0" y="39"/>
                  </a:lnTo>
                  <a:cubicBezTo>
                    <a:pt x="0" y="39"/>
                    <a:pt x="0" y="40"/>
                    <a:pt x="0" y="42"/>
                  </a:cubicBezTo>
                  <a:lnTo>
                    <a:pt x="66" y="4"/>
                  </a:lnTo>
                  <a:cubicBezTo>
                    <a:pt x="66" y="2"/>
                    <a:pt x="66" y="1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6"/>
            <p:cNvSpPr/>
            <p:nvPr/>
          </p:nvSpPr>
          <p:spPr>
            <a:xfrm>
              <a:off x="1761225" y="1554100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5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6"/>
            <p:cNvSpPr/>
            <p:nvPr/>
          </p:nvSpPr>
          <p:spPr>
            <a:xfrm>
              <a:off x="1761225" y="15541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6" y="1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6" y="4"/>
                  </a:lnTo>
                  <a:cubicBezTo>
                    <a:pt x="66" y="4"/>
                    <a:pt x="66" y="2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6"/>
            <p:cNvSpPr/>
            <p:nvPr/>
          </p:nvSpPr>
          <p:spPr>
            <a:xfrm>
              <a:off x="1761275" y="155420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8"/>
                  </a:lnTo>
                  <a:cubicBezTo>
                    <a:pt x="0" y="40"/>
                    <a:pt x="0" y="41"/>
                    <a:pt x="0" y="41"/>
                  </a:cubicBezTo>
                  <a:lnTo>
                    <a:pt x="64" y="5"/>
                  </a:lnTo>
                  <a:cubicBezTo>
                    <a:pt x="64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6"/>
            <p:cNvSpPr/>
            <p:nvPr/>
          </p:nvSpPr>
          <p:spPr>
            <a:xfrm>
              <a:off x="1761275" y="155430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9"/>
                  </a:lnTo>
                  <a:lnTo>
                    <a:pt x="0" y="42"/>
                  </a:lnTo>
                  <a:lnTo>
                    <a:pt x="64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6"/>
            <p:cNvSpPr/>
            <p:nvPr/>
          </p:nvSpPr>
          <p:spPr>
            <a:xfrm>
              <a:off x="1761275" y="155437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9"/>
                  </a:lnTo>
                  <a:lnTo>
                    <a:pt x="0" y="41"/>
                  </a:lnTo>
                  <a:lnTo>
                    <a:pt x="64" y="4"/>
                  </a:lnTo>
                  <a:cubicBezTo>
                    <a:pt x="64" y="2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6"/>
            <p:cNvSpPr/>
            <p:nvPr/>
          </p:nvSpPr>
          <p:spPr>
            <a:xfrm>
              <a:off x="1761275" y="155445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0" y="38"/>
                  </a:lnTo>
                  <a:cubicBezTo>
                    <a:pt x="0" y="40"/>
                    <a:pt x="0" y="40"/>
                    <a:pt x="0" y="41"/>
                  </a:cubicBez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6"/>
            <p:cNvSpPr/>
            <p:nvPr/>
          </p:nvSpPr>
          <p:spPr>
            <a:xfrm>
              <a:off x="1758000" y="1552450"/>
              <a:ext cx="3300" cy="11525"/>
            </a:xfrm>
            <a:custGeom>
              <a:avLst/>
              <a:gdLst/>
              <a:ahLst/>
              <a:cxnLst/>
              <a:rect l="l" t="t" r="r" b="b"/>
              <a:pathLst>
                <a:path w="132" h="461" extrusionOk="0">
                  <a:moveTo>
                    <a:pt x="38" y="0"/>
                  </a:moveTo>
                  <a:cubicBezTo>
                    <a:pt x="17" y="0"/>
                    <a:pt x="2" y="17"/>
                    <a:pt x="2" y="46"/>
                  </a:cubicBezTo>
                  <a:lnTo>
                    <a:pt x="1" y="385"/>
                  </a:lnTo>
                  <a:lnTo>
                    <a:pt x="130" y="461"/>
                  </a:lnTo>
                  <a:lnTo>
                    <a:pt x="131" y="121"/>
                  </a:lnTo>
                  <a:cubicBezTo>
                    <a:pt x="128" y="76"/>
                    <a:pt x="105" y="34"/>
                    <a:pt x="67" y="10"/>
                  </a:cubicBezTo>
                  <a:cubicBezTo>
                    <a:pt x="57" y="3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6"/>
            <p:cNvSpPr/>
            <p:nvPr/>
          </p:nvSpPr>
          <p:spPr>
            <a:xfrm>
              <a:off x="1769125" y="1567575"/>
              <a:ext cx="4900" cy="2825"/>
            </a:xfrm>
            <a:custGeom>
              <a:avLst/>
              <a:gdLst/>
              <a:ahLst/>
              <a:cxnLst/>
              <a:rect l="l" t="t" r="r" b="b"/>
              <a:pathLst>
                <a:path w="196" h="113" extrusionOk="0">
                  <a:moveTo>
                    <a:pt x="66" y="1"/>
                  </a:moveTo>
                  <a:lnTo>
                    <a:pt x="1" y="38"/>
                  </a:lnTo>
                  <a:lnTo>
                    <a:pt x="131" y="112"/>
                  </a:lnTo>
                  <a:lnTo>
                    <a:pt x="195" y="76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6"/>
            <p:cNvSpPr/>
            <p:nvPr/>
          </p:nvSpPr>
          <p:spPr>
            <a:xfrm>
              <a:off x="1772400" y="1560975"/>
              <a:ext cx="1650" cy="9425"/>
            </a:xfrm>
            <a:custGeom>
              <a:avLst/>
              <a:gdLst/>
              <a:ahLst/>
              <a:cxnLst/>
              <a:rect l="l" t="t" r="r" b="b"/>
              <a:pathLst>
                <a:path w="66" h="377" extrusionOk="0">
                  <a:moveTo>
                    <a:pt x="66" y="1"/>
                  </a:moveTo>
                  <a:lnTo>
                    <a:pt x="0" y="37"/>
                  </a:lnTo>
                  <a:lnTo>
                    <a:pt x="0" y="376"/>
                  </a:lnTo>
                  <a:lnTo>
                    <a:pt x="64" y="34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6"/>
            <p:cNvSpPr/>
            <p:nvPr/>
          </p:nvSpPr>
          <p:spPr>
            <a:xfrm>
              <a:off x="1769650" y="1558000"/>
              <a:ext cx="1750" cy="1025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70" y="1"/>
                  </a:moveTo>
                  <a:lnTo>
                    <a:pt x="66" y="2"/>
                  </a:lnTo>
                  <a:lnTo>
                    <a:pt x="0" y="40"/>
                  </a:lnTo>
                  <a:lnTo>
                    <a:pt x="6" y="3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6"/>
            <p:cNvSpPr/>
            <p:nvPr/>
          </p:nvSpPr>
          <p:spPr>
            <a:xfrm>
              <a:off x="1769800" y="15579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8" y="0"/>
                  </a:moveTo>
                  <a:lnTo>
                    <a:pt x="64" y="2"/>
                  </a:lnTo>
                  <a:lnTo>
                    <a:pt x="0" y="38"/>
                  </a:lnTo>
                  <a:lnTo>
                    <a:pt x="4" y="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6"/>
            <p:cNvSpPr/>
            <p:nvPr/>
          </p:nvSpPr>
          <p:spPr>
            <a:xfrm>
              <a:off x="1769900" y="15579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2" y="37"/>
                  </a:moveTo>
                  <a:lnTo>
                    <a:pt x="2" y="37"/>
                  </a:lnTo>
                  <a:cubicBezTo>
                    <a:pt x="2" y="37"/>
                    <a:pt x="1" y="37"/>
                    <a:pt x="0" y="38"/>
                  </a:cubicBezTo>
                  <a:lnTo>
                    <a:pt x="2" y="37"/>
                  </a:lnTo>
                  <a:close/>
                  <a:moveTo>
                    <a:pt x="64" y="0"/>
                  </a:moveTo>
                  <a:lnTo>
                    <a:pt x="2" y="37"/>
                  </a:lnTo>
                  <a:lnTo>
                    <a:pt x="2" y="37"/>
                  </a:lnTo>
                  <a:cubicBezTo>
                    <a:pt x="2" y="37"/>
                    <a:pt x="2" y="37"/>
                    <a:pt x="2" y="37"/>
                  </a:cubicBezTo>
                  <a:cubicBezTo>
                    <a:pt x="3" y="37"/>
                    <a:pt x="3" y="37"/>
                    <a:pt x="3" y="38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6"/>
            <p:cNvSpPr/>
            <p:nvPr/>
          </p:nvSpPr>
          <p:spPr>
            <a:xfrm>
              <a:off x="1769975" y="15579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1"/>
                  </a:moveTo>
                  <a:lnTo>
                    <a:pt x="0" y="39"/>
                  </a:lnTo>
                  <a:lnTo>
                    <a:pt x="5" y="39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6"/>
            <p:cNvSpPr/>
            <p:nvPr/>
          </p:nvSpPr>
          <p:spPr>
            <a:xfrm>
              <a:off x="1770075" y="15579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1" y="39"/>
                  </a:lnTo>
                  <a:lnTo>
                    <a:pt x="4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6"/>
            <p:cNvSpPr/>
            <p:nvPr/>
          </p:nvSpPr>
          <p:spPr>
            <a:xfrm>
              <a:off x="1770150" y="15579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1" y="39"/>
                  </a:lnTo>
                  <a:lnTo>
                    <a:pt x="3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6"/>
            <p:cNvSpPr/>
            <p:nvPr/>
          </p:nvSpPr>
          <p:spPr>
            <a:xfrm>
              <a:off x="1770225" y="15579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0" y="39"/>
                  </a:lnTo>
                  <a:lnTo>
                    <a:pt x="3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6"/>
            <p:cNvSpPr/>
            <p:nvPr/>
          </p:nvSpPr>
          <p:spPr>
            <a:xfrm>
              <a:off x="1770300" y="155797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6"/>
            <p:cNvSpPr/>
            <p:nvPr/>
          </p:nvSpPr>
          <p:spPr>
            <a:xfrm>
              <a:off x="1770375" y="155797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0"/>
                  </a:moveTo>
                  <a:lnTo>
                    <a:pt x="0" y="38"/>
                  </a:lnTo>
                  <a:lnTo>
                    <a:pt x="2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6"/>
            <p:cNvSpPr/>
            <p:nvPr/>
          </p:nvSpPr>
          <p:spPr>
            <a:xfrm>
              <a:off x="1770400" y="155800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1" y="37"/>
                  </a:moveTo>
                  <a:lnTo>
                    <a:pt x="1" y="39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1" y="37"/>
                  </a:lnTo>
                  <a:close/>
                  <a:moveTo>
                    <a:pt x="66" y="1"/>
                  </a:moveTo>
                  <a:lnTo>
                    <a:pt x="2" y="38"/>
                  </a:lnTo>
                  <a:lnTo>
                    <a:pt x="2" y="38"/>
                  </a:lnTo>
                  <a:lnTo>
                    <a:pt x="4" y="3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6"/>
            <p:cNvSpPr/>
            <p:nvPr/>
          </p:nvSpPr>
          <p:spPr>
            <a:xfrm>
              <a:off x="1770475" y="15580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1"/>
                  </a:moveTo>
                  <a:lnTo>
                    <a:pt x="1" y="39"/>
                  </a:lnTo>
                  <a:lnTo>
                    <a:pt x="1" y="40"/>
                  </a:lnTo>
                  <a:lnTo>
                    <a:pt x="4" y="40"/>
                  </a:lnTo>
                  <a:lnTo>
                    <a:pt x="67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6"/>
            <p:cNvSpPr/>
            <p:nvPr/>
          </p:nvSpPr>
          <p:spPr>
            <a:xfrm>
              <a:off x="1770550" y="15580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0"/>
                  </a:moveTo>
                  <a:lnTo>
                    <a:pt x="1" y="38"/>
                  </a:lnTo>
                  <a:lnTo>
                    <a:pt x="3" y="38"/>
                  </a:lnTo>
                  <a:lnTo>
                    <a:pt x="67" y="2"/>
                  </a:lnTo>
                  <a:cubicBezTo>
                    <a:pt x="67" y="0"/>
                    <a:pt x="66" y="0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6"/>
            <p:cNvSpPr/>
            <p:nvPr/>
          </p:nvSpPr>
          <p:spPr>
            <a:xfrm>
              <a:off x="1770625" y="155807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6"/>
            <p:cNvSpPr/>
            <p:nvPr/>
          </p:nvSpPr>
          <p:spPr>
            <a:xfrm>
              <a:off x="1770650" y="15580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1"/>
                  </a:moveTo>
                  <a:lnTo>
                    <a:pt x="1" y="38"/>
                  </a:lnTo>
                  <a:lnTo>
                    <a:pt x="4" y="40"/>
                  </a:lnTo>
                  <a:lnTo>
                    <a:pt x="68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6"/>
            <p:cNvSpPr/>
            <p:nvPr/>
          </p:nvSpPr>
          <p:spPr>
            <a:xfrm>
              <a:off x="1770725" y="15581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6" y="1"/>
                  </a:moveTo>
                  <a:lnTo>
                    <a:pt x="1" y="37"/>
                  </a:lnTo>
                  <a:lnTo>
                    <a:pt x="4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6"/>
            <p:cNvSpPr/>
            <p:nvPr/>
          </p:nvSpPr>
          <p:spPr>
            <a:xfrm>
              <a:off x="1772400" y="1569475"/>
              <a:ext cx="9525" cy="5500"/>
            </a:xfrm>
            <a:custGeom>
              <a:avLst/>
              <a:gdLst/>
              <a:ahLst/>
              <a:cxnLst/>
              <a:rect l="l" t="t" r="r" b="b"/>
              <a:pathLst>
                <a:path w="381" h="220" extrusionOk="0">
                  <a:moveTo>
                    <a:pt x="64" y="0"/>
                  </a:moveTo>
                  <a:lnTo>
                    <a:pt x="0" y="36"/>
                  </a:lnTo>
                  <a:lnTo>
                    <a:pt x="317" y="219"/>
                  </a:lnTo>
                  <a:lnTo>
                    <a:pt x="380" y="181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6"/>
            <p:cNvSpPr/>
            <p:nvPr/>
          </p:nvSpPr>
          <p:spPr>
            <a:xfrm>
              <a:off x="1770800" y="1558150"/>
              <a:ext cx="1625" cy="975"/>
            </a:xfrm>
            <a:custGeom>
              <a:avLst/>
              <a:gdLst/>
              <a:ahLst/>
              <a:cxnLst/>
              <a:rect l="l" t="t" r="r" b="b"/>
              <a:pathLst>
                <a:path w="65" h="39" extrusionOk="0">
                  <a:moveTo>
                    <a:pt x="1" y="38"/>
                  </a:moveTo>
                  <a:lnTo>
                    <a:pt x="64" y="1"/>
                  </a:lnTo>
                  <a:lnTo>
                    <a:pt x="64" y="1"/>
                  </a:lnTo>
                  <a:lnTo>
                    <a:pt x="1" y="38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6"/>
            <p:cNvSpPr/>
            <p:nvPr/>
          </p:nvSpPr>
          <p:spPr>
            <a:xfrm>
              <a:off x="1770800" y="155815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1"/>
                  </a:moveTo>
                  <a:lnTo>
                    <a:pt x="1" y="38"/>
                  </a:lnTo>
                  <a:lnTo>
                    <a:pt x="4" y="40"/>
                  </a:lnTo>
                  <a:lnTo>
                    <a:pt x="69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6"/>
            <p:cNvSpPr/>
            <p:nvPr/>
          </p:nvSpPr>
          <p:spPr>
            <a:xfrm>
              <a:off x="1770875" y="155822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1"/>
                  </a:moveTo>
                  <a:lnTo>
                    <a:pt x="1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6"/>
            <p:cNvSpPr/>
            <p:nvPr/>
          </p:nvSpPr>
          <p:spPr>
            <a:xfrm>
              <a:off x="1770950" y="15582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7" y="1"/>
                  </a:lnTo>
                  <a:cubicBezTo>
                    <a:pt x="67" y="1"/>
                    <a:pt x="66" y="0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6"/>
            <p:cNvSpPr/>
            <p:nvPr/>
          </p:nvSpPr>
          <p:spPr>
            <a:xfrm>
              <a:off x="1771025" y="155830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6"/>
            <p:cNvSpPr/>
            <p:nvPr/>
          </p:nvSpPr>
          <p:spPr>
            <a:xfrm>
              <a:off x="1771125" y="15583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8"/>
                  </a:lnTo>
                  <a:lnTo>
                    <a:pt x="2" y="40"/>
                  </a:lnTo>
                  <a:lnTo>
                    <a:pt x="67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6"/>
            <p:cNvSpPr/>
            <p:nvPr/>
          </p:nvSpPr>
          <p:spPr>
            <a:xfrm>
              <a:off x="1771175" y="155845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0"/>
                  </a:moveTo>
                  <a:lnTo>
                    <a:pt x="0" y="37"/>
                  </a:lnTo>
                  <a:lnTo>
                    <a:pt x="3" y="39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6"/>
            <p:cNvSpPr/>
            <p:nvPr/>
          </p:nvSpPr>
          <p:spPr>
            <a:xfrm>
              <a:off x="1771250" y="155847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4" y="1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6"/>
            <p:cNvSpPr/>
            <p:nvPr/>
          </p:nvSpPr>
          <p:spPr>
            <a:xfrm>
              <a:off x="1771300" y="15585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5" y="1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8" y="4"/>
                  </a:lnTo>
                  <a:cubicBezTo>
                    <a:pt x="68" y="2"/>
                    <a:pt x="66" y="1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6"/>
            <p:cNvSpPr/>
            <p:nvPr/>
          </p:nvSpPr>
          <p:spPr>
            <a:xfrm>
              <a:off x="1771375" y="155862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1" y="37"/>
                  </a:moveTo>
                  <a:lnTo>
                    <a:pt x="1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1" y="37"/>
                  </a:lnTo>
                  <a:close/>
                  <a:moveTo>
                    <a:pt x="65" y="1"/>
                  </a:moveTo>
                  <a:lnTo>
                    <a:pt x="2" y="38"/>
                  </a:lnTo>
                  <a:lnTo>
                    <a:pt x="2" y="38"/>
                  </a:lnTo>
                  <a:lnTo>
                    <a:pt x="4" y="40"/>
                  </a:lnTo>
                  <a:lnTo>
                    <a:pt x="68" y="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6"/>
            <p:cNvSpPr/>
            <p:nvPr/>
          </p:nvSpPr>
          <p:spPr>
            <a:xfrm>
              <a:off x="1771450" y="155870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5" y="0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7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6"/>
            <p:cNvSpPr/>
            <p:nvPr/>
          </p:nvSpPr>
          <p:spPr>
            <a:xfrm>
              <a:off x="1771500" y="1558775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5" y="0"/>
                  </a:moveTo>
                  <a:lnTo>
                    <a:pt x="0" y="38"/>
                  </a:lnTo>
                  <a:cubicBezTo>
                    <a:pt x="2" y="38"/>
                    <a:pt x="3" y="39"/>
                    <a:pt x="3" y="41"/>
                  </a:cubicBezTo>
                  <a:lnTo>
                    <a:pt x="68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6"/>
            <p:cNvSpPr/>
            <p:nvPr/>
          </p:nvSpPr>
          <p:spPr>
            <a:xfrm>
              <a:off x="1771575" y="155885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cubicBezTo>
                    <a:pt x="65" y="2"/>
                    <a:pt x="65" y="2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6"/>
            <p:cNvSpPr/>
            <p:nvPr/>
          </p:nvSpPr>
          <p:spPr>
            <a:xfrm>
              <a:off x="1771650" y="15589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6"/>
            <p:cNvSpPr/>
            <p:nvPr/>
          </p:nvSpPr>
          <p:spPr>
            <a:xfrm>
              <a:off x="1771700" y="1559000"/>
              <a:ext cx="1750" cy="1100"/>
            </a:xfrm>
            <a:custGeom>
              <a:avLst/>
              <a:gdLst/>
              <a:ahLst/>
              <a:cxnLst/>
              <a:rect l="l" t="t" r="r" b="b"/>
              <a:pathLst>
                <a:path w="70" h="44" extrusionOk="0">
                  <a:moveTo>
                    <a:pt x="65" y="0"/>
                  </a:moveTo>
                  <a:lnTo>
                    <a:pt x="1" y="38"/>
                  </a:lnTo>
                  <a:cubicBezTo>
                    <a:pt x="2" y="41"/>
                    <a:pt x="4" y="42"/>
                    <a:pt x="5" y="44"/>
                  </a:cubicBezTo>
                  <a:lnTo>
                    <a:pt x="69" y="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6"/>
            <p:cNvSpPr/>
            <p:nvPr/>
          </p:nvSpPr>
          <p:spPr>
            <a:xfrm>
              <a:off x="1771825" y="1559175"/>
              <a:ext cx="1725" cy="1150"/>
            </a:xfrm>
            <a:custGeom>
              <a:avLst/>
              <a:gdLst/>
              <a:ahLst/>
              <a:cxnLst/>
              <a:rect l="l" t="t" r="r" b="b"/>
              <a:pathLst>
                <a:path w="69" h="46" extrusionOk="0">
                  <a:moveTo>
                    <a:pt x="64" y="0"/>
                  </a:moveTo>
                  <a:lnTo>
                    <a:pt x="0" y="37"/>
                  </a:lnTo>
                  <a:cubicBezTo>
                    <a:pt x="2" y="39"/>
                    <a:pt x="3" y="42"/>
                    <a:pt x="5" y="45"/>
                  </a:cubicBezTo>
                  <a:lnTo>
                    <a:pt x="68" y="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6"/>
            <p:cNvSpPr/>
            <p:nvPr/>
          </p:nvSpPr>
          <p:spPr>
            <a:xfrm>
              <a:off x="1771925" y="1559350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4" y="1"/>
                  </a:moveTo>
                  <a:lnTo>
                    <a:pt x="1" y="38"/>
                  </a:lnTo>
                  <a:cubicBezTo>
                    <a:pt x="2" y="40"/>
                    <a:pt x="2" y="41"/>
                    <a:pt x="4" y="44"/>
                  </a:cubicBezTo>
                  <a:lnTo>
                    <a:pt x="69" y="6"/>
                  </a:lnTo>
                  <a:cubicBezTo>
                    <a:pt x="67" y="3"/>
                    <a:pt x="66" y="2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6"/>
            <p:cNvSpPr/>
            <p:nvPr/>
          </p:nvSpPr>
          <p:spPr>
            <a:xfrm>
              <a:off x="1772025" y="155950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1" y="38"/>
                  </a:lnTo>
                  <a:cubicBezTo>
                    <a:pt x="1" y="38"/>
                    <a:pt x="1" y="39"/>
                    <a:pt x="2" y="41"/>
                  </a:cubicBezTo>
                  <a:lnTo>
                    <a:pt x="66" y="3"/>
                  </a:lnTo>
                  <a:cubicBezTo>
                    <a:pt x="66" y="2"/>
                    <a:pt x="65" y="2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6"/>
            <p:cNvSpPr/>
            <p:nvPr/>
          </p:nvSpPr>
          <p:spPr>
            <a:xfrm>
              <a:off x="1772075" y="1559575"/>
              <a:ext cx="1650" cy="1075"/>
            </a:xfrm>
            <a:custGeom>
              <a:avLst/>
              <a:gdLst/>
              <a:ahLst/>
              <a:cxnLst/>
              <a:rect l="l" t="t" r="r" b="b"/>
              <a:pathLst>
                <a:path w="66" h="43" extrusionOk="0">
                  <a:moveTo>
                    <a:pt x="64" y="0"/>
                  </a:moveTo>
                  <a:lnTo>
                    <a:pt x="0" y="38"/>
                  </a:lnTo>
                  <a:lnTo>
                    <a:pt x="2" y="42"/>
                  </a:lnTo>
                  <a:lnTo>
                    <a:pt x="66" y="5"/>
                  </a:lnTo>
                  <a:cubicBezTo>
                    <a:pt x="66" y="3"/>
                    <a:pt x="64" y="2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6"/>
            <p:cNvSpPr/>
            <p:nvPr/>
          </p:nvSpPr>
          <p:spPr>
            <a:xfrm>
              <a:off x="1772100" y="155967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1" y="38"/>
                  </a:lnTo>
                  <a:cubicBezTo>
                    <a:pt x="1" y="38"/>
                    <a:pt x="1" y="40"/>
                    <a:pt x="2" y="41"/>
                  </a:cubicBezTo>
                  <a:lnTo>
                    <a:pt x="66" y="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6"/>
            <p:cNvSpPr/>
            <p:nvPr/>
          </p:nvSpPr>
          <p:spPr>
            <a:xfrm>
              <a:off x="1772150" y="155975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6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6"/>
            <p:cNvSpPr/>
            <p:nvPr/>
          </p:nvSpPr>
          <p:spPr>
            <a:xfrm>
              <a:off x="1772175" y="15598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6" y="3"/>
                  </a:lnTo>
                  <a:cubicBezTo>
                    <a:pt x="65" y="3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6"/>
            <p:cNvSpPr/>
            <p:nvPr/>
          </p:nvSpPr>
          <p:spPr>
            <a:xfrm>
              <a:off x="1772175" y="15599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39"/>
                    <a:pt x="2" y="39"/>
                    <a:pt x="2" y="41"/>
                  </a:cubicBezTo>
                  <a:lnTo>
                    <a:pt x="67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6"/>
            <p:cNvSpPr/>
            <p:nvPr/>
          </p:nvSpPr>
          <p:spPr>
            <a:xfrm>
              <a:off x="1772225" y="15600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5" y="1"/>
                  </a:moveTo>
                  <a:lnTo>
                    <a:pt x="0" y="37"/>
                  </a:lnTo>
                  <a:lnTo>
                    <a:pt x="0" y="38"/>
                  </a:lnTo>
                  <a:lnTo>
                    <a:pt x="2" y="41"/>
                  </a:lnTo>
                  <a:lnTo>
                    <a:pt x="65" y="4"/>
                  </a:lnTo>
                  <a:cubicBezTo>
                    <a:pt x="65" y="4"/>
                    <a:pt x="65" y="2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6"/>
            <p:cNvSpPr/>
            <p:nvPr/>
          </p:nvSpPr>
          <p:spPr>
            <a:xfrm>
              <a:off x="1772250" y="15600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1" y="37"/>
                  </a:lnTo>
                  <a:lnTo>
                    <a:pt x="2" y="41"/>
                  </a:lnTo>
                  <a:lnTo>
                    <a:pt x="66" y="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6"/>
            <p:cNvSpPr/>
            <p:nvPr/>
          </p:nvSpPr>
          <p:spPr>
            <a:xfrm>
              <a:off x="1772300" y="156015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5" y="3"/>
                  </a:lnTo>
                  <a:cubicBezTo>
                    <a:pt x="64" y="3"/>
                    <a:pt x="64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6"/>
            <p:cNvSpPr/>
            <p:nvPr/>
          </p:nvSpPr>
          <p:spPr>
            <a:xfrm>
              <a:off x="1772300" y="1560225"/>
              <a:ext cx="1650" cy="1075"/>
            </a:xfrm>
            <a:custGeom>
              <a:avLst/>
              <a:gdLst/>
              <a:ahLst/>
              <a:cxnLst/>
              <a:rect l="l" t="t" r="r" b="b"/>
              <a:pathLst>
                <a:path w="66" h="43" extrusionOk="0">
                  <a:moveTo>
                    <a:pt x="65" y="0"/>
                  </a:moveTo>
                  <a:lnTo>
                    <a:pt x="2" y="38"/>
                  </a:lnTo>
                  <a:lnTo>
                    <a:pt x="0" y="38"/>
                  </a:lnTo>
                  <a:cubicBezTo>
                    <a:pt x="2" y="39"/>
                    <a:pt x="2" y="41"/>
                    <a:pt x="2" y="42"/>
                  </a:cubicBezTo>
                  <a:lnTo>
                    <a:pt x="65" y="5"/>
                  </a:lnTo>
                  <a:cubicBezTo>
                    <a:pt x="65" y="3"/>
                    <a:pt x="65" y="2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6"/>
            <p:cNvSpPr/>
            <p:nvPr/>
          </p:nvSpPr>
          <p:spPr>
            <a:xfrm>
              <a:off x="1772325" y="15603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1" y="38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66" y="4"/>
                  </a:lnTo>
                  <a:cubicBezTo>
                    <a:pt x="66" y="2"/>
                    <a:pt x="66" y="1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6"/>
            <p:cNvSpPr/>
            <p:nvPr/>
          </p:nvSpPr>
          <p:spPr>
            <a:xfrm>
              <a:off x="1772375" y="1560450"/>
              <a:ext cx="1600" cy="1025"/>
            </a:xfrm>
            <a:custGeom>
              <a:avLst/>
              <a:gdLst/>
              <a:ahLst/>
              <a:cxnLst/>
              <a:rect l="l" t="t" r="r" b="b"/>
              <a:pathLst>
                <a:path w="64" h="41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38"/>
                    <a:pt x="0" y="39"/>
                    <a:pt x="0" y="41"/>
                  </a:cubicBez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6"/>
            <p:cNvSpPr/>
            <p:nvPr/>
          </p:nvSpPr>
          <p:spPr>
            <a:xfrm>
              <a:off x="1772375" y="156050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1"/>
                  </a:moveTo>
                  <a:cubicBezTo>
                    <a:pt x="65" y="1"/>
                    <a:pt x="64" y="1"/>
                    <a:pt x="64" y="2"/>
                  </a:cubicBezTo>
                  <a:lnTo>
                    <a:pt x="64" y="2"/>
                  </a:lnTo>
                  <a:lnTo>
                    <a:pt x="65" y="1"/>
                  </a:lnTo>
                  <a:close/>
                  <a:moveTo>
                    <a:pt x="64" y="2"/>
                  </a:moveTo>
                  <a:lnTo>
                    <a:pt x="0" y="37"/>
                  </a:lnTo>
                  <a:lnTo>
                    <a:pt x="0" y="40"/>
                  </a:lnTo>
                  <a:lnTo>
                    <a:pt x="65" y="4"/>
                  </a:lnTo>
                  <a:cubicBezTo>
                    <a:pt x="64" y="3"/>
                    <a:pt x="64" y="2"/>
                    <a:pt x="64" y="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6"/>
            <p:cNvSpPr/>
            <p:nvPr/>
          </p:nvSpPr>
          <p:spPr>
            <a:xfrm>
              <a:off x="1772400" y="156057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9"/>
                  </a:lnTo>
                  <a:lnTo>
                    <a:pt x="0" y="41"/>
                  </a:lnTo>
                  <a:lnTo>
                    <a:pt x="64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6"/>
            <p:cNvSpPr/>
            <p:nvPr/>
          </p:nvSpPr>
          <p:spPr>
            <a:xfrm>
              <a:off x="1772400" y="156065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6"/>
            <p:cNvSpPr/>
            <p:nvPr/>
          </p:nvSpPr>
          <p:spPr>
            <a:xfrm>
              <a:off x="1772400" y="15607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6"/>
            <p:cNvSpPr/>
            <p:nvPr/>
          </p:nvSpPr>
          <p:spPr>
            <a:xfrm>
              <a:off x="1772400" y="15608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6" y="5"/>
                  </a:lnTo>
                  <a:cubicBezTo>
                    <a:pt x="66" y="3"/>
                    <a:pt x="66" y="2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6"/>
            <p:cNvSpPr/>
            <p:nvPr/>
          </p:nvSpPr>
          <p:spPr>
            <a:xfrm>
              <a:off x="1772400" y="15608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6"/>
            <p:cNvSpPr/>
            <p:nvPr/>
          </p:nvSpPr>
          <p:spPr>
            <a:xfrm>
              <a:off x="1769175" y="1558875"/>
              <a:ext cx="3250" cy="11525"/>
            </a:xfrm>
            <a:custGeom>
              <a:avLst/>
              <a:gdLst/>
              <a:ahLst/>
              <a:cxnLst/>
              <a:rect l="l" t="t" r="r" b="b"/>
              <a:pathLst>
                <a:path w="130" h="461" extrusionOk="0">
                  <a:moveTo>
                    <a:pt x="36" y="1"/>
                  </a:moveTo>
                  <a:cubicBezTo>
                    <a:pt x="15" y="1"/>
                    <a:pt x="0" y="17"/>
                    <a:pt x="0" y="47"/>
                  </a:cubicBezTo>
                  <a:lnTo>
                    <a:pt x="0" y="386"/>
                  </a:lnTo>
                  <a:lnTo>
                    <a:pt x="129" y="460"/>
                  </a:lnTo>
                  <a:lnTo>
                    <a:pt x="129" y="121"/>
                  </a:lnTo>
                  <a:cubicBezTo>
                    <a:pt x="128" y="76"/>
                    <a:pt x="103" y="34"/>
                    <a:pt x="66" y="9"/>
                  </a:cubicBezTo>
                  <a:cubicBezTo>
                    <a:pt x="55" y="3"/>
                    <a:pt x="45" y="1"/>
                    <a:pt x="36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6"/>
            <p:cNvSpPr/>
            <p:nvPr/>
          </p:nvSpPr>
          <p:spPr>
            <a:xfrm>
              <a:off x="1780300" y="1574000"/>
              <a:ext cx="4850" cy="2850"/>
            </a:xfrm>
            <a:custGeom>
              <a:avLst/>
              <a:gdLst/>
              <a:ahLst/>
              <a:cxnLst/>
              <a:rect l="l" t="t" r="r" b="b"/>
              <a:pathLst>
                <a:path w="194" h="114" extrusionOk="0">
                  <a:moveTo>
                    <a:pt x="64" y="0"/>
                  </a:moveTo>
                  <a:lnTo>
                    <a:pt x="1" y="38"/>
                  </a:lnTo>
                  <a:lnTo>
                    <a:pt x="130" y="113"/>
                  </a:lnTo>
                  <a:lnTo>
                    <a:pt x="193" y="7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6"/>
            <p:cNvSpPr/>
            <p:nvPr/>
          </p:nvSpPr>
          <p:spPr>
            <a:xfrm>
              <a:off x="1783525" y="1567400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66" y="0"/>
                  </a:moveTo>
                  <a:lnTo>
                    <a:pt x="2" y="38"/>
                  </a:lnTo>
                  <a:lnTo>
                    <a:pt x="1" y="377"/>
                  </a:lnTo>
                  <a:lnTo>
                    <a:pt x="64" y="3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6"/>
            <p:cNvSpPr/>
            <p:nvPr/>
          </p:nvSpPr>
          <p:spPr>
            <a:xfrm>
              <a:off x="1780775" y="1564450"/>
              <a:ext cx="1775" cy="1025"/>
            </a:xfrm>
            <a:custGeom>
              <a:avLst/>
              <a:gdLst/>
              <a:ahLst/>
              <a:cxnLst/>
              <a:rect l="l" t="t" r="r" b="b"/>
              <a:pathLst>
                <a:path w="71" h="41" extrusionOk="0">
                  <a:moveTo>
                    <a:pt x="70" y="1"/>
                  </a:moveTo>
                  <a:cubicBezTo>
                    <a:pt x="69" y="1"/>
                    <a:pt x="67" y="2"/>
                    <a:pt x="66" y="2"/>
                  </a:cubicBezTo>
                  <a:lnTo>
                    <a:pt x="2" y="39"/>
                  </a:lnTo>
                  <a:lnTo>
                    <a:pt x="2" y="39"/>
                  </a:lnTo>
                  <a:cubicBezTo>
                    <a:pt x="4" y="39"/>
                    <a:pt x="5" y="38"/>
                    <a:pt x="6" y="37"/>
                  </a:cubicBezTo>
                  <a:lnTo>
                    <a:pt x="70" y="1"/>
                  </a:lnTo>
                  <a:close/>
                  <a:moveTo>
                    <a:pt x="2" y="39"/>
                  </a:moveTo>
                  <a:cubicBezTo>
                    <a:pt x="2" y="39"/>
                    <a:pt x="1" y="40"/>
                    <a:pt x="0" y="40"/>
                  </a:cubicBezTo>
                  <a:lnTo>
                    <a:pt x="2" y="39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6"/>
            <p:cNvSpPr/>
            <p:nvPr/>
          </p:nvSpPr>
          <p:spPr>
            <a:xfrm>
              <a:off x="1780925" y="156440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8" y="0"/>
                  </a:moveTo>
                  <a:lnTo>
                    <a:pt x="64" y="2"/>
                  </a:lnTo>
                  <a:lnTo>
                    <a:pt x="2" y="38"/>
                  </a:lnTo>
                  <a:lnTo>
                    <a:pt x="2" y="38"/>
                  </a:lnTo>
                  <a:cubicBezTo>
                    <a:pt x="3" y="38"/>
                    <a:pt x="4" y="38"/>
                    <a:pt x="5" y="38"/>
                  </a:cubicBezTo>
                  <a:lnTo>
                    <a:pt x="68" y="0"/>
                  </a:lnTo>
                  <a:close/>
                  <a:moveTo>
                    <a:pt x="2" y="38"/>
                  </a:moveTo>
                  <a:lnTo>
                    <a:pt x="2" y="38"/>
                  </a:lnTo>
                  <a:cubicBezTo>
                    <a:pt x="2" y="38"/>
                    <a:pt x="1" y="39"/>
                    <a:pt x="0" y="39"/>
                  </a:cubicBezTo>
                  <a:lnTo>
                    <a:pt x="2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6"/>
            <p:cNvSpPr/>
            <p:nvPr/>
          </p:nvSpPr>
          <p:spPr>
            <a:xfrm>
              <a:off x="1781025" y="156440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64" y="0"/>
                  </a:moveTo>
                  <a:lnTo>
                    <a:pt x="1" y="38"/>
                  </a:lnTo>
                  <a:lnTo>
                    <a:pt x="5" y="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6"/>
            <p:cNvSpPr/>
            <p:nvPr/>
          </p:nvSpPr>
          <p:spPr>
            <a:xfrm>
              <a:off x="1781125" y="1564400"/>
              <a:ext cx="1700" cy="925"/>
            </a:xfrm>
            <a:custGeom>
              <a:avLst/>
              <a:gdLst/>
              <a:ahLst/>
              <a:cxnLst/>
              <a:rect l="l" t="t" r="r" b="b"/>
              <a:pathLst>
                <a:path w="68" h="37" extrusionOk="0">
                  <a:moveTo>
                    <a:pt x="65" y="0"/>
                  </a:moveTo>
                  <a:lnTo>
                    <a:pt x="1" y="36"/>
                  </a:lnTo>
                  <a:lnTo>
                    <a:pt x="4" y="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6"/>
            <p:cNvSpPr/>
            <p:nvPr/>
          </p:nvSpPr>
          <p:spPr>
            <a:xfrm>
              <a:off x="1781200" y="1564400"/>
              <a:ext cx="1700" cy="925"/>
            </a:xfrm>
            <a:custGeom>
              <a:avLst/>
              <a:gdLst/>
              <a:ahLst/>
              <a:cxnLst/>
              <a:rect l="l" t="t" r="r" b="b"/>
              <a:pathLst>
                <a:path w="68" h="37" extrusionOk="0">
                  <a:moveTo>
                    <a:pt x="65" y="0"/>
                  </a:moveTo>
                  <a:lnTo>
                    <a:pt x="1" y="36"/>
                  </a:lnTo>
                  <a:lnTo>
                    <a:pt x="4" y="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6"/>
            <p:cNvSpPr/>
            <p:nvPr/>
          </p:nvSpPr>
          <p:spPr>
            <a:xfrm>
              <a:off x="1781275" y="1564400"/>
              <a:ext cx="1700" cy="925"/>
            </a:xfrm>
            <a:custGeom>
              <a:avLst/>
              <a:gdLst/>
              <a:ahLst/>
              <a:cxnLst/>
              <a:rect l="l" t="t" r="r" b="b"/>
              <a:pathLst>
                <a:path w="68" h="37" extrusionOk="0">
                  <a:moveTo>
                    <a:pt x="65" y="0"/>
                  </a:moveTo>
                  <a:lnTo>
                    <a:pt x="1" y="36"/>
                  </a:lnTo>
                  <a:lnTo>
                    <a:pt x="4" y="36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6"/>
            <p:cNvSpPr/>
            <p:nvPr/>
          </p:nvSpPr>
          <p:spPr>
            <a:xfrm>
              <a:off x="1781350" y="1564400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4" y="0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6"/>
            <p:cNvSpPr/>
            <p:nvPr/>
          </p:nvSpPr>
          <p:spPr>
            <a:xfrm>
              <a:off x="1781425" y="1564400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4" y="0"/>
                  </a:moveTo>
                  <a:lnTo>
                    <a:pt x="1" y="38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6"/>
            <p:cNvSpPr/>
            <p:nvPr/>
          </p:nvSpPr>
          <p:spPr>
            <a:xfrm>
              <a:off x="1781500" y="1564425"/>
              <a:ext cx="1700" cy="925"/>
            </a:xfrm>
            <a:custGeom>
              <a:avLst/>
              <a:gdLst/>
              <a:ahLst/>
              <a:cxnLst/>
              <a:rect l="l" t="t" r="r" b="b"/>
              <a:pathLst>
                <a:path w="68" h="37" extrusionOk="0">
                  <a:moveTo>
                    <a:pt x="64" y="1"/>
                  </a:moveTo>
                  <a:lnTo>
                    <a:pt x="0" y="37"/>
                  </a:lnTo>
                  <a:lnTo>
                    <a:pt x="3" y="3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6"/>
            <p:cNvSpPr/>
            <p:nvPr/>
          </p:nvSpPr>
          <p:spPr>
            <a:xfrm>
              <a:off x="1781575" y="15644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0" y="37"/>
                  </a:moveTo>
                  <a:lnTo>
                    <a:pt x="0" y="38"/>
                  </a:lnTo>
                  <a:lnTo>
                    <a:pt x="1" y="38"/>
                  </a:lnTo>
                  <a:lnTo>
                    <a:pt x="1" y="38"/>
                  </a:lnTo>
                  <a:lnTo>
                    <a:pt x="0" y="37"/>
                  </a:lnTo>
                  <a:close/>
                  <a:moveTo>
                    <a:pt x="64" y="1"/>
                  </a:moveTo>
                  <a:lnTo>
                    <a:pt x="1" y="38"/>
                  </a:lnTo>
                  <a:lnTo>
                    <a:pt x="1" y="38"/>
                  </a:lnTo>
                  <a:lnTo>
                    <a:pt x="2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6"/>
            <p:cNvSpPr/>
            <p:nvPr/>
          </p:nvSpPr>
          <p:spPr>
            <a:xfrm>
              <a:off x="1781600" y="156445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1"/>
                  </a:moveTo>
                  <a:lnTo>
                    <a:pt x="1" y="39"/>
                  </a:lnTo>
                  <a:lnTo>
                    <a:pt x="4" y="3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6"/>
            <p:cNvSpPr/>
            <p:nvPr/>
          </p:nvSpPr>
          <p:spPr>
            <a:xfrm>
              <a:off x="1781675" y="1564450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6" y="1"/>
                  </a:moveTo>
                  <a:lnTo>
                    <a:pt x="1" y="39"/>
                  </a:lnTo>
                  <a:lnTo>
                    <a:pt x="4" y="40"/>
                  </a:lnTo>
                  <a:lnTo>
                    <a:pt x="69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6"/>
            <p:cNvSpPr/>
            <p:nvPr/>
          </p:nvSpPr>
          <p:spPr>
            <a:xfrm>
              <a:off x="1781750" y="15645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0"/>
                  </a:moveTo>
                  <a:lnTo>
                    <a:pt x="1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6"/>
            <p:cNvSpPr/>
            <p:nvPr/>
          </p:nvSpPr>
          <p:spPr>
            <a:xfrm>
              <a:off x="1781825" y="15645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1"/>
                  </a:moveTo>
                  <a:lnTo>
                    <a:pt x="0" y="39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6"/>
            <p:cNvSpPr/>
            <p:nvPr/>
          </p:nvSpPr>
          <p:spPr>
            <a:xfrm>
              <a:off x="1781900" y="156457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0"/>
                  </a:moveTo>
                  <a:lnTo>
                    <a:pt x="0" y="38"/>
                  </a:lnTo>
                  <a:lnTo>
                    <a:pt x="2" y="38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6"/>
            <p:cNvSpPr/>
            <p:nvPr/>
          </p:nvSpPr>
          <p:spPr>
            <a:xfrm>
              <a:off x="1783525" y="1575875"/>
              <a:ext cx="9525" cy="5550"/>
            </a:xfrm>
            <a:custGeom>
              <a:avLst/>
              <a:gdLst/>
              <a:ahLst/>
              <a:cxnLst/>
              <a:rect l="l" t="t" r="r" b="b"/>
              <a:pathLst>
                <a:path w="381" h="222" extrusionOk="0">
                  <a:moveTo>
                    <a:pt x="64" y="1"/>
                  </a:moveTo>
                  <a:lnTo>
                    <a:pt x="1" y="38"/>
                  </a:lnTo>
                  <a:lnTo>
                    <a:pt x="317" y="221"/>
                  </a:lnTo>
                  <a:lnTo>
                    <a:pt x="381" y="18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6"/>
            <p:cNvSpPr/>
            <p:nvPr/>
          </p:nvSpPr>
          <p:spPr>
            <a:xfrm>
              <a:off x="1781925" y="1564600"/>
              <a:ext cx="1675" cy="950"/>
            </a:xfrm>
            <a:custGeom>
              <a:avLst/>
              <a:gdLst/>
              <a:ahLst/>
              <a:cxnLst/>
              <a:rect l="l" t="t" r="r" b="b"/>
              <a:pathLst>
                <a:path w="67" h="38" extrusionOk="0">
                  <a:moveTo>
                    <a:pt x="1" y="37"/>
                  </a:moveTo>
                  <a:lnTo>
                    <a:pt x="66" y="1"/>
                  </a:lnTo>
                  <a:lnTo>
                    <a:pt x="66" y="1"/>
                  </a:lnTo>
                  <a:lnTo>
                    <a:pt x="1" y="37"/>
                  </a:lnTo>
                  <a:lnTo>
                    <a:pt x="1" y="3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6"/>
            <p:cNvSpPr/>
            <p:nvPr/>
          </p:nvSpPr>
          <p:spPr>
            <a:xfrm>
              <a:off x="1781975" y="156460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1"/>
                  </a:moveTo>
                  <a:lnTo>
                    <a:pt x="0" y="38"/>
                  </a:lnTo>
                  <a:lnTo>
                    <a:pt x="2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6"/>
            <p:cNvSpPr/>
            <p:nvPr/>
          </p:nvSpPr>
          <p:spPr>
            <a:xfrm>
              <a:off x="1782000" y="156465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9" y="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6"/>
            <p:cNvSpPr/>
            <p:nvPr/>
          </p:nvSpPr>
          <p:spPr>
            <a:xfrm>
              <a:off x="1782075" y="1564675"/>
              <a:ext cx="1725" cy="1050"/>
            </a:xfrm>
            <a:custGeom>
              <a:avLst/>
              <a:gdLst/>
              <a:ahLst/>
              <a:cxnLst/>
              <a:rect l="l" t="t" r="r" b="b"/>
              <a:pathLst>
                <a:path w="69" h="42" extrusionOk="0">
                  <a:moveTo>
                    <a:pt x="66" y="1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9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6"/>
            <p:cNvSpPr/>
            <p:nvPr/>
          </p:nvSpPr>
          <p:spPr>
            <a:xfrm>
              <a:off x="1782150" y="156475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1"/>
                  </a:moveTo>
                  <a:lnTo>
                    <a:pt x="1" y="38"/>
                  </a:lnTo>
                  <a:lnTo>
                    <a:pt x="3" y="40"/>
                  </a:lnTo>
                  <a:lnTo>
                    <a:pt x="69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6"/>
            <p:cNvSpPr/>
            <p:nvPr/>
          </p:nvSpPr>
          <p:spPr>
            <a:xfrm>
              <a:off x="1782225" y="1564800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6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9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6"/>
            <p:cNvSpPr/>
            <p:nvPr/>
          </p:nvSpPr>
          <p:spPr>
            <a:xfrm>
              <a:off x="1782300" y="1564850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6" y="1"/>
                  </a:moveTo>
                  <a:lnTo>
                    <a:pt x="0" y="39"/>
                  </a:lnTo>
                  <a:lnTo>
                    <a:pt x="3" y="40"/>
                  </a:lnTo>
                  <a:lnTo>
                    <a:pt x="68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6"/>
            <p:cNvSpPr/>
            <p:nvPr/>
          </p:nvSpPr>
          <p:spPr>
            <a:xfrm>
              <a:off x="1782375" y="15649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5" y="1"/>
                  </a:moveTo>
                  <a:lnTo>
                    <a:pt x="0" y="37"/>
                  </a:lnTo>
                  <a:lnTo>
                    <a:pt x="3" y="40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6"/>
            <p:cNvSpPr/>
            <p:nvPr/>
          </p:nvSpPr>
          <p:spPr>
            <a:xfrm>
              <a:off x="1782450" y="156497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6"/>
            <p:cNvSpPr/>
            <p:nvPr/>
          </p:nvSpPr>
          <p:spPr>
            <a:xfrm>
              <a:off x="1782525" y="156505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0"/>
                  </a:moveTo>
                  <a:lnTo>
                    <a:pt x="0" y="38"/>
                  </a:lnTo>
                  <a:cubicBezTo>
                    <a:pt x="1" y="39"/>
                    <a:pt x="3" y="39"/>
                    <a:pt x="3" y="41"/>
                  </a:cubicBez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6"/>
            <p:cNvSpPr/>
            <p:nvPr/>
          </p:nvSpPr>
          <p:spPr>
            <a:xfrm>
              <a:off x="1782575" y="15651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8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6"/>
            <p:cNvSpPr/>
            <p:nvPr/>
          </p:nvSpPr>
          <p:spPr>
            <a:xfrm>
              <a:off x="1782650" y="156517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5" y="1"/>
                  </a:moveTo>
                  <a:lnTo>
                    <a:pt x="1" y="39"/>
                  </a:lnTo>
                  <a:cubicBezTo>
                    <a:pt x="1" y="40"/>
                    <a:pt x="2" y="40"/>
                    <a:pt x="2" y="42"/>
                  </a:cubicBezTo>
                  <a:lnTo>
                    <a:pt x="68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6"/>
            <p:cNvSpPr/>
            <p:nvPr/>
          </p:nvSpPr>
          <p:spPr>
            <a:xfrm>
              <a:off x="1782700" y="156525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6" y="1"/>
                  </a:moveTo>
                  <a:lnTo>
                    <a:pt x="0" y="39"/>
                  </a:lnTo>
                  <a:lnTo>
                    <a:pt x="3" y="41"/>
                  </a:lnTo>
                  <a:lnTo>
                    <a:pt x="67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6"/>
            <p:cNvSpPr/>
            <p:nvPr/>
          </p:nvSpPr>
          <p:spPr>
            <a:xfrm>
              <a:off x="1782775" y="1565325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64" y="1"/>
                  </a:moveTo>
                  <a:lnTo>
                    <a:pt x="0" y="38"/>
                  </a:lnTo>
                  <a:lnTo>
                    <a:pt x="3" y="43"/>
                  </a:lnTo>
                  <a:lnTo>
                    <a:pt x="67" y="5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6"/>
            <p:cNvSpPr/>
            <p:nvPr/>
          </p:nvSpPr>
          <p:spPr>
            <a:xfrm>
              <a:off x="1782850" y="1565450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64" y="0"/>
                  </a:moveTo>
                  <a:lnTo>
                    <a:pt x="0" y="38"/>
                  </a:lnTo>
                  <a:lnTo>
                    <a:pt x="4" y="44"/>
                  </a:lnTo>
                  <a:lnTo>
                    <a:pt x="68" y="6"/>
                  </a:lnTo>
                  <a:cubicBezTo>
                    <a:pt x="67" y="4"/>
                    <a:pt x="65" y="2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6"/>
            <p:cNvSpPr/>
            <p:nvPr/>
          </p:nvSpPr>
          <p:spPr>
            <a:xfrm>
              <a:off x="1782950" y="1565575"/>
              <a:ext cx="1775" cy="1150"/>
            </a:xfrm>
            <a:custGeom>
              <a:avLst/>
              <a:gdLst/>
              <a:ahLst/>
              <a:cxnLst/>
              <a:rect l="l" t="t" r="r" b="b"/>
              <a:pathLst>
                <a:path w="71" h="46" extrusionOk="0">
                  <a:moveTo>
                    <a:pt x="64" y="1"/>
                  </a:moveTo>
                  <a:lnTo>
                    <a:pt x="0" y="39"/>
                  </a:lnTo>
                  <a:cubicBezTo>
                    <a:pt x="2" y="40"/>
                    <a:pt x="3" y="43"/>
                    <a:pt x="5" y="46"/>
                  </a:cubicBezTo>
                  <a:lnTo>
                    <a:pt x="70" y="8"/>
                  </a:lnTo>
                  <a:cubicBezTo>
                    <a:pt x="69" y="5"/>
                    <a:pt x="66" y="4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6"/>
            <p:cNvSpPr/>
            <p:nvPr/>
          </p:nvSpPr>
          <p:spPr>
            <a:xfrm>
              <a:off x="1783050" y="1565775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66" y="0"/>
                  </a:moveTo>
                  <a:lnTo>
                    <a:pt x="1" y="38"/>
                  </a:lnTo>
                  <a:lnTo>
                    <a:pt x="4" y="44"/>
                  </a:lnTo>
                  <a:lnTo>
                    <a:pt x="69" y="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6"/>
            <p:cNvSpPr/>
            <p:nvPr/>
          </p:nvSpPr>
          <p:spPr>
            <a:xfrm>
              <a:off x="1783125" y="1565900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66" y="1"/>
                  </a:moveTo>
                  <a:lnTo>
                    <a:pt x="1" y="39"/>
                  </a:lnTo>
                  <a:cubicBezTo>
                    <a:pt x="2" y="40"/>
                    <a:pt x="2" y="42"/>
                    <a:pt x="4" y="43"/>
                  </a:cubicBezTo>
                  <a:lnTo>
                    <a:pt x="67" y="5"/>
                  </a:lnTo>
                  <a:cubicBezTo>
                    <a:pt x="67" y="4"/>
                    <a:pt x="66" y="2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6"/>
            <p:cNvSpPr/>
            <p:nvPr/>
          </p:nvSpPr>
          <p:spPr>
            <a:xfrm>
              <a:off x="1783200" y="156602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6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6"/>
            <p:cNvSpPr/>
            <p:nvPr/>
          </p:nvSpPr>
          <p:spPr>
            <a:xfrm>
              <a:off x="1783250" y="156610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0" y="38"/>
                  </a:lnTo>
                  <a:lnTo>
                    <a:pt x="1" y="41"/>
                  </a:lnTo>
                  <a:lnTo>
                    <a:pt x="65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6"/>
            <p:cNvSpPr/>
            <p:nvPr/>
          </p:nvSpPr>
          <p:spPr>
            <a:xfrm>
              <a:off x="1783275" y="156617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39"/>
                    <a:pt x="2" y="41"/>
                    <a:pt x="2" y="41"/>
                  </a:cubicBezTo>
                  <a:lnTo>
                    <a:pt x="66" y="3"/>
                  </a:lnTo>
                  <a:cubicBezTo>
                    <a:pt x="64" y="3"/>
                    <a:pt x="64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6"/>
            <p:cNvSpPr/>
            <p:nvPr/>
          </p:nvSpPr>
          <p:spPr>
            <a:xfrm>
              <a:off x="1783300" y="156625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1" y="38"/>
                  </a:lnTo>
                  <a:cubicBezTo>
                    <a:pt x="1" y="39"/>
                    <a:pt x="2" y="39"/>
                    <a:pt x="2" y="41"/>
                  </a:cubicBezTo>
                  <a:lnTo>
                    <a:pt x="66" y="4"/>
                  </a:lnTo>
                  <a:cubicBezTo>
                    <a:pt x="66" y="3"/>
                    <a:pt x="65" y="1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6"/>
            <p:cNvSpPr/>
            <p:nvPr/>
          </p:nvSpPr>
          <p:spPr>
            <a:xfrm>
              <a:off x="1783350" y="15663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9"/>
                  </a:lnTo>
                  <a:lnTo>
                    <a:pt x="2" y="42"/>
                  </a:lnTo>
                  <a:lnTo>
                    <a:pt x="66" y="4"/>
                  </a:lnTo>
                  <a:cubicBezTo>
                    <a:pt x="66" y="4"/>
                    <a:pt x="66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6"/>
            <p:cNvSpPr/>
            <p:nvPr/>
          </p:nvSpPr>
          <p:spPr>
            <a:xfrm>
              <a:off x="1783350" y="156642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6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6"/>
            <p:cNvSpPr/>
            <p:nvPr/>
          </p:nvSpPr>
          <p:spPr>
            <a:xfrm>
              <a:off x="1783375" y="156650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6" y="0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6"/>
            <p:cNvSpPr/>
            <p:nvPr/>
          </p:nvSpPr>
          <p:spPr>
            <a:xfrm>
              <a:off x="1783425" y="1566575"/>
              <a:ext cx="1650" cy="1075"/>
            </a:xfrm>
            <a:custGeom>
              <a:avLst/>
              <a:gdLst/>
              <a:ahLst/>
              <a:cxnLst/>
              <a:rect l="l" t="t" r="r" b="b"/>
              <a:pathLst>
                <a:path w="66" h="43" extrusionOk="0">
                  <a:moveTo>
                    <a:pt x="64" y="0"/>
                  </a:moveTo>
                  <a:lnTo>
                    <a:pt x="0" y="38"/>
                  </a:lnTo>
                  <a:lnTo>
                    <a:pt x="2" y="42"/>
                  </a:lnTo>
                  <a:lnTo>
                    <a:pt x="66" y="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6"/>
            <p:cNvSpPr/>
            <p:nvPr/>
          </p:nvSpPr>
          <p:spPr>
            <a:xfrm>
              <a:off x="1783450" y="15666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5" y="0"/>
                  </a:moveTo>
                  <a:lnTo>
                    <a:pt x="1" y="38"/>
                  </a:lnTo>
                  <a:cubicBezTo>
                    <a:pt x="1" y="38"/>
                    <a:pt x="1" y="40"/>
                    <a:pt x="1" y="41"/>
                  </a:cubicBezTo>
                  <a:lnTo>
                    <a:pt x="66" y="3"/>
                  </a:lnTo>
                  <a:cubicBezTo>
                    <a:pt x="65" y="2"/>
                    <a:pt x="65" y="2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6"/>
            <p:cNvSpPr/>
            <p:nvPr/>
          </p:nvSpPr>
          <p:spPr>
            <a:xfrm>
              <a:off x="1783450" y="15667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1" y="38"/>
                  </a:lnTo>
                  <a:cubicBezTo>
                    <a:pt x="1" y="38"/>
                    <a:pt x="1" y="40"/>
                    <a:pt x="1" y="41"/>
                  </a:cubicBez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6"/>
            <p:cNvSpPr/>
            <p:nvPr/>
          </p:nvSpPr>
          <p:spPr>
            <a:xfrm>
              <a:off x="1783500" y="1566850"/>
              <a:ext cx="1600" cy="1050"/>
            </a:xfrm>
            <a:custGeom>
              <a:avLst/>
              <a:gdLst/>
              <a:ahLst/>
              <a:cxnLst/>
              <a:rect l="l" t="t" r="r" b="b"/>
              <a:pathLst>
                <a:path w="64" h="42" extrusionOk="0">
                  <a:moveTo>
                    <a:pt x="64" y="1"/>
                  </a:moveTo>
                  <a:lnTo>
                    <a:pt x="0" y="37"/>
                  </a:lnTo>
                  <a:cubicBezTo>
                    <a:pt x="0" y="38"/>
                    <a:pt x="0" y="40"/>
                    <a:pt x="0" y="41"/>
                  </a:cubicBezTo>
                  <a:lnTo>
                    <a:pt x="64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6"/>
            <p:cNvSpPr/>
            <p:nvPr/>
          </p:nvSpPr>
          <p:spPr>
            <a:xfrm>
              <a:off x="1783500" y="15669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5" y="1"/>
                  </a:moveTo>
                  <a:lnTo>
                    <a:pt x="0" y="38"/>
                  </a:lnTo>
                  <a:cubicBezTo>
                    <a:pt x="0" y="38"/>
                    <a:pt x="0" y="40"/>
                    <a:pt x="0" y="41"/>
                  </a:cubicBezTo>
                  <a:lnTo>
                    <a:pt x="65" y="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6"/>
            <p:cNvSpPr/>
            <p:nvPr/>
          </p:nvSpPr>
          <p:spPr>
            <a:xfrm>
              <a:off x="1783525" y="156700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0"/>
                  </a:moveTo>
                  <a:lnTo>
                    <a:pt x="1" y="38"/>
                  </a:lnTo>
                  <a:cubicBezTo>
                    <a:pt x="1" y="40"/>
                    <a:pt x="1" y="40"/>
                    <a:pt x="1" y="41"/>
                  </a:cubicBez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6"/>
            <p:cNvSpPr/>
            <p:nvPr/>
          </p:nvSpPr>
          <p:spPr>
            <a:xfrm>
              <a:off x="1783525" y="156707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1" y="38"/>
                  </a:lnTo>
                  <a:cubicBezTo>
                    <a:pt x="1" y="40"/>
                    <a:pt x="1" y="41"/>
                    <a:pt x="1" y="41"/>
                  </a:cubicBezTo>
                  <a:lnTo>
                    <a:pt x="66" y="5"/>
                  </a:lnTo>
                  <a:cubicBezTo>
                    <a:pt x="66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6"/>
            <p:cNvSpPr/>
            <p:nvPr/>
          </p:nvSpPr>
          <p:spPr>
            <a:xfrm>
              <a:off x="1783525" y="15671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6" y="5"/>
                  </a:lnTo>
                  <a:cubicBezTo>
                    <a:pt x="66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6"/>
            <p:cNvSpPr/>
            <p:nvPr/>
          </p:nvSpPr>
          <p:spPr>
            <a:xfrm>
              <a:off x="1783575" y="1567250"/>
              <a:ext cx="1600" cy="1050"/>
            </a:xfrm>
            <a:custGeom>
              <a:avLst/>
              <a:gdLst/>
              <a:ahLst/>
              <a:cxnLst/>
              <a:rect l="l" t="t" r="r" b="b"/>
              <a:pathLst>
                <a:path w="64" h="42" extrusionOk="0">
                  <a:moveTo>
                    <a:pt x="64" y="1"/>
                  </a:moveTo>
                  <a:lnTo>
                    <a:pt x="0" y="37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64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6"/>
            <p:cNvSpPr/>
            <p:nvPr/>
          </p:nvSpPr>
          <p:spPr>
            <a:xfrm>
              <a:off x="1783575" y="1567325"/>
              <a:ext cx="1600" cy="1050"/>
            </a:xfrm>
            <a:custGeom>
              <a:avLst/>
              <a:gdLst/>
              <a:ahLst/>
              <a:cxnLst/>
              <a:rect l="l" t="t" r="r" b="b"/>
              <a:pathLst>
                <a:path w="64" h="42" extrusionOk="0">
                  <a:moveTo>
                    <a:pt x="64" y="1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6"/>
            <p:cNvSpPr/>
            <p:nvPr/>
          </p:nvSpPr>
          <p:spPr>
            <a:xfrm>
              <a:off x="1780300" y="1565300"/>
              <a:ext cx="3300" cy="11550"/>
            </a:xfrm>
            <a:custGeom>
              <a:avLst/>
              <a:gdLst/>
              <a:ahLst/>
              <a:cxnLst/>
              <a:rect l="l" t="t" r="r" b="b"/>
              <a:pathLst>
                <a:path w="132" h="462" extrusionOk="0">
                  <a:moveTo>
                    <a:pt x="37" y="1"/>
                  </a:moveTo>
                  <a:cubicBezTo>
                    <a:pt x="16" y="1"/>
                    <a:pt x="1" y="18"/>
                    <a:pt x="2" y="47"/>
                  </a:cubicBezTo>
                  <a:lnTo>
                    <a:pt x="1" y="386"/>
                  </a:lnTo>
                  <a:lnTo>
                    <a:pt x="131" y="461"/>
                  </a:lnTo>
                  <a:lnTo>
                    <a:pt x="131" y="122"/>
                  </a:lnTo>
                  <a:cubicBezTo>
                    <a:pt x="128" y="76"/>
                    <a:pt x="104" y="35"/>
                    <a:pt x="66" y="9"/>
                  </a:cubicBezTo>
                  <a:cubicBezTo>
                    <a:pt x="56" y="3"/>
                    <a:pt x="46" y="1"/>
                    <a:pt x="3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6"/>
            <p:cNvSpPr/>
            <p:nvPr/>
          </p:nvSpPr>
          <p:spPr>
            <a:xfrm>
              <a:off x="1791425" y="1580450"/>
              <a:ext cx="4900" cy="2825"/>
            </a:xfrm>
            <a:custGeom>
              <a:avLst/>
              <a:gdLst/>
              <a:ahLst/>
              <a:cxnLst/>
              <a:rect l="l" t="t" r="r" b="b"/>
              <a:pathLst>
                <a:path w="196" h="113" extrusionOk="0">
                  <a:moveTo>
                    <a:pt x="65" y="0"/>
                  </a:moveTo>
                  <a:lnTo>
                    <a:pt x="1" y="38"/>
                  </a:lnTo>
                  <a:lnTo>
                    <a:pt x="130" y="112"/>
                  </a:lnTo>
                  <a:lnTo>
                    <a:pt x="195" y="7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6"/>
            <p:cNvSpPr/>
            <p:nvPr/>
          </p:nvSpPr>
          <p:spPr>
            <a:xfrm>
              <a:off x="1802550" y="1591100"/>
              <a:ext cx="4825" cy="2825"/>
            </a:xfrm>
            <a:custGeom>
              <a:avLst/>
              <a:gdLst/>
              <a:ahLst/>
              <a:cxnLst/>
              <a:rect l="l" t="t" r="r" b="b"/>
              <a:pathLst>
                <a:path w="193" h="113" extrusionOk="0">
                  <a:moveTo>
                    <a:pt x="65" y="1"/>
                  </a:moveTo>
                  <a:lnTo>
                    <a:pt x="1" y="38"/>
                  </a:lnTo>
                  <a:lnTo>
                    <a:pt x="129" y="112"/>
                  </a:lnTo>
                  <a:lnTo>
                    <a:pt x="192" y="7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6"/>
            <p:cNvSpPr/>
            <p:nvPr/>
          </p:nvSpPr>
          <p:spPr>
            <a:xfrm>
              <a:off x="1794650" y="1573825"/>
              <a:ext cx="1675" cy="9450"/>
            </a:xfrm>
            <a:custGeom>
              <a:avLst/>
              <a:gdLst/>
              <a:ahLst/>
              <a:cxnLst/>
              <a:rect l="l" t="t" r="r" b="b"/>
              <a:pathLst>
                <a:path w="67" h="378" extrusionOk="0">
                  <a:moveTo>
                    <a:pt x="66" y="0"/>
                  </a:moveTo>
                  <a:lnTo>
                    <a:pt x="2" y="38"/>
                  </a:lnTo>
                  <a:lnTo>
                    <a:pt x="1" y="377"/>
                  </a:lnTo>
                  <a:lnTo>
                    <a:pt x="66" y="339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6"/>
            <p:cNvSpPr/>
            <p:nvPr/>
          </p:nvSpPr>
          <p:spPr>
            <a:xfrm>
              <a:off x="1794650" y="1582300"/>
              <a:ext cx="9575" cy="5525"/>
            </a:xfrm>
            <a:custGeom>
              <a:avLst/>
              <a:gdLst/>
              <a:ahLst/>
              <a:cxnLst/>
              <a:rect l="l" t="t" r="r" b="b"/>
              <a:pathLst>
                <a:path w="383" h="221" extrusionOk="0">
                  <a:moveTo>
                    <a:pt x="66" y="0"/>
                  </a:moveTo>
                  <a:lnTo>
                    <a:pt x="1" y="38"/>
                  </a:lnTo>
                  <a:lnTo>
                    <a:pt x="317" y="221"/>
                  </a:lnTo>
                  <a:lnTo>
                    <a:pt x="382" y="18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6"/>
            <p:cNvSpPr/>
            <p:nvPr/>
          </p:nvSpPr>
          <p:spPr>
            <a:xfrm>
              <a:off x="1791425" y="1571750"/>
              <a:ext cx="3300" cy="11525"/>
            </a:xfrm>
            <a:custGeom>
              <a:avLst/>
              <a:gdLst/>
              <a:ahLst/>
              <a:cxnLst/>
              <a:rect l="l" t="t" r="r" b="b"/>
              <a:pathLst>
                <a:path w="132" h="461" extrusionOk="0">
                  <a:moveTo>
                    <a:pt x="37" y="0"/>
                  </a:moveTo>
                  <a:cubicBezTo>
                    <a:pt x="17" y="0"/>
                    <a:pt x="2" y="17"/>
                    <a:pt x="2" y="45"/>
                  </a:cubicBezTo>
                  <a:lnTo>
                    <a:pt x="1" y="385"/>
                  </a:lnTo>
                  <a:lnTo>
                    <a:pt x="130" y="460"/>
                  </a:lnTo>
                  <a:lnTo>
                    <a:pt x="131" y="121"/>
                  </a:lnTo>
                  <a:cubicBezTo>
                    <a:pt x="128" y="76"/>
                    <a:pt x="105" y="34"/>
                    <a:pt x="66" y="9"/>
                  </a:cubicBezTo>
                  <a:cubicBezTo>
                    <a:pt x="56" y="3"/>
                    <a:pt x="46" y="0"/>
                    <a:pt x="37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6"/>
            <p:cNvSpPr/>
            <p:nvPr/>
          </p:nvSpPr>
          <p:spPr>
            <a:xfrm>
              <a:off x="1713950" y="1525800"/>
              <a:ext cx="4375" cy="4000"/>
            </a:xfrm>
            <a:custGeom>
              <a:avLst/>
              <a:gdLst/>
              <a:ahLst/>
              <a:cxnLst/>
              <a:rect l="l" t="t" r="r" b="b"/>
              <a:pathLst>
                <a:path w="175" h="160" extrusionOk="0">
                  <a:moveTo>
                    <a:pt x="83" y="1"/>
                  </a:moveTo>
                  <a:cubicBezTo>
                    <a:pt x="77" y="1"/>
                    <a:pt x="70" y="2"/>
                    <a:pt x="65" y="4"/>
                  </a:cubicBezTo>
                  <a:lnTo>
                    <a:pt x="1" y="42"/>
                  </a:lnTo>
                  <a:cubicBezTo>
                    <a:pt x="7" y="39"/>
                    <a:pt x="13" y="38"/>
                    <a:pt x="19" y="38"/>
                  </a:cubicBezTo>
                  <a:cubicBezTo>
                    <a:pt x="28" y="38"/>
                    <a:pt x="38" y="41"/>
                    <a:pt x="46" y="46"/>
                  </a:cubicBezTo>
                  <a:cubicBezTo>
                    <a:pt x="85" y="71"/>
                    <a:pt x="108" y="113"/>
                    <a:pt x="111" y="159"/>
                  </a:cubicBezTo>
                  <a:lnTo>
                    <a:pt x="175" y="122"/>
                  </a:lnTo>
                  <a:cubicBezTo>
                    <a:pt x="173" y="75"/>
                    <a:pt x="149" y="35"/>
                    <a:pt x="111" y="10"/>
                  </a:cubicBezTo>
                  <a:cubicBezTo>
                    <a:pt x="103" y="4"/>
                    <a:pt x="93" y="1"/>
                    <a:pt x="83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6"/>
            <p:cNvSpPr/>
            <p:nvPr/>
          </p:nvSpPr>
          <p:spPr>
            <a:xfrm>
              <a:off x="1725100" y="1532225"/>
              <a:ext cx="4400" cy="3975"/>
            </a:xfrm>
            <a:custGeom>
              <a:avLst/>
              <a:gdLst/>
              <a:ahLst/>
              <a:cxnLst/>
              <a:rect l="l" t="t" r="r" b="b"/>
              <a:pathLst>
                <a:path w="176" h="159" extrusionOk="0">
                  <a:moveTo>
                    <a:pt x="84" y="1"/>
                  </a:moveTo>
                  <a:cubicBezTo>
                    <a:pt x="77" y="1"/>
                    <a:pt x="71" y="2"/>
                    <a:pt x="64" y="5"/>
                  </a:cubicBezTo>
                  <a:lnTo>
                    <a:pt x="0" y="41"/>
                  </a:lnTo>
                  <a:cubicBezTo>
                    <a:pt x="6" y="39"/>
                    <a:pt x="12" y="38"/>
                    <a:pt x="18" y="38"/>
                  </a:cubicBezTo>
                  <a:cubicBezTo>
                    <a:pt x="28" y="38"/>
                    <a:pt x="38" y="41"/>
                    <a:pt x="47" y="47"/>
                  </a:cubicBezTo>
                  <a:cubicBezTo>
                    <a:pt x="84" y="72"/>
                    <a:pt x="109" y="113"/>
                    <a:pt x="110" y="159"/>
                  </a:cubicBezTo>
                  <a:lnTo>
                    <a:pt x="176" y="121"/>
                  </a:lnTo>
                  <a:cubicBezTo>
                    <a:pt x="173" y="75"/>
                    <a:pt x="148" y="34"/>
                    <a:pt x="110" y="10"/>
                  </a:cubicBezTo>
                  <a:cubicBezTo>
                    <a:pt x="103" y="4"/>
                    <a:pt x="94" y="1"/>
                    <a:pt x="8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6"/>
            <p:cNvSpPr/>
            <p:nvPr/>
          </p:nvSpPr>
          <p:spPr>
            <a:xfrm>
              <a:off x="1736225" y="1538650"/>
              <a:ext cx="4400" cy="3975"/>
            </a:xfrm>
            <a:custGeom>
              <a:avLst/>
              <a:gdLst/>
              <a:ahLst/>
              <a:cxnLst/>
              <a:rect l="l" t="t" r="r" b="b"/>
              <a:pathLst>
                <a:path w="176" h="159" extrusionOk="0">
                  <a:moveTo>
                    <a:pt x="85" y="0"/>
                  </a:moveTo>
                  <a:cubicBezTo>
                    <a:pt x="78" y="0"/>
                    <a:pt x="72" y="2"/>
                    <a:pt x="66" y="5"/>
                  </a:cubicBezTo>
                  <a:lnTo>
                    <a:pt x="0" y="43"/>
                  </a:lnTo>
                  <a:cubicBezTo>
                    <a:pt x="7" y="40"/>
                    <a:pt x="14" y="38"/>
                    <a:pt x="21" y="38"/>
                  </a:cubicBezTo>
                  <a:cubicBezTo>
                    <a:pt x="30" y="38"/>
                    <a:pt x="39" y="41"/>
                    <a:pt x="47" y="47"/>
                  </a:cubicBezTo>
                  <a:cubicBezTo>
                    <a:pt x="84" y="72"/>
                    <a:pt x="109" y="114"/>
                    <a:pt x="112" y="159"/>
                  </a:cubicBezTo>
                  <a:lnTo>
                    <a:pt x="176" y="121"/>
                  </a:lnTo>
                  <a:cubicBezTo>
                    <a:pt x="173" y="76"/>
                    <a:pt x="150" y="34"/>
                    <a:pt x="110" y="9"/>
                  </a:cubicBezTo>
                  <a:cubicBezTo>
                    <a:pt x="103" y="3"/>
                    <a:pt x="94" y="0"/>
                    <a:pt x="85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6"/>
            <p:cNvSpPr/>
            <p:nvPr/>
          </p:nvSpPr>
          <p:spPr>
            <a:xfrm>
              <a:off x="1747375" y="1545100"/>
              <a:ext cx="4375" cy="3950"/>
            </a:xfrm>
            <a:custGeom>
              <a:avLst/>
              <a:gdLst/>
              <a:ahLst/>
              <a:cxnLst/>
              <a:rect l="l" t="t" r="r" b="b"/>
              <a:pathLst>
                <a:path w="175" h="158" extrusionOk="0">
                  <a:moveTo>
                    <a:pt x="82" y="0"/>
                  </a:moveTo>
                  <a:cubicBezTo>
                    <a:pt x="76" y="0"/>
                    <a:pt x="70" y="1"/>
                    <a:pt x="65" y="4"/>
                  </a:cubicBezTo>
                  <a:lnTo>
                    <a:pt x="1" y="41"/>
                  </a:lnTo>
                  <a:cubicBezTo>
                    <a:pt x="7" y="38"/>
                    <a:pt x="13" y="37"/>
                    <a:pt x="19" y="37"/>
                  </a:cubicBezTo>
                  <a:cubicBezTo>
                    <a:pt x="28" y="37"/>
                    <a:pt x="38" y="40"/>
                    <a:pt x="46" y="46"/>
                  </a:cubicBezTo>
                  <a:cubicBezTo>
                    <a:pt x="85" y="70"/>
                    <a:pt x="108" y="112"/>
                    <a:pt x="111" y="157"/>
                  </a:cubicBezTo>
                  <a:lnTo>
                    <a:pt x="175" y="121"/>
                  </a:lnTo>
                  <a:cubicBezTo>
                    <a:pt x="172" y="75"/>
                    <a:pt x="149" y="34"/>
                    <a:pt x="111" y="9"/>
                  </a:cubicBezTo>
                  <a:cubicBezTo>
                    <a:pt x="102" y="3"/>
                    <a:pt x="92" y="0"/>
                    <a:pt x="82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6"/>
            <p:cNvSpPr/>
            <p:nvPr/>
          </p:nvSpPr>
          <p:spPr>
            <a:xfrm>
              <a:off x="1758525" y="1551525"/>
              <a:ext cx="4400" cy="3975"/>
            </a:xfrm>
            <a:custGeom>
              <a:avLst/>
              <a:gdLst/>
              <a:ahLst/>
              <a:cxnLst/>
              <a:rect l="l" t="t" r="r" b="b"/>
              <a:pathLst>
                <a:path w="176" h="159" extrusionOk="0">
                  <a:moveTo>
                    <a:pt x="84" y="0"/>
                  </a:moveTo>
                  <a:cubicBezTo>
                    <a:pt x="77" y="0"/>
                    <a:pt x="71" y="2"/>
                    <a:pt x="64" y="5"/>
                  </a:cubicBezTo>
                  <a:lnTo>
                    <a:pt x="0" y="42"/>
                  </a:lnTo>
                  <a:cubicBezTo>
                    <a:pt x="6" y="39"/>
                    <a:pt x="13" y="38"/>
                    <a:pt x="19" y="38"/>
                  </a:cubicBezTo>
                  <a:cubicBezTo>
                    <a:pt x="29" y="38"/>
                    <a:pt x="38" y="41"/>
                    <a:pt x="46" y="47"/>
                  </a:cubicBezTo>
                  <a:cubicBezTo>
                    <a:pt x="84" y="71"/>
                    <a:pt x="107" y="113"/>
                    <a:pt x="110" y="158"/>
                  </a:cubicBezTo>
                  <a:lnTo>
                    <a:pt x="176" y="121"/>
                  </a:lnTo>
                  <a:cubicBezTo>
                    <a:pt x="173" y="76"/>
                    <a:pt x="148" y="34"/>
                    <a:pt x="110" y="9"/>
                  </a:cubicBezTo>
                  <a:cubicBezTo>
                    <a:pt x="103" y="3"/>
                    <a:pt x="94" y="0"/>
                    <a:pt x="84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6"/>
            <p:cNvSpPr/>
            <p:nvPr/>
          </p:nvSpPr>
          <p:spPr>
            <a:xfrm>
              <a:off x="1769650" y="1557950"/>
              <a:ext cx="4400" cy="3975"/>
            </a:xfrm>
            <a:custGeom>
              <a:avLst/>
              <a:gdLst/>
              <a:ahLst/>
              <a:cxnLst/>
              <a:rect l="l" t="t" r="r" b="b"/>
              <a:pathLst>
                <a:path w="176" h="159" extrusionOk="0">
                  <a:moveTo>
                    <a:pt x="83" y="0"/>
                  </a:moveTo>
                  <a:cubicBezTo>
                    <a:pt x="77" y="0"/>
                    <a:pt x="71" y="2"/>
                    <a:pt x="66" y="4"/>
                  </a:cubicBezTo>
                  <a:lnTo>
                    <a:pt x="0" y="42"/>
                  </a:lnTo>
                  <a:cubicBezTo>
                    <a:pt x="6" y="39"/>
                    <a:pt x="13" y="37"/>
                    <a:pt x="20" y="37"/>
                  </a:cubicBezTo>
                  <a:cubicBezTo>
                    <a:pt x="29" y="37"/>
                    <a:pt x="39" y="40"/>
                    <a:pt x="47" y="46"/>
                  </a:cubicBezTo>
                  <a:cubicBezTo>
                    <a:pt x="84" y="71"/>
                    <a:pt x="109" y="113"/>
                    <a:pt x="110" y="158"/>
                  </a:cubicBezTo>
                  <a:lnTo>
                    <a:pt x="176" y="122"/>
                  </a:lnTo>
                  <a:cubicBezTo>
                    <a:pt x="173" y="75"/>
                    <a:pt x="150" y="33"/>
                    <a:pt x="110" y="9"/>
                  </a:cubicBezTo>
                  <a:cubicBezTo>
                    <a:pt x="102" y="3"/>
                    <a:pt x="93" y="0"/>
                    <a:pt x="83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6"/>
            <p:cNvSpPr/>
            <p:nvPr/>
          </p:nvSpPr>
          <p:spPr>
            <a:xfrm>
              <a:off x="1780775" y="1564375"/>
              <a:ext cx="4400" cy="4000"/>
            </a:xfrm>
            <a:custGeom>
              <a:avLst/>
              <a:gdLst/>
              <a:ahLst/>
              <a:cxnLst/>
              <a:rect l="l" t="t" r="r" b="b"/>
              <a:pathLst>
                <a:path w="176" h="160" extrusionOk="0">
                  <a:moveTo>
                    <a:pt x="85" y="1"/>
                  </a:moveTo>
                  <a:cubicBezTo>
                    <a:pt x="78" y="1"/>
                    <a:pt x="72" y="2"/>
                    <a:pt x="66" y="5"/>
                  </a:cubicBezTo>
                  <a:lnTo>
                    <a:pt x="0" y="42"/>
                  </a:lnTo>
                  <a:cubicBezTo>
                    <a:pt x="7" y="39"/>
                    <a:pt x="13" y="38"/>
                    <a:pt x="20" y="38"/>
                  </a:cubicBezTo>
                  <a:cubicBezTo>
                    <a:pt x="30" y="38"/>
                    <a:pt x="39" y="41"/>
                    <a:pt x="47" y="46"/>
                  </a:cubicBezTo>
                  <a:cubicBezTo>
                    <a:pt x="85" y="72"/>
                    <a:pt x="109" y="113"/>
                    <a:pt x="112" y="159"/>
                  </a:cubicBezTo>
                  <a:lnTo>
                    <a:pt x="176" y="121"/>
                  </a:lnTo>
                  <a:cubicBezTo>
                    <a:pt x="173" y="76"/>
                    <a:pt x="150" y="34"/>
                    <a:pt x="112" y="10"/>
                  </a:cubicBezTo>
                  <a:cubicBezTo>
                    <a:pt x="104" y="4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6"/>
            <p:cNvSpPr/>
            <p:nvPr/>
          </p:nvSpPr>
          <p:spPr>
            <a:xfrm>
              <a:off x="1792075" y="1570925"/>
              <a:ext cx="4250" cy="3825"/>
            </a:xfrm>
            <a:custGeom>
              <a:avLst/>
              <a:gdLst/>
              <a:ahLst/>
              <a:cxnLst/>
              <a:rect l="l" t="t" r="r" b="b"/>
              <a:pathLst>
                <a:path w="170" h="153" extrusionOk="0">
                  <a:moveTo>
                    <a:pt x="75" y="0"/>
                  </a:moveTo>
                  <a:lnTo>
                    <a:pt x="70" y="2"/>
                  </a:lnTo>
                  <a:cubicBezTo>
                    <a:pt x="69" y="2"/>
                    <a:pt x="68" y="3"/>
                    <a:pt x="66" y="4"/>
                  </a:cubicBezTo>
                  <a:lnTo>
                    <a:pt x="1" y="41"/>
                  </a:lnTo>
                  <a:cubicBezTo>
                    <a:pt x="4" y="39"/>
                    <a:pt x="8" y="38"/>
                    <a:pt x="11" y="38"/>
                  </a:cubicBezTo>
                  <a:cubicBezTo>
                    <a:pt x="12" y="37"/>
                    <a:pt x="14" y="37"/>
                    <a:pt x="16" y="37"/>
                  </a:cubicBezTo>
                  <a:cubicBezTo>
                    <a:pt x="18" y="37"/>
                    <a:pt x="20" y="37"/>
                    <a:pt x="21" y="38"/>
                  </a:cubicBezTo>
                  <a:cubicBezTo>
                    <a:pt x="25" y="38"/>
                    <a:pt x="30" y="39"/>
                    <a:pt x="34" y="41"/>
                  </a:cubicBezTo>
                  <a:cubicBezTo>
                    <a:pt x="39" y="42"/>
                    <a:pt x="43" y="44"/>
                    <a:pt x="46" y="47"/>
                  </a:cubicBezTo>
                  <a:cubicBezTo>
                    <a:pt x="52" y="49"/>
                    <a:pt x="56" y="52"/>
                    <a:pt x="59" y="55"/>
                  </a:cubicBezTo>
                  <a:cubicBezTo>
                    <a:pt x="57" y="55"/>
                    <a:pt x="62" y="58"/>
                    <a:pt x="66" y="62"/>
                  </a:cubicBezTo>
                  <a:cubicBezTo>
                    <a:pt x="73" y="70"/>
                    <a:pt x="81" y="80"/>
                    <a:pt x="86" y="90"/>
                  </a:cubicBezTo>
                  <a:cubicBezTo>
                    <a:pt x="89" y="94"/>
                    <a:pt x="92" y="99"/>
                    <a:pt x="94" y="105"/>
                  </a:cubicBezTo>
                  <a:cubicBezTo>
                    <a:pt x="97" y="109"/>
                    <a:pt x="98" y="115"/>
                    <a:pt x="99" y="120"/>
                  </a:cubicBezTo>
                  <a:cubicBezTo>
                    <a:pt x="101" y="125"/>
                    <a:pt x="102" y="131"/>
                    <a:pt x="104" y="136"/>
                  </a:cubicBezTo>
                  <a:cubicBezTo>
                    <a:pt x="104" y="141"/>
                    <a:pt x="105" y="147"/>
                    <a:pt x="105" y="152"/>
                  </a:cubicBezTo>
                  <a:lnTo>
                    <a:pt x="169" y="115"/>
                  </a:lnTo>
                  <a:lnTo>
                    <a:pt x="169" y="112"/>
                  </a:lnTo>
                  <a:cubicBezTo>
                    <a:pt x="169" y="110"/>
                    <a:pt x="169" y="109"/>
                    <a:pt x="169" y="109"/>
                  </a:cubicBezTo>
                  <a:cubicBezTo>
                    <a:pt x="169" y="107"/>
                    <a:pt x="169" y="106"/>
                    <a:pt x="169" y="106"/>
                  </a:cubicBezTo>
                  <a:lnTo>
                    <a:pt x="169" y="102"/>
                  </a:lnTo>
                  <a:lnTo>
                    <a:pt x="169" y="99"/>
                  </a:lnTo>
                  <a:lnTo>
                    <a:pt x="169" y="96"/>
                  </a:lnTo>
                  <a:lnTo>
                    <a:pt x="169" y="93"/>
                  </a:lnTo>
                  <a:lnTo>
                    <a:pt x="169" y="89"/>
                  </a:lnTo>
                  <a:cubicBezTo>
                    <a:pt x="169" y="87"/>
                    <a:pt x="169" y="87"/>
                    <a:pt x="168" y="86"/>
                  </a:cubicBezTo>
                  <a:lnTo>
                    <a:pt x="168" y="83"/>
                  </a:lnTo>
                  <a:lnTo>
                    <a:pt x="168" y="80"/>
                  </a:lnTo>
                  <a:cubicBezTo>
                    <a:pt x="166" y="78"/>
                    <a:pt x="166" y="77"/>
                    <a:pt x="166" y="77"/>
                  </a:cubicBezTo>
                  <a:lnTo>
                    <a:pt x="165" y="73"/>
                  </a:lnTo>
                  <a:cubicBezTo>
                    <a:pt x="165" y="73"/>
                    <a:pt x="163" y="71"/>
                    <a:pt x="163" y="70"/>
                  </a:cubicBezTo>
                  <a:lnTo>
                    <a:pt x="162" y="68"/>
                  </a:lnTo>
                  <a:lnTo>
                    <a:pt x="160" y="64"/>
                  </a:lnTo>
                  <a:lnTo>
                    <a:pt x="159" y="61"/>
                  </a:lnTo>
                  <a:lnTo>
                    <a:pt x="157" y="57"/>
                  </a:lnTo>
                  <a:lnTo>
                    <a:pt x="155" y="52"/>
                  </a:lnTo>
                  <a:cubicBezTo>
                    <a:pt x="153" y="49"/>
                    <a:pt x="152" y="47"/>
                    <a:pt x="150" y="45"/>
                  </a:cubicBezTo>
                  <a:lnTo>
                    <a:pt x="146" y="39"/>
                  </a:lnTo>
                  <a:lnTo>
                    <a:pt x="143" y="35"/>
                  </a:lnTo>
                  <a:lnTo>
                    <a:pt x="140" y="32"/>
                  </a:lnTo>
                  <a:cubicBezTo>
                    <a:pt x="140" y="31"/>
                    <a:pt x="139" y="29"/>
                    <a:pt x="139" y="29"/>
                  </a:cubicBezTo>
                  <a:lnTo>
                    <a:pt x="136" y="26"/>
                  </a:lnTo>
                  <a:lnTo>
                    <a:pt x="134" y="25"/>
                  </a:lnTo>
                  <a:cubicBezTo>
                    <a:pt x="133" y="23"/>
                    <a:pt x="131" y="22"/>
                    <a:pt x="131" y="22"/>
                  </a:cubicBezTo>
                  <a:lnTo>
                    <a:pt x="128" y="19"/>
                  </a:lnTo>
                  <a:lnTo>
                    <a:pt x="126" y="16"/>
                  </a:lnTo>
                  <a:cubicBezTo>
                    <a:pt x="124" y="16"/>
                    <a:pt x="124" y="15"/>
                    <a:pt x="124" y="15"/>
                  </a:cubicBezTo>
                  <a:lnTo>
                    <a:pt x="123" y="13"/>
                  </a:lnTo>
                  <a:lnTo>
                    <a:pt x="120" y="12"/>
                  </a:lnTo>
                  <a:lnTo>
                    <a:pt x="117" y="10"/>
                  </a:lnTo>
                  <a:lnTo>
                    <a:pt x="114" y="7"/>
                  </a:lnTo>
                  <a:lnTo>
                    <a:pt x="111" y="6"/>
                  </a:lnTo>
                  <a:lnTo>
                    <a:pt x="110" y="4"/>
                  </a:lnTo>
                  <a:lnTo>
                    <a:pt x="107" y="3"/>
                  </a:lnTo>
                  <a:lnTo>
                    <a:pt x="104" y="3"/>
                  </a:lnTo>
                  <a:lnTo>
                    <a:pt x="101" y="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6"/>
            <p:cNvSpPr/>
            <p:nvPr/>
          </p:nvSpPr>
          <p:spPr>
            <a:xfrm>
              <a:off x="1805750" y="1588725"/>
              <a:ext cx="1650" cy="5200"/>
            </a:xfrm>
            <a:custGeom>
              <a:avLst/>
              <a:gdLst/>
              <a:ahLst/>
              <a:cxnLst/>
              <a:rect l="l" t="t" r="r" b="b"/>
              <a:pathLst>
                <a:path w="66" h="208" extrusionOk="0">
                  <a:moveTo>
                    <a:pt x="66" y="0"/>
                  </a:moveTo>
                  <a:lnTo>
                    <a:pt x="1" y="38"/>
                  </a:lnTo>
                  <a:lnTo>
                    <a:pt x="1" y="207"/>
                  </a:lnTo>
                  <a:lnTo>
                    <a:pt x="64" y="17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6"/>
            <p:cNvSpPr/>
            <p:nvPr/>
          </p:nvSpPr>
          <p:spPr>
            <a:xfrm>
              <a:off x="1713450" y="1536375"/>
              <a:ext cx="92325" cy="57550"/>
            </a:xfrm>
            <a:custGeom>
              <a:avLst/>
              <a:gdLst/>
              <a:ahLst/>
              <a:cxnLst/>
              <a:rect l="l" t="t" r="r" b="b"/>
              <a:pathLst>
                <a:path w="3693" h="2302" extrusionOk="0">
                  <a:moveTo>
                    <a:pt x="1" y="0"/>
                  </a:moveTo>
                  <a:lnTo>
                    <a:pt x="1" y="170"/>
                  </a:lnTo>
                  <a:lnTo>
                    <a:pt x="130" y="244"/>
                  </a:lnTo>
                  <a:lnTo>
                    <a:pt x="446" y="427"/>
                  </a:lnTo>
                  <a:lnTo>
                    <a:pt x="575" y="502"/>
                  </a:lnTo>
                  <a:lnTo>
                    <a:pt x="891" y="685"/>
                  </a:lnTo>
                  <a:lnTo>
                    <a:pt x="1021" y="759"/>
                  </a:lnTo>
                  <a:lnTo>
                    <a:pt x="1338" y="941"/>
                  </a:lnTo>
                  <a:lnTo>
                    <a:pt x="1467" y="1017"/>
                  </a:lnTo>
                  <a:lnTo>
                    <a:pt x="1783" y="1198"/>
                  </a:lnTo>
                  <a:lnTo>
                    <a:pt x="1912" y="1273"/>
                  </a:lnTo>
                  <a:lnTo>
                    <a:pt x="2228" y="1456"/>
                  </a:lnTo>
                  <a:lnTo>
                    <a:pt x="2357" y="1530"/>
                  </a:lnTo>
                  <a:lnTo>
                    <a:pt x="2673" y="1713"/>
                  </a:lnTo>
                  <a:lnTo>
                    <a:pt x="2804" y="1788"/>
                  </a:lnTo>
                  <a:lnTo>
                    <a:pt x="3120" y="1971"/>
                  </a:lnTo>
                  <a:lnTo>
                    <a:pt x="3249" y="2045"/>
                  </a:lnTo>
                  <a:lnTo>
                    <a:pt x="3565" y="2227"/>
                  </a:lnTo>
                  <a:lnTo>
                    <a:pt x="3693" y="2301"/>
                  </a:lnTo>
                  <a:lnTo>
                    <a:pt x="3693" y="2132"/>
                  </a:lnTo>
                  <a:lnTo>
                    <a:pt x="3565" y="2058"/>
                  </a:lnTo>
                  <a:lnTo>
                    <a:pt x="3249" y="1875"/>
                  </a:lnTo>
                  <a:lnTo>
                    <a:pt x="3120" y="1801"/>
                  </a:lnTo>
                  <a:lnTo>
                    <a:pt x="2804" y="1618"/>
                  </a:lnTo>
                  <a:lnTo>
                    <a:pt x="2675" y="1543"/>
                  </a:lnTo>
                  <a:lnTo>
                    <a:pt x="2358" y="1360"/>
                  </a:lnTo>
                  <a:lnTo>
                    <a:pt x="2228" y="1286"/>
                  </a:lnTo>
                  <a:lnTo>
                    <a:pt x="1912" y="1104"/>
                  </a:lnTo>
                  <a:lnTo>
                    <a:pt x="1783" y="1028"/>
                  </a:lnTo>
                  <a:lnTo>
                    <a:pt x="1467" y="847"/>
                  </a:lnTo>
                  <a:lnTo>
                    <a:pt x="1338" y="772"/>
                  </a:lnTo>
                  <a:lnTo>
                    <a:pt x="1021" y="589"/>
                  </a:lnTo>
                  <a:lnTo>
                    <a:pt x="892" y="514"/>
                  </a:lnTo>
                  <a:lnTo>
                    <a:pt x="576" y="332"/>
                  </a:lnTo>
                  <a:lnTo>
                    <a:pt x="446" y="257"/>
                  </a:lnTo>
                  <a:lnTo>
                    <a:pt x="130" y="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6"/>
            <p:cNvSpPr/>
            <p:nvPr/>
          </p:nvSpPr>
          <p:spPr>
            <a:xfrm>
              <a:off x="1802550" y="1586875"/>
              <a:ext cx="4850" cy="2800"/>
            </a:xfrm>
            <a:custGeom>
              <a:avLst/>
              <a:gdLst/>
              <a:ahLst/>
              <a:cxnLst/>
              <a:rect l="l" t="t" r="r" b="b"/>
              <a:pathLst>
                <a:path w="194" h="112" extrusionOk="0">
                  <a:moveTo>
                    <a:pt x="66" y="0"/>
                  </a:moveTo>
                  <a:lnTo>
                    <a:pt x="1" y="38"/>
                  </a:lnTo>
                  <a:lnTo>
                    <a:pt x="129" y="112"/>
                  </a:lnTo>
                  <a:lnTo>
                    <a:pt x="194" y="7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6"/>
            <p:cNvSpPr/>
            <p:nvPr/>
          </p:nvSpPr>
          <p:spPr>
            <a:xfrm>
              <a:off x="1805750" y="1580275"/>
              <a:ext cx="1725" cy="28250"/>
            </a:xfrm>
            <a:custGeom>
              <a:avLst/>
              <a:gdLst/>
              <a:ahLst/>
              <a:cxnLst/>
              <a:rect l="l" t="t" r="r" b="b"/>
              <a:pathLst>
                <a:path w="69" h="1130" extrusionOk="0">
                  <a:moveTo>
                    <a:pt x="69" y="0"/>
                  </a:moveTo>
                  <a:lnTo>
                    <a:pt x="3" y="38"/>
                  </a:lnTo>
                  <a:lnTo>
                    <a:pt x="1" y="1130"/>
                  </a:lnTo>
                  <a:lnTo>
                    <a:pt x="64" y="1092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6"/>
            <p:cNvSpPr/>
            <p:nvPr/>
          </p:nvSpPr>
          <p:spPr>
            <a:xfrm>
              <a:off x="1803250" y="1577375"/>
              <a:ext cx="4200" cy="3825"/>
            </a:xfrm>
            <a:custGeom>
              <a:avLst/>
              <a:gdLst/>
              <a:ahLst/>
              <a:cxnLst/>
              <a:rect l="l" t="t" r="r" b="b"/>
              <a:pathLst>
                <a:path w="168" h="153" extrusionOk="0">
                  <a:moveTo>
                    <a:pt x="5" y="40"/>
                  </a:moveTo>
                  <a:cubicBezTo>
                    <a:pt x="3" y="40"/>
                    <a:pt x="2" y="41"/>
                    <a:pt x="0" y="42"/>
                  </a:cubicBezTo>
                  <a:lnTo>
                    <a:pt x="5" y="40"/>
                  </a:lnTo>
                  <a:close/>
                  <a:moveTo>
                    <a:pt x="74" y="0"/>
                  </a:moveTo>
                  <a:lnTo>
                    <a:pt x="70" y="2"/>
                  </a:lnTo>
                  <a:cubicBezTo>
                    <a:pt x="69" y="3"/>
                    <a:pt x="66" y="3"/>
                    <a:pt x="64" y="5"/>
                  </a:cubicBezTo>
                  <a:lnTo>
                    <a:pt x="5" y="40"/>
                  </a:lnTo>
                  <a:lnTo>
                    <a:pt x="5" y="40"/>
                  </a:lnTo>
                  <a:cubicBezTo>
                    <a:pt x="8" y="38"/>
                    <a:pt x="12" y="37"/>
                    <a:pt x="15" y="37"/>
                  </a:cubicBezTo>
                  <a:cubicBezTo>
                    <a:pt x="17" y="37"/>
                    <a:pt x="19" y="38"/>
                    <a:pt x="21" y="38"/>
                  </a:cubicBezTo>
                  <a:cubicBezTo>
                    <a:pt x="25" y="38"/>
                    <a:pt x="29" y="39"/>
                    <a:pt x="32" y="41"/>
                  </a:cubicBezTo>
                  <a:cubicBezTo>
                    <a:pt x="37" y="42"/>
                    <a:pt x="43" y="44"/>
                    <a:pt x="45" y="47"/>
                  </a:cubicBezTo>
                  <a:cubicBezTo>
                    <a:pt x="50" y="50"/>
                    <a:pt x="54" y="52"/>
                    <a:pt x="58" y="55"/>
                  </a:cubicBezTo>
                  <a:cubicBezTo>
                    <a:pt x="61" y="57"/>
                    <a:pt x="63" y="60"/>
                    <a:pt x="64" y="61"/>
                  </a:cubicBezTo>
                  <a:cubicBezTo>
                    <a:pt x="69" y="65"/>
                    <a:pt x="72" y="70"/>
                    <a:pt x="74" y="76"/>
                  </a:cubicBezTo>
                  <a:cubicBezTo>
                    <a:pt x="79" y="80"/>
                    <a:pt x="82" y="84"/>
                    <a:pt x="85" y="89"/>
                  </a:cubicBezTo>
                  <a:cubicBezTo>
                    <a:pt x="87" y="94"/>
                    <a:pt x="90" y="99"/>
                    <a:pt x="92" y="105"/>
                  </a:cubicBezTo>
                  <a:cubicBezTo>
                    <a:pt x="95" y="109"/>
                    <a:pt x="96" y="115"/>
                    <a:pt x="98" y="121"/>
                  </a:cubicBezTo>
                  <a:cubicBezTo>
                    <a:pt x="99" y="126"/>
                    <a:pt x="101" y="131"/>
                    <a:pt x="102" y="137"/>
                  </a:cubicBezTo>
                  <a:cubicBezTo>
                    <a:pt x="102" y="141"/>
                    <a:pt x="103" y="147"/>
                    <a:pt x="103" y="152"/>
                  </a:cubicBezTo>
                  <a:lnTo>
                    <a:pt x="167" y="115"/>
                  </a:lnTo>
                  <a:lnTo>
                    <a:pt x="167" y="112"/>
                  </a:lnTo>
                  <a:lnTo>
                    <a:pt x="167" y="109"/>
                  </a:lnTo>
                  <a:lnTo>
                    <a:pt x="167" y="106"/>
                  </a:lnTo>
                  <a:cubicBezTo>
                    <a:pt x="167" y="105"/>
                    <a:pt x="167" y="103"/>
                    <a:pt x="167" y="102"/>
                  </a:cubicBezTo>
                  <a:lnTo>
                    <a:pt x="167" y="99"/>
                  </a:lnTo>
                  <a:lnTo>
                    <a:pt x="167" y="96"/>
                  </a:lnTo>
                  <a:cubicBezTo>
                    <a:pt x="167" y="94"/>
                    <a:pt x="167" y="93"/>
                    <a:pt x="167" y="93"/>
                  </a:cubicBezTo>
                  <a:lnTo>
                    <a:pt x="167" y="89"/>
                  </a:lnTo>
                  <a:cubicBezTo>
                    <a:pt x="167" y="87"/>
                    <a:pt x="167" y="87"/>
                    <a:pt x="166" y="86"/>
                  </a:cubicBezTo>
                  <a:cubicBezTo>
                    <a:pt x="166" y="84"/>
                    <a:pt x="166" y="84"/>
                    <a:pt x="166" y="83"/>
                  </a:cubicBezTo>
                  <a:cubicBezTo>
                    <a:pt x="166" y="81"/>
                    <a:pt x="166" y="81"/>
                    <a:pt x="164" y="80"/>
                  </a:cubicBezTo>
                  <a:lnTo>
                    <a:pt x="164" y="77"/>
                  </a:lnTo>
                  <a:lnTo>
                    <a:pt x="163" y="73"/>
                  </a:lnTo>
                  <a:lnTo>
                    <a:pt x="161" y="70"/>
                  </a:lnTo>
                  <a:cubicBezTo>
                    <a:pt x="161" y="70"/>
                    <a:pt x="161" y="68"/>
                    <a:pt x="160" y="68"/>
                  </a:cubicBezTo>
                  <a:cubicBezTo>
                    <a:pt x="160" y="67"/>
                    <a:pt x="160" y="65"/>
                    <a:pt x="159" y="64"/>
                  </a:cubicBezTo>
                  <a:lnTo>
                    <a:pt x="157" y="61"/>
                  </a:lnTo>
                  <a:cubicBezTo>
                    <a:pt x="157" y="60"/>
                    <a:pt x="156" y="58"/>
                    <a:pt x="156" y="57"/>
                  </a:cubicBezTo>
                  <a:lnTo>
                    <a:pt x="153" y="54"/>
                  </a:lnTo>
                  <a:lnTo>
                    <a:pt x="153" y="52"/>
                  </a:lnTo>
                  <a:cubicBezTo>
                    <a:pt x="151" y="50"/>
                    <a:pt x="150" y="47"/>
                    <a:pt x="148" y="45"/>
                  </a:cubicBezTo>
                  <a:lnTo>
                    <a:pt x="144" y="39"/>
                  </a:lnTo>
                  <a:lnTo>
                    <a:pt x="141" y="35"/>
                  </a:lnTo>
                  <a:cubicBezTo>
                    <a:pt x="141" y="35"/>
                    <a:pt x="140" y="34"/>
                    <a:pt x="140" y="32"/>
                  </a:cubicBezTo>
                  <a:lnTo>
                    <a:pt x="137" y="29"/>
                  </a:lnTo>
                  <a:lnTo>
                    <a:pt x="134" y="26"/>
                  </a:lnTo>
                  <a:lnTo>
                    <a:pt x="132" y="25"/>
                  </a:lnTo>
                  <a:cubicBezTo>
                    <a:pt x="131" y="23"/>
                    <a:pt x="130" y="22"/>
                    <a:pt x="130" y="22"/>
                  </a:cubicBezTo>
                  <a:lnTo>
                    <a:pt x="127" y="19"/>
                  </a:lnTo>
                  <a:lnTo>
                    <a:pt x="124" y="16"/>
                  </a:lnTo>
                  <a:lnTo>
                    <a:pt x="122" y="15"/>
                  </a:lnTo>
                  <a:lnTo>
                    <a:pt x="121" y="15"/>
                  </a:lnTo>
                  <a:lnTo>
                    <a:pt x="118" y="12"/>
                  </a:lnTo>
                  <a:lnTo>
                    <a:pt x="115" y="10"/>
                  </a:lnTo>
                  <a:lnTo>
                    <a:pt x="112" y="9"/>
                  </a:lnTo>
                  <a:lnTo>
                    <a:pt x="111" y="6"/>
                  </a:lnTo>
                  <a:lnTo>
                    <a:pt x="108" y="6"/>
                  </a:lnTo>
                  <a:lnTo>
                    <a:pt x="105" y="5"/>
                  </a:lnTo>
                  <a:lnTo>
                    <a:pt x="102" y="3"/>
                  </a:lnTo>
                  <a:lnTo>
                    <a:pt x="101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6"/>
            <p:cNvSpPr/>
            <p:nvPr/>
          </p:nvSpPr>
          <p:spPr>
            <a:xfrm>
              <a:off x="1802525" y="1578175"/>
              <a:ext cx="3325" cy="30350"/>
            </a:xfrm>
            <a:custGeom>
              <a:avLst/>
              <a:gdLst/>
              <a:ahLst/>
              <a:cxnLst/>
              <a:rect l="l" t="t" r="r" b="b"/>
              <a:pathLst>
                <a:path w="133" h="1214" extrusionOk="0">
                  <a:moveTo>
                    <a:pt x="40" y="0"/>
                  </a:moveTo>
                  <a:cubicBezTo>
                    <a:pt x="18" y="0"/>
                    <a:pt x="3" y="17"/>
                    <a:pt x="3" y="47"/>
                  </a:cubicBezTo>
                  <a:lnTo>
                    <a:pt x="2" y="386"/>
                  </a:lnTo>
                  <a:lnTo>
                    <a:pt x="128" y="460"/>
                  </a:lnTo>
                  <a:lnTo>
                    <a:pt x="128" y="629"/>
                  </a:lnTo>
                  <a:lnTo>
                    <a:pt x="2" y="555"/>
                  </a:lnTo>
                  <a:lnTo>
                    <a:pt x="0" y="1138"/>
                  </a:lnTo>
                  <a:lnTo>
                    <a:pt x="130" y="1214"/>
                  </a:lnTo>
                  <a:lnTo>
                    <a:pt x="132" y="120"/>
                  </a:lnTo>
                  <a:cubicBezTo>
                    <a:pt x="131" y="76"/>
                    <a:pt x="106" y="33"/>
                    <a:pt x="69" y="9"/>
                  </a:cubicBezTo>
                  <a:cubicBezTo>
                    <a:pt x="58" y="3"/>
                    <a:pt x="49" y="0"/>
                    <a:pt x="4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6"/>
            <p:cNvSpPr/>
            <p:nvPr/>
          </p:nvSpPr>
          <p:spPr>
            <a:xfrm>
              <a:off x="1605575" y="1551950"/>
              <a:ext cx="150125" cy="86950"/>
            </a:xfrm>
            <a:custGeom>
              <a:avLst/>
              <a:gdLst/>
              <a:ahLst/>
              <a:cxnLst/>
              <a:rect l="l" t="t" r="r" b="b"/>
              <a:pathLst>
                <a:path w="6005" h="3478" extrusionOk="0">
                  <a:moveTo>
                    <a:pt x="3070" y="1"/>
                  </a:moveTo>
                  <a:lnTo>
                    <a:pt x="0" y="1784"/>
                  </a:lnTo>
                  <a:lnTo>
                    <a:pt x="2935" y="3478"/>
                  </a:lnTo>
                  <a:lnTo>
                    <a:pt x="6005" y="1694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6"/>
            <p:cNvSpPr/>
            <p:nvPr/>
          </p:nvSpPr>
          <p:spPr>
            <a:xfrm>
              <a:off x="1678950" y="1594300"/>
              <a:ext cx="76750" cy="45075"/>
            </a:xfrm>
            <a:custGeom>
              <a:avLst/>
              <a:gdLst/>
              <a:ahLst/>
              <a:cxnLst/>
              <a:rect l="l" t="t" r="r" b="b"/>
              <a:pathLst>
                <a:path w="3070" h="1803" extrusionOk="0">
                  <a:moveTo>
                    <a:pt x="3070" y="0"/>
                  </a:moveTo>
                  <a:lnTo>
                    <a:pt x="0" y="1784"/>
                  </a:lnTo>
                  <a:lnTo>
                    <a:pt x="0" y="1803"/>
                  </a:lnTo>
                  <a:lnTo>
                    <a:pt x="3070" y="19"/>
                  </a:lnTo>
                  <a:lnTo>
                    <a:pt x="307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6"/>
            <p:cNvSpPr/>
            <p:nvPr/>
          </p:nvSpPr>
          <p:spPr>
            <a:xfrm>
              <a:off x="1605575" y="1596550"/>
              <a:ext cx="73400" cy="42825"/>
            </a:xfrm>
            <a:custGeom>
              <a:avLst/>
              <a:gdLst/>
              <a:ahLst/>
              <a:cxnLst/>
              <a:rect l="l" t="t" r="r" b="b"/>
              <a:pathLst>
                <a:path w="2936" h="1713" extrusionOk="0">
                  <a:moveTo>
                    <a:pt x="0" y="0"/>
                  </a:moveTo>
                  <a:lnTo>
                    <a:pt x="0" y="18"/>
                  </a:lnTo>
                  <a:lnTo>
                    <a:pt x="2935" y="1713"/>
                  </a:lnTo>
                  <a:lnTo>
                    <a:pt x="2935" y="1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6"/>
            <p:cNvSpPr/>
            <p:nvPr/>
          </p:nvSpPr>
          <p:spPr>
            <a:xfrm>
              <a:off x="1605575" y="1596550"/>
              <a:ext cx="73400" cy="42825"/>
            </a:xfrm>
            <a:custGeom>
              <a:avLst/>
              <a:gdLst/>
              <a:ahLst/>
              <a:cxnLst/>
              <a:rect l="l" t="t" r="r" b="b"/>
              <a:pathLst>
                <a:path w="2936" h="1713" extrusionOk="0">
                  <a:moveTo>
                    <a:pt x="0" y="0"/>
                  </a:moveTo>
                  <a:lnTo>
                    <a:pt x="0" y="18"/>
                  </a:lnTo>
                  <a:lnTo>
                    <a:pt x="2935" y="1713"/>
                  </a:lnTo>
                  <a:lnTo>
                    <a:pt x="2935" y="1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6"/>
            <p:cNvSpPr/>
            <p:nvPr/>
          </p:nvSpPr>
          <p:spPr>
            <a:xfrm>
              <a:off x="1678950" y="1594725"/>
              <a:ext cx="76750" cy="45100"/>
            </a:xfrm>
            <a:custGeom>
              <a:avLst/>
              <a:gdLst/>
              <a:ahLst/>
              <a:cxnLst/>
              <a:rect l="l" t="t" r="r" b="b"/>
              <a:pathLst>
                <a:path w="3070" h="1804" extrusionOk="0">
                  <a:moveTo>
                    <a:pt x="3070" y="1"/>
                  </a:moveTo>
                  <a:lnTo>
                    <a:pt x="0" y="1784"/>
                  </a:lnTo>
                  <a:lnTo>
                    <a:pt x="0" y="1803"/>
                  </a:lnTo>
                  <a:lnTo>
                    <a:pt x="3070" y="20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6"/>
            <p:cNvSpPr/>
            <p:nvPr/>
          </p:nvSpPr>
          <p:spPr>
            <a:xfrm>
              <a:off x="1605575" y="1596975"/>
              <a:ext cx="73400" cy="42850"/>
            </a:xfrm>
            <a:custGeom>
              <a:avLst/>
              <a:gdLst/>
              <a:ahLst/>
              <a:cxnLst/>
              <a:rect l="l" t="t" r="r" b="b"/>
              <a:pathLst>
                <a:path w="2936" h="1714" extrusionOk="0">
                  <a:moveTo>
                    <a:pt x="0" y="1"/>
                  </a:moveTo>
                  <a:lnTo>
                    <a:pt x="0" y="20"/>
                  </a:lnTo>
                  <a:lnTo>
                    <a:pt x="2935" y="1713"/>
                  </a:lnTo>
                  <a:lnTo>
                    <a:pt x="2935" y="16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6"/>
            <p:cNvSpPr/>
            <p:nvPr/>
          </p:nvSpPr>
          <p:spPr>
            <a:xfrm>
              <a:off x="1678950" y="1595200"/>
              <a:ext cx="76750" cy="45050"/>
            </a:xfrm>
            <a:custGeom>
              <a:avLst/>
              <a:gdLst/>
              <a:ahLst/>
              <a:cxnLst/>
              <a:rect l="l" t="t" r="r" b="b"/>
              <a:pathLst>
                <a:path w="3070" h="1802" extrusionOk="0">
                  <a:moveTo>
                    <a:pt x="3070" y="1"/>
                  </a:moveTo>
                  <a:lnTo>
                    <a:pt x="0" y="1783"/>
                  </a:lnTo>
                  <a:lnTo>
                    <a:pt x="0" y="1802"/>
                  </a:lnTo>
                  <a:lnTo>
                    <a:pt x="3070" y="18"/>
                  </a:lnTo>
                  <a:lnTo>
                    <a:pt x="307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6"/>
            <p:cNvSpPr/>
            <p:nvPr/>
          </p:nvSpPr>
          <p:spPr>
            <a:xfrm>
              <a:off x="1605575" y="1597425"/>
              <a:ext cx="73400" cy="42825"/>
            </a:xfrm>
            <a:custGeom>
              <a:avLst/>
              <a:gdLst/>
              <a:ahLst/>
              <a:cxnLst/>
              <a:rect l="l" t="t" r="r" b="b"/>
              <a:pathLst>
                <a:path w="2936" h="1713" extrusionOk="0">
                  <a:moveTo>
                    <a:pt x="0" y="0"/>
                  </a:moveTo>
                  <a:lnTo>
                    <a:pt x="0" y="19"/>
                  </a:lnTo>
                  <a:lnTo>
                    <a:pt x="2935" y="1713"/>
                  </a:lnTo>
                  <a:lnTo>
                    <a:pt x="2935" y="16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6"/>
            <p:cNvSpPr/>
            <p:nvPr/>
          </p:nvSpPr>
          <p:spPr>
            <a:xfrm>
              <a:off x="1799250" y="1594975"/>
              <a:ext cx="3275" cy="1875"/>
            </a:xfrm>
            <a:custGeom>
              <a:avLst/>
              <a:gdLst/>
              <a:ahLst/>
              <a:cxnLst/>
              <a:rect l="l" t="t" r="r" b="b"/>
              <a:pathLst>
                <a:path w="131" h="75" extrusionOk="0">
                  <a:moveTo>
                    <a:pt x="66" y="1"/>
                  </a:moveTo>
                  <a:lnTo>
                    <a:pt x="1" y="37"/>
                  </a:lnTo>
                  <a:lnTo>
                    <a:pt x="65" y="75"/>
                  </a:lnTo>
                  <a:lnTo>
                    <a:pt x="130" y="37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6"/>
            <p:cNvSpPr/>
            <p:nvPr/>
          </p:nvSpPr>
          <p:spPr>
            <a:xfrm>
              <a:off x="1799250" y="1595900"/>
              <a:ext cx="1700" cy="15575"/>
            </a:xfrm>
            <a:custGeom>
              <a:avLst/>
              <a:gdLst/>
              <a:ahLst/>
              <a:cxnLst/>
              <a:rect l="l" t="t" r="r" b="b"/>
              <a:pathLst>
                <a:path w="68" h="623" extrusionOk="0">
                  <a:moveTo>
                    <a:pt x="1" y="0"/>
                  </a:moveTo>
                  <a:lnTo>
                    <a:pt x="2" y="585"/>
                  </a:lnTo>
                  <a:lnTo>
                    <a:pt x="68" y="622"/>
                  </a:lnTo>
                  <a:lnTo>
                    <a:pt x="65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6"/>
            <p:cNvSpPr/>
            <p:nvPr/>
          </p:nvSpPr>
          <p:spPr>
            <a:xfrm>
              <a:off x="1800850" y="1590750"/>
              <a:ext cx="1675" cy="5175"/>
            </a:xfrm>
            <a:custGeom>
              <a:avLst/>
              <a:gdLst/>
              <a:ahLst/>
              <a:cxnLst/>
              <a:rect l="l" t="t" r="r" b="b"/>
              <a:pathLst>
                <a:path w="67" h="207" extrusionOk="0">
                  <a:moveTo>
                    <a:pt x="1" y="0"/>
                  </a:moveTo>
                  <a:lnTo>
                    <a:pt x="2" y="170"/>
                  </a:lnTo>
                  <a:lnTo>
                    <a:pt x="66" y="206"/>
                  </a:lnTo>
                  <a:lnTo>
                    <a:pt x="66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6"/>
            <p:cNvSpPr/>
            <p:nvPr/>
          </p:nvSpPr>
          <p:spPr>
            <a:xfrm>
              <a:off x="1799250" y="1590750"/>
              <a:ext cx="3275" cy="1875"/>
            </a:xfrm>
            <a:custGeom>
              <a:avLst/>
              <a:gdLst/>
              <a:ahLst/>
              <a:cxnLst/>
              <a:rect l="l" t="t" r="r" b="b"/>
              <a:pathLst>
                <a:path w="131" h="75" extrusionOk="0">
                  <a:moveTo>
                    <a:pt x="65" y="0"/>
                  </a:moveTo>
                  <a:lnTo>
                    <a:pt x="1" y="37"/>
                  </a:lnTo>
                  <a:lnTo>
                    <a:pt x="65" y="74"/>
                  </a:lnTo>
                  <a:lnTo>
                    <a:pt x="130" y="3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6"/>
            <p:cNvSpPr/>
            <p:nvPr/>
          </p:nvSpPr>
          <p:spPr>
            <a:xfrm>
              <a:off x="1788125" y="1602350"/>
              <a:ext cx="1675" cy="15525"/>
            </a:xfrm>
            <a:custGeom>
              <a:avLst/>
              <a:gdLst/>
              <a:ahLst/>
              <a:cxnLst/>
              <a:rect l="l" t="t" r="r" b="b"/>
              <a:pathLst>
                <a:path w="67" h="621" extrusionOk="0">
                  <a:moveTo>
                    <a:pt x="1" y="0"/>
                  </a:moveTo>
                  <a:lnTo>
                    <a:pt x="2" y="583"/>
                  </a:lnTo>
                  <a:lnTo>
                    <a:pt x="66" y="621"/>
                  </a:lnTo>
                  <a:lnTo>
                    <a:pt x="65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6"/>
            <p:cNvSpPr/>
            <p:nvPr/>
          </p:nvSpPr>
          <p:spPr>
            <a:xfrm>
              <a:off x="1789725" y="1601400"/>
              <a:ext cx="3325" cy="16475"/>
            </a:xfrm>
            <a:custGeom>
              <a:avLst/>
              <a:gdLst/>
              <a:ahLst/>
              <a:cxnLst/>
              <a:rect l="l" t="t" r="r" b="b"/>
              <a:pathLst>
                <a:path w="133" h="659" extrusionOk="0">
                  <a:moveTo>
                    <a:pt x="131" y="1"/>
                  </a:moveTo>
                  <a:lnTo>
                    <a:pt x="1" y="76"/>
                  </a:lnTo>
                  <a:lnTo>
                    <a:pt x="2" y="659"/>
                  </a:lnTo>
                  <a:lnTo>
                    <a:pt x="133" y="58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6"/>
            <p:cNvSpPr/>
            <p:nvPr/>
          </p:nvSpPr>
          <p:spPr>
            <a:xfrm>
              <a:off x="1788125" y="1600450"/>
              <a:ext cx="4900" cy="2875"/>
            </a:xfrm>
            <a:custGeom>
              <a:avLst/>
              <a:gdLst/>
              <a:ahLst/>
              <a:cxnLst/>
              <a:rect l="l" t="t" r="r" b="b"/>
              <a:pathLst>
                <a:path w="196" h="115" extrusionOk="0">
                  <a:moveTo>
                    <a:pt x="130" y="1"/>
                  </a:moveTo>
                  <a:lnTo>
                    <a:pt x="1" y="76"/>
                  </a:lnTo>
                  <a:lnTo>
                    <a:pt x="65" y="114"/>
                  </a:lnTo>
                  <a:lnTo>
                    <a:pt x="195" y="39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6"/>
            <p:cNvSpPr/>
            <p:nvPr/>
          </p:nvSpPr>
          <p:spPr>
            <a:xfrm>
              <a:off x="1799225" y="1583175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1" y="0"/>
                  </a:moveTo>
                  <a:lnTo>
                    <a:pt x="2" y="340"/>
                  </a:lnTo>
                  <a:lnTo>
                    <a:pt x="66" y="377"/>
                  </a:lnTo>
                  <a:lnTo>
                    <a:pt x="64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6"/>
            <p:cNvSpPr/>
            <p:nvPr/>
          </p:nvSpPr>
          <p:spPr>
            <a:xfrm>
              <a:off x="1800850" y="1580150"/>
              <a:ext cx="2775" cy="1200"/>
            </a:xfrm>
            <a:custGeom>
              <a:avLst/>
              <a:gdLst/>
              <a:ahLst/>
              <a:cxnLst/>
              <a:rect l="l" t="t" r="r" b="b"/>
              <a:pathLst>
                <a:path w="111" h="48" extrusionOk="0">
                  <a:moveTo>
                    <a:pt x="27" y="1"/>
                  </a:moveTo>
                  <a:cubicBezTo>
                    <a:pt x="17" y="1"/>
                    <a:pt x="8" y="4"/>
                    <a:pt x="1" y="10"/>
                  </a:cubicBezTo>
                  <a:lnTo>
                    <a:pt x="65" y="47"/>
                  </a:lnTo>
                  <a:cubicBezTo>
                    <a:pt x="72" y="41"/>
                    <a:pt x="81" y="38"/>
                    <a:pt x="91" y="38"/>
                  </a:cubicBezTo>
                  <a:cubicBezTo>
                    <a:pt x="97" y="38"/>
                    <a:pt x="104" y="40"/>
                    <a:pt x="111" y="43"/>
                  </a:cubicBezTo>
                  <a:lnTo>
                    <a:pt x="46" y="5"/>
                  </a:lnTo>
                  <a:cubicBezTo>
                    <a:pt x="40" y="2"/>
                    <a:pt x="33" y="1"/>
                    <a:pt x="2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6"/>
            <p:cNvSpPr/>
            <p:nvPr/>
          </p:nvSpPr>
          <p:spPr>
            <a:xfrm>
              <a:off x="1800850" y="1580275"/>
              <a:ext cx="1850" cy="1075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9" y="0"/>
                  </a:moveTo>
                  <a:cubicBezTo>
                    <a:pt x="7" y="0"/>
                    <a:pt x="2" y="2"/>
                    <a:pt x="1" y="5"/>
                  </a:cubicBezTo>
                  <a:lnTo>
                    <a:pt x="65" y="42"/>
                  </a:lnTo>
                  <a:cubicBezTo>
                    <a:pt x="67" y="39"/>
                    <a:pt x="70" y="38"/>
                    <a:pt x="73" y="36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6"/>
            <p:cNvSpPr/>
            <p:nvPr/>
          </p:nvSpPr>
          <p:spPr>
            <a:xfrm>
              <a:off x="1801075" y="1580200"/>
              <a:ext cx="1825" cy="1025"/>
            </a:xfrm>
            <a:custGeom>
              <a:avLst/>
              <a:gdLst/>
              <a:ahLst/>
              <a:cxnLst/>
              <a:rect l="l" t="t" r="r" b="b"/>
              <a:pathLst>
                <a:path w="73" h="41" extrusionOk="0">
                  <a:moveTo>
                    <a:pt x="8" y="0"/>
                  </a:moveTo>
                  <a:cubicBezTo>
                    <a:pt x="5" y="2"/>
                    <a:pt x="2" y="2"/>
                    <a:pt x="0" y="3"/>
                  </a:cubicBezTo>
                  <a:lnTo>
                    <a:pt x="64" y="41"/>
                  </a:lnTo>
                  <a:lnTo>
                    <a:pt x="73" y="3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6"/>
            <p:cNvSpPr/>
            <p:nvPr/>
          </p:nvSpPr>
          <p:spPr>
            <a:xfrm>
              <a:off x="1801250" y="1580150"/>
              <a:ext cx="1775" cy="1025"/>
            </a:xfrm>
            <a:custGeom>
              <a:avLst/>
              <a:gdLst/>
              <a:ahLst/>
              <a:cxnLst/>
              <a:rect l="l" t="t" r="r" b="b"/>
              <a:pathLst>
                <a:path w="71" h="41" extrusionOk="0">
                  <a:moveTo>
                    <a:pt x="7" y="1"/>
                  </a:moveTo>
                  <a:lnTo>
                    <a:pt x="1" y="2"/>
                  </a:lnTo>
                  <a:lnTo>
                    <a:pt x="66" y="40"/>
                  </a:lnTo>
                  <a:cubicBezTo>
                    <a:pt x="67" y="40"/>
                    <a:pt x="69" y="39"/>
                    <a:pt x="70" y="39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6"/>
            <p:cNvSpPr/>
            <p:nvPr/>
          </p:nvSpPr>
          <p:spPr>
            <a:xfrm>
              <a:off x="1801400" y="1580150"/>
              <a:ext cx="1775" cy="975"/>
            </a:xfrm>
            <a:custGeom>
              <a:avLst/>
              <a:gdLst/>
              <a:ahLst/>
              <a:cxnLst/>
              <a:rect l="l" t="t" r="r" b="b"/>
              <a:pathLst>
                <a:path w="71" h="39" extrusionOk="0">
                  <a:moveTo>
                    <a:pt x="1" y="1"/>
                  </a:moveTo>
                  <a:lnTo>
                    <a:pt x="64" y="39"/>
                  </a:lnTo>
                  <a:lnTo>
                    <a:pt x="70" y="3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6"/>
            <p:cNvSpPr/>
            <p:nvPr/>
          </p:nvSpPr>
          <p:spPr>
            <a:xfrm>
              <a:off x="1801500" y="1580150"/>
              <a:ext cx="1775" cy="975"/>
            </a:xfrm>
            <a:custGeom>
              <a:avLst/>
              <a:gdLst/>
              <a:ahLst/>
              <a:cxnLst/>
              <a:rect l="l" t="t" r="r" b="b"/>
              <a:pathLst>
                <a:path w="71" h="39" extrusionOk="0">
                  <a:moveTo>
                    <a:pt x="1" y="1"/>
                  </a:moveTo>
                  <a:lnTo>
                    <a:pt x="66" y="39"/>
                  </a:lnTo>
                  <a:lnTo>
                    <a:pt x="70" y="3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6"/>
            <p:cNvSpPr/>
            <p:nvPr/>
          </p:nvSpPr>
          <p:spPr>
            <a:xfrm>
              <a:off x="1801625" y="158015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1"/>
                  </a:moveTo>
                  <a:lnTo>
                    <a:pt x="65" y="39"/>
                  </a:lnTo>
                  <a:lnTo>
                    <a:pt x="68" y="3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6"/>
            <p:cNvSpPr/>
            <p:nvPr/>
          </p:nvSpPr>
          <p:spPr>
            <a:xfrm>
              <a:off x="1801725" y="158015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1" y="1"/>
                  </a:moveTo>
                  <a:lnTo>
                    <a:pt x="64" y="39"/>
                  </a:lnTo>
                  <a:lnTo>
                    <a:pt x="69" y="3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6"/>
            <p:cNvSpPr/>
            <p:nvPr/>
          </p:nvSpPr>
          <p:spPr>
            <a:xfrm>
              <a:off x="1801825" y="15802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1" y="0"/>
                  </a:moveTo>
                  <a:lnTo>
                    <a:pt x="65" y="38"/>
                  </a:lnTo>
                  <a:lnTo>
                    <a:pt x="68" y="39"/>
                  </a:lnTo>
                  <a:lnTo>
                    <a:pt x="4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6"/>
            <p:cNvSpPr/>
            <p:nvPr/>
          </p:nvSpPr>
          <p:spPr>
            <a:xfrm>
              <a:off x="1801900" y="15802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1" y="1"/>
                  </a:moveTo>
                  <a:lnTo>
                    <a:pt x="65" y="38"/>
                  </a:lnTo>
                  <a:cubicBezTo>
                    <a:pt x="65" y="38"/>
                    <a:pt x="66" y="38"/>
                    <a:pt x="67" y="39"/>
                  </a:cubicBezTo>
                  <a:lnTo>
                    <a:pt x="67" y="39"/>
                  </a:lnTo>
                  <a:lnTo>
                    <a:pt x="4" y="2"/>
                  </a:lnTo>
                  <a:lnTo>
                    <a:pt x="1" y="1"/>
                  </a:lnTo>
                  <a:close/>
                  <a:moveTo>
                    <a:pt x="67" y="39"/>
                  </a:moveTo>
                  <a:lnTo>
                    <a:pt x="69" y="40"/>
                  </a:lnTo>
                  <a:cubicBezTo>
                    <a:pt x="68" y="39"/>
                    <a:pt x="67" y="39"/>
                    <a:pt x="67" y="39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6"/>
            <p:cNvSpPr/>
            <p:nvPr/>
          </p:nvSpPr>
          <p:spPr>
            <a:xfrm>
              <a:off x="1801975" y="1580275"/>
              <a:ext cx="1650" cy="950"/>
            </a:xfrm>
            <a:custGeom>
              <a:avLst/>
              <a:gdLst/>
              <a:ahLst/>
              <a:cxnLst/>
              <a:rect l="l" t="t" r="r" b="b"/>
              <a:pathLst>
                <a:path w="66" h="38" extrusionOk="0">
                  <a:moveTo>
                    <a:pt x="66" y="38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6" y="38"/>
                  </a:lnTo>
                  <a:lnTo>
                    <a:pt x="66" y="38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6"/>
            <p:cNvSpPr/>
            <p:nvPr/>
          </p:nvSpPr>
          <p:spPr>
            <a:xfrm>
              <a:off x="1791350" y="1591650"/>
              <a:ext cx="9525" cy="5525"/>
            </a:xfrm>
            <a:custGeom>
              <a:avLst/>
              <a:gdLst/>
              <a:ahLst/>
              <a:cxnLst/>
              <a:rect l="l" t="t" r="r" b="b"/>
              <a:pathLst>
                <a:path w="381" h="221" extrusionOk="0">
                  <a:moveTo>
                    <a:pt x="317" y="1"/>
                  </a:moveTo>
                  <a:lnTo>
                    <a:pt x="1" y="183"/>
                  </a:lnTo>
                  <a:lnTo>
                    <a:pt x="65" y="221"/>
                  </a:lnTo>
                  <a:lnTo>
                    <a:pt x="381" y="38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6"/>
            <p:cNvSpPr/>
            <p:nvPr/>
          </p:nvSpPr>
          <p:spPr>
            <a:xfrm>
              <a:off x="1799225" y="1580375"/>
              <a:ext cx="3250" cy="3750"/>
            </a:xfrm>
            <a:custGeom>
              <a:avLst/>
              <a:gdLst/>
              <a:ahLst/>
              <a:cxnLst/>
              <a:rect l="l" t="t" r="r" b="b"/>
              <a:pathLst>
                <a:path w="130" h="150" extrusionOk="0">
                  <a:moveTo>
                    <a:pt x="66" y="1"/>
                  </a:moveTo>
                  <a:cubicBezTo>
                    <a:pt x="27" y="25"/>
                    <a:pt x="3" y="67"/>
                    <a:pt x="1" y="112"/>
                  </a:cubicBezTo>
                  <a:lnTo>
                    <a:pt x="64" y="150"/>
                  </a:lnTo>
                  <a:cubicBezTo>
                    <a:pt x="67" y="105"/>
                    <a:pt x="92" y="63"/>
                    <a:pt x="130" y="38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6"/>
            <p:cNvSpPr/>
            <p:nvPr/>
          </p:nvSpPr>
          <p:spPr>
            <a:xfrm>
              <a:off x="1799225" y="1582875"/>
              <a:ext cx="1650" cy="1250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1" y="1"/>
                  </a:moveTo>
                  <a:cubicBezTo>
                    <a:pt x="1" y="5"/>
                    <a:pt x="1" y="8"/>
                    <a:pt x="1" y="12"/>
                  </a:cubicBezTo>
                  <a:lnTo>
                    <a:pt x="64" y="50"/>
                  </a:lnTo>
                  <a:lnTo>
                    <a:pt x="66" y="50"/>
                  </a:lnTo>
                  <a:cubicBezTo>
                    <a:pt x="64" y="46"/>
                    <a:pt x="64" y="41"/>
                    <a:pt x="66" y="3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6"/>
            <p:cNvSpPr/>
            <p:nvPr/>
          </p:nvSpPr>
          <p:spPr>
            <a:xfrm>
              <a:off x="1799250" y="1582625"/>
              <a:ext cx="1675" cy="1175"/>
            </a:xfrm>
            <a:custGeom>
              <a:avLst/>
              <a:gdLst/>
              <a:ahLst/>
              <a:cxnLst/>
              <a:rect l="l" t="t" r="r" b="b"/>
              <a:pathLst>
                <a:path w="67" h="47" extrusionOk="0">
                  <a:moveTo>
                    <a:pt x="2" y="0"/>
                  </a:moveTo>
                  <a:lnTo>
                    <a:pt x="1" y="11"/>
                  </a:lnTo>
                  <a:lnTo>
                    <a:pt x="65" y="47"/>
                  </a:lnTo>
                  <a:cubicBezTo>
                    <a:pt x="65" y="44"/>
                    <a:pt x="66" y="41"/>
                    <a:pt x="66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6"/>
            <p:cNvSpPr/>
            <p:nvPr/>
          </p:nvSpPr>
          <p:spPr>
            <a:xfrm>
              <a:off x="1799300" y="1582450"/>
              <a:ext cx="1650" cy="1150"/>
            </a:xfrm>
            <a:custGeom>
              <a:avLst/>
              <a:gdLst/>
              <a:ahLst/>
              <a:cxnLst/>
              <a:rect l="l" t="t" r="r" b="b"/>
              <a:pathLst>
                <a:path w="66" h="46" extrusionOk="0">
                  <a:moveTo>
                    <a:pt x="2" y="0"/>
                  </a:moveTo>
                  <a:cubicBezTo>
                    <a:pt x="0" y="3"/>
                    <a:pt x="0" y="6"/>
                    <a:pt x="0" y="7"/>
                  </a:cubicBezTo>
                  <a:lnTo>
                    <a:pt x="64" y="45"/>
                  </a:lnTo>
                  <a:cubicBezTo>
                    <a:pt x="64" y="42"/>
                    <a:pt x="66" y="41"/>
                    <a:pt x="66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6"/>
            <p:cNvSpPr/>
            <p:nvPr/>
          </p:nvSpPr>
          <p:spPr>
            <a:xfrm>
              <a:off x="1799325" y="1582300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2" y="0"/>
                  </a:moveTo>
                  <a:cubicBezTo>
                    <a:pt x="2" y="2"/>
                    <a:pt x="1" y="5"/>
                    <a:pt x="1" y="6"/>
                  </a:cubicBezTo>
                  <a:lnTo>
                    <a:pt x="65" y="44"/>
                  </a:lnTo>
                  <a:cubicBezTo>
                    <a:pt x="66" y="42"/>
                    <a:pt x="68" y="40"/>
                    <a:pt x="68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6"/>
            <p:cNvSpPr/>
            <p:nvPr/>
          </p:nvSpPr>
          <p:spPr>
            <a:xfrm>
              <a:off x="1799375" y="1582125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3" y="0"/>
                  </a:moveTo>
                  <a:lnTo>
                    <a:pt x="0" y="7"/>
                  </a:lnTo>
                  <a:lnTo>
                    <a:pt x="66" y="44"/>
                  </a:lnTo>
                  <a:cubicBezTo>
                    <a:pt x="66" y="42"/>
                    <a:pt x="67" y="41"/>
                    <a:pt x="67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6"/>
            <p:cNvSpPr/>
            <p:nvPr/>
          </p:nvSpPr>
          <p:spPr>
            <a:xfrm>
              <a:off x="1799450" y="1581975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2" y="0"/>
                  </a:moveTo>
                  <a:cubicBezTo>
                    <a:pt x="2" y="3"/>
                    <a:pt x="0" y="5"/>
                    <a:pt x="0" y="8"/>
                  </a:cubicBezTo>
                  <a:lnTo>
                    <a:pt x="64" y="44"/>
                  </a:lnTo>
                  <a:cubicBezTo>
                    <a:pt x="65" y="42"/>
                    <a:pt x="65" y="41"/>
                    <a:pt x="67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6"/>
            <p:cNvSpPr/>
            <p:nvPr/>
          </p:nvSpPr>
          <p:spPr>
            <a:xfrm>
              <a:off x="1799475" y="15818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4" y="1"/>
                  </a:moveTo>
                  <a:lnTo>
                    <a:pt x="1" y="6"/>
                  </a:lnTo>
                  <a:lnTo>
                    <a:pt x="66" y="44"/>
                  </a:lnTo>
                  <a:cubicBezTo>
                    <a:pt x="66" y="43"/>
                    <a:pt x="67" y="41"/>
                    <a:pt x="69" y="38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6"/>
            <p:cNvSpPr/>
            <p:nvPr/>
          </p:nvSpPr>
          <p:spPr>
            <a:xfrm>
              <a:off x="1799550" y="1581725"/>
              <a:ext cx="1725" cy="1075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3" y="0"/>
                  </a:moveTo>
                  <a:lnTo>
                    <a:pt x="1" y="5"/>
                  </a:lnTo>
                  <a:lnTo>
                    <a:pt x="66" y="42"/>
                  </a:lnTo>
                  <a:lnTo>
                    <a:pt x="69" y="3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6"/>
            <p:cNvSpPr/>
            <p:nvPr/>
          </p:nvSpPr>
          <p:spPr>
            <a:xfrm>
              <a:off x="1799625" y="1581600"/>
              <a:ext cx="1725" cy="1075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3" y="1"/>
                  </a:moveTo>
                  <a:cubicBezTo>
                    <a:pt x="3" y="2"/>
                    <a:pt x="2" y="4"/>
                    <a:pt x="0" y="5"/>
                  </a:cubicBezTo>
                  <a:lnTo>
                    <a:pt x="66" y="43"/>
                  </a:lnTo>
                  <a:lnTo>
                    <a:pt x="69" y="3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6"/>
            <p:cNvSpPr/>
            <p:nvPr/>
          </p:nvSpPr>
          <p:spPr>
            <a:xfrm>
              <a:off x="1799700" y="15814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5" y="1"/>
                  </a:moveTo>
                  <a:lnTo>
                    <a:pt x="0" y="6"/>
                  </a:lnTo>
                  <a:lnTo>
                    <a:pt x="66" y="44"/>
                  </a:lnTo>
                  <a:cubicBezTo>
                    <a:pt x="66" y="41"/>
                    <a:pt x="67" y="40"/>
                    <a:pt x="69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6"/>
            <p:cNvSpPr/>
            <p:nvPr/>
          </p:nvSpPr>
          <p:spPr>
            <a:xfrm>
              <a:off x="1799800" y="15812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4" y="1"/>
                  </a:moveTo>
                  <a:lnTo>
                    <a:pt x="1" y="7"/>
                  </a:lnTo>
                  <a:lnTo>
                    <a:pt x="65" y="44"/>
                  </a:lnTo>
                  <a:lnTo>
                    <a:pt x="69" y="39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6"/>
            <p:cNvSpPr/>
            <p:nvPr/>
          </p:nvSpPr>
          <p:spPr>
            <a:xfrm>
              <a:off x="1799875" y="1581150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5" y="0"/>
                  </a:moveTo>
                  <a:lnTo>
                    <a:pt x="1" y="6"/>
                  </a:lnTo>
                  <a:lnTo>
                    <a:pt x="64" y="44"/>
                  </a:lnTo>
                  <a:lnTo>
                    <a:pt x="69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6"/>
            <p:cNvSpPr/>
            <p:nvPr/>
          </p:nvSpPr>
          <p:spPr>
            <a:xfrm>
              <a:off x="1799975" y="1581000"/>
              <a:ext cx="1775" cy="1100"/>
            </a:xfrm>
            <a:custGeom>
              <a:avLst/>
              <a:gdLst/>
              <a:ahLst/>
              <a:cxnLst/>
              <a:rect l="l" t="t" r="r" b="b"/>
              <a:pathLst>
                <a:path w="71" h="44" extrusionOk="0">
                  <a:moveTo>
                    <a:pt x="7" y="0"/>
                  </a:moveTo>
                  <a:cubicBezTo>
                    <a:pt x="5" y="2"/>
                    <a:pt x="2" y="5"/>
                    <a:pt x="1" y="6"/>
                  </a:cubicBezTo>
                  <a:lnTo>
                    <a:pt x="66" y="44"/>
                  </a:lnTo>
                  <a:cubicBezTo>
                    <a:pt x="68" y="42"/>
                    <a:pt x="69" y="39"/>
                    <a:pt x="71" y="38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6"/>
            <p:cNvSpPr/>
            <p:nvPr/>
          </p:nvSpPr>
          <p:spPr>
            <a:xfrm>
              <a:off x="1800125" y="1580800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8" y="1"/>
                  </a:moveTo>
                  <a:cubicBezTo>
                    <a:pt x="5" y="2"/>
                    <a:pt x="2" y="5"/>
                    <a:pt x="1" y="8"/>
                  </a:cubicBezTo>
                  <a:lnTo>
                    <a:pt x="65" y="46"/>
                  </a:lnTo>
                  <a:lnTo>
                    <a:pt x="66" y="46"/>
                  </a:lnTo>
                  <a:cubicBezTo>
                    <a:pt x="67" y="43"/>
                    <a:pt x="70" y="42"/>
                    <a:pt x="73" y="39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6"/>
            <p:cNvSpPr/>
            <p:nvPr/>
          </p:nvSpPr>
          <p:spPr>
            <a:xfrm>
              <a:off x="1800325" y="1580425"/>
              <a:ext cx="2150" cy="1350"/>
            </a:xfrm>
            <a:custGeom>
              <a:avLst/>
              <a:gdLst/>
              <a:ahLst/>
              <a:cxnLst/>
              <a:rect l="l" t="t" r="r" b="b"/>
              <a:pathLst>
                <a:path w="86" h="54" extrusionOk="0">
                  <a:moveTo>
                    <a:pt x="22" y="0"/>
                  </a:moveTo>
                  <a:cubicBezTo>
                    <a:pt x="15" y="4"/>
                    <a:pt x="7" y="10"/>
                    <a:pt x="0" y="16"/>
                  </a:cubicBezTo>
                  <a:lnTo>
                    <a:pt x="65" y="54"/>
                  </a:lnTo>
                  <a:cubicBezTo>
                    <a:pt x="71" y="48"/>
                    <a:pt x="78" y="42"/>
                    <a:pt x="86" y="3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6"/>
            <p:cNvSpPr/>
            <p:nvPr/>
          </p:nvSpPr>
          <p:spPr>
            <a:xfrm>
              <a:off x="1800850" y="1581075"/>
              <a:ext cx="3325" cy="30350"/>
            </a:xfrm>
            <a:custGeom>
              <a:avLst/>
              <a:gdLst/>
              <a:ahLst/>
              <a:cxnLst/>
              <a:rect l="l" t="t" r="r" b="b"/>
              <a:pathLst>
                <a:path w="133" h="1214" extrusionOk="0">
                  <a:moveTo>
                    <a:pt x="94" y="1"/>
                  </a:moveTo>
                  <a:cubicBezTo>
                    <a:pt x="85" y="1"/>
                    <a:pt x="75" y="4"/>
                    <a:pt x="65" y="10"/>
                  </a:cubicBezTo>
                  <a:cubicBezTo>
                    <a:pt x="27" y="35"/>
                    <a:pt x="4" y="76"/>
                    <a:pt x="1" y="122"/>
                  </a:cubicBezTo>
                  <a:lnTo>
                    <a:pt x="1" y="461"/>
                  </a:lnTo>
                  <a:lnTo>
                    <a:pt x="66" y="424"/>
                  </a:lnTo>
                  <a:lnTo>
                    <a:pt x="66" y="593"/>
                  </a:lnTo>
                  <a:lnTo>
                    <a:pt x="1" y="631"/>
                  </a:lnTo>
                  <a:lnTo>
                    <a:pt x="4" y="1214"/>
                  </a:lnTo>
                  <a:lnTo>
                    <a:pt x="133" y="1140"/>
                  </a:lnTo>
                  <a:lnTo>
                    <a:pt x="130" y="47"/>
                  </a:lnTo>
                  <a:cubicBezTo>
                    <a:pt x="130" y="18"/>
                    <a:pt x="115" y="1"/>
                    <a:pt x="9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6"/>
            <p:cNvSpPr/>
            <p:nvPr/>
          </p:nvSpPr>
          <p:spPr>
            <a:xfrm>
              <a:off x="1788100" y="1596225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131" y="0"/>
                  </a:moveTo>
                  <a:lnTo>
                    <a:pt x="0" y="76"/>
                  </a:lnTo>
                  <a:lnTo>
                    <a:pt x="66" y="113"/>
                  </a:lnTo>
                  <a:lnTo>
                    <a:pt x="195" y="38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6"/>
            <p:cNvSpPr/>
            <p:nvPr/>
          </p:nvSpPr>
          <p:spPr>
            <a:xfrm>
              <a:off x="1777000" y="1606925"/>
              <a:ext cx="4850" cy="2800"/>
            </a:xfrm>
            <a:custGeom>
              <a:avLst/>
              <a:gdLst/>
              <a:ahLst/>
              <a:cxnLst/>
              <a:rect l="l" t="t" r="r" b="b"/>
              <a:pathLst>
                <a:path w="194" h="112" extrusionOk="0">
                  <a:moveTo>
                    <a:pt x="130" y="0"/>
                  </a:moveTo>
                  <a:lnTo>
                    <a:pt x="1" y="74"/>
                  </a:lnTo>
                  <a:lnTo>
                    <a:pt x="64" y="112"/>
                  </a:lnTo>
                  <a:lnTo>
                    <a:pt x="193" y="36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6"/>
            <p:cNvSpPr/>
            <p:nvPr/>
          </p:nvSpPr>
          <p:spPr>
            <a:xfrm>
              <a:off x="1777000" y="1608750"/>
              <a:ext cx="1650" cy="15550"/>
            </a:xfrm>
            <a:custGeom>
              <a:avLst/>
              <a:gdLst/>
              <a:ahLst/>
              <a:cxnLst/>
              <a:rect l="l" t="t" r="r" b="b"/>
              <a:pathLst>
                <a:path w="66" h="622" extrusionOk="0">
                  <a:moveTo>
                    <a:pt x="1" y="1"/>
                  </a:moveTo>
                  <a:lnTo>
                    <a:pt x="2" y="585"/>
                  </a:lnTo>
                  <a:lnTo>
                    <a:pt x="66" y="622"/>
                  </a:lnTo>
                  <a:lnTo>
                    <a:pt x="64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6"/>
            <p:cNvSpPr/>
            <p:nvPr/>
          </p:nvSpPr>
          <p:spPr>
            <a:xfrm>
              <a:off x="1778600" y="1607825"/>
              <a:ext cx="3275" cy="16475"/>
            </a:xfrm>
            <a:custGeom>
              <a:avLst/>
              <a:gdLst/>
              <a:ahLst/>
              <a:cxnLst/>
              <a:rect l="l" t="t" r="r" b="b"/>
              <a:pathLst>
                <a:path w="131" h="659" extrusionOk="0">
                  <a:moveTo>
                    <a:pt x="129" y="0"/>
                  </a:moveTo>
                  <a:lnTo>
                    <a:pt x="0" y="76"/>
                  </a:lnTo>
                  <a:lnTo>
                    <a:pt x="2" y="659"/>
                  </a:lnTo>
                  <a:lnTo>
                    <a:pt x="131" y="58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6"/>
            <p:cNvSpPr/>
            <p:nvPr/>
          </p:nvSpPr>
          <p:spPr>
            <a:xfrm>
              <a:off x="1780225" y="1598100"/>
              <a:ext cx="9525" cy="5500"/>
            </a:xfrm>
            <a:custGeom>
              <a:avLst/>
              <a:gdLst/>
              <a:ahLst/>
              <a:cxnLst/>
              <a:rect l="l" t="t" r="r" b="b"/>
              <a:pathLst>
                <a:path w="381" h="220" extrusionOk="0">
                  <a:moveTo>
                    <a:pt x="315" y="1"/>
                  </a:moveTo>
                  <a:lnTo>
                    <a:pt x="1" y="183"/>
                  </a:lnTo>
                  <a:lnTo>
                    <a:pt x="64" y="220"/>
                  </a:lnTo>
                  <a:lnTo>
                    <a:pt x="381" y="38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6"/>
            <p:cNvSpPr/>
            <p:nvPr/>
          </p:nvSpPr>
          <p:spPr>
            <a:xfrm>
              <a:off x="1776975" y="1602675"/>
              <a:ext cx="4875" cy="2825"/>
            </a:xfrm>
            <a:custGeom>
              <a:avLst/>
              <a:gdLst/>
              <a:ahLst/>
              <a:cxnLst/>
              <a:rect l="l" t="t" r="r" b="b"/>
              <a:pathLst>
                <a:path w="195" h="113" extrusionOk="0">
                  <a:moveTo>
                    <a:pt x="131" y="0"/>
                  </a:moveTo>
                  <a:lnTo>
                    <a:pt x="0" y="74"/>
                  </a:lnTo>
                  <a:lnTo>
                    <a:pt x="65" y="112"/>
                  </a:lnTo>
                  <a:lnTo>
                    <a:pt x="194" y="37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6"/>
            <p:cNvSpPr/>
            <p:nvPr/>
          </p:nvSpPr>
          <p:spPr>
            <a:xfrm>
              <a:off x="1765825" y="1615225"/>
              <a:ext cx="1700" cy="15525"/>
            </a:xfrm>
            <a:custGeom>
              <a:avLst/>
              <a:gdLst/>
              <a:ahLst/>
              <a:cxnLst/>
              <a:rect l="l" t="t" r="r" b="b"/>
              <a:pathLst>
                <a:path w="68" h="621" extrusionOk="0">
                  <a:moveTo>
                    <a:pt x="1" y="0"/>
                  </a:moveTo>
                  <a:lnTo>
                    <a:pt x="2" y="583"/>
                  </a:lnTo>
                  <a:lnTo>
                    <a:pt x="68" y="621"/>
                  </a:lnTo>
                  <a:lnTo>
                    <a:pt x="66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6"/>
            <p:cNvSpPr/>
            <p:nvPr/>
          </p:nvSpPr>
          <p:spPr>
            <a:xfrm>
              <a:off x="1765825" y="1613325"/>
              <a:ext cx="4900" cy="2850"/>
            </a:xfrm>
            <a:custGeom>
              <a:avLst/>
              <a:gdLst/>
              <a:ahLst/>
              <a:cxnLst/>
              <a:rect l="l" t="t" r="r" b="b"/>
              <a:pathLst>
                <a:path w="196" h="114" extrusionOk="0">
                  <a:moveTo>
                    <a:pt x="132" y="1"/>
                  </a:moveTo>
                  <a:lnTo>
                    <a:pt x="1" y="76"/>
                  </a:lnTo>
                  <a:lnTo>
                    <a:pt x="66" y="114"/>
                  </a:lnTo>
                  <a:lnTo>
                    <a:pt x="195" y="3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6"/>
            <p:cNvSpPr/>
            <p:nvPr/>
          </p:nvSpPr>
          <p:spPr>
            <a:xfrm>
              <a:off x="1767475" y="1614275"/>
              <a:ext cx="3275" cy="16475"/>
            </a:xfrm>
            <a:custGeom>
              <a:avLst/>
              <a:gdLst/>
              <a:ahLst/>
              <a:cxnLst/>
              <a:rect l="l" t="t" r="r" b="b"/>
              <a:pathLst>
                <a:path w="131" h="659" extrusionOk="0">
                  <a:moveTo>
                    <a:pt x="129" y="0"/>
                  </a:moveTo>
                  <a:lnTo>
                    <a:pt x="0" y="76"/>
                  </a:lnTo>
                  <a:lnTo>
                    <a:pt x="2" y="659"/>
                  </a:lnTo>
                  <a:lnTo>
                    <a:pt x="131" y="58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6"/>
            <p:cNvSpPr/>
            <p:nvPr/>
          </p:nvSpPr>
          <p:spPr>
            <a:xfrm>
              <a:off x="1769075" y="1604525"/>
              <a:ext cx="9550" cy="5525"/>
            </a:xfrm>
            <a:custGeom>
              <a:avLst/>
              <a:gdLst/>
              <a:ahLst/>
              <a:cxnLst/>
              <a:rect l="l" t="t" r="r" b="b"/>
              <a:pathLst>
                <a:path w="382" h="221" extrusionOk="0">
                  <a:moveTo>
                    <a:pt x="316" y="0"/>
                  </a:moveTo>
                  <a:lnTo>
                    <a:pt x="0" y="183"/>
                  </a:lnTo>
                  <a:lnTo>
                    <a:pt x="65" y="221"/>
                  </a:lnTo>
                  <a:lnTo>
                    <a:pt x="381" y="38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6"/>
            <p:cNvSpPr/>
            <p:nvPr/>
          </p:nvSpPr>
          <p:spPr>
            <a:xfrm>
              <a:off x="1765825" y="1609100"/>
              <a:ext cx="4900" cy="2800"/>
            </a:xfrm>
            <a:custGeom>
              <a:avLst/>
              <a:gdLst/>
              <a:ahLst/>
              <a:cxnLst/>
              <a:rect l="l" t="t" r="r" b="b"/>
              <a:pathLst>
                <a:path w="196" h="112" extrusionOk="0">
                  <a:moveTo>
                    <a:pt x="130" y="0"/>
                  </a:moveTo>
                  <a:lnTo>
                    <a:pt x="1" y="75"/>
                  </a:lnTo>
                  <a:lnTo>
                    <a:pt x="65" y="112"/>
                  </a:lnTo>
                  <a:lnTo>
                    <a:pt x="195" y="38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6"/>
            <p:cNvSpPr/>
            <p:nvPr/>
          </p:nvSpPr>
          <p:spPr>
            <a:xfrm>
              <a:off x="1754700" y="1621625"/>
              <a:ext cx="1700" cy="15550"/>
            </a:xfrm>
            <a:custGeom>
              <a:avLst/>
              <a:gdLst/>
              <a:ahLst/>
              <a:cxnLst/>
              <a:rect l="l" t="t" r="r" b="b"/>
              <a:pathLst>
                <a:path w="68" h="622" extrusionOk="0">
                  <a:moveTo>
                    <a:pt x="1" y="1"/>
                  </a:moveTo>
                  <a:lnTo>
                    <a:pt x="2" y="584"/>
                  </a:lnTo>
                  <a:lnTo>
                    <a:pt x="68" y="621"/>
                  </a:lnTo>
                  <a:lnTo>
                    <a:pt x="65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6"/>
            <p:cNvSpPr/>
            <p:nvPr/>
          </p:nvSpPr>
          <p:spPr>
            <a:xfrm>
              <a:off x="1754700" y="1619750"/>
              <a:ext cx="4900" cy="2850"/>
            </a:xfrm>
            <a:custGeom>
              <a:avLst/>
              <a:gdLst/>
              <a:ahLst/>
              <a:cxnLst/>
              <a:rect l="l" t="t" r="r" b="b"/>
              <a:pathLst>
                <a:path w="196" h="114" extrusionOk="0">
                  <a:moveTo>
                    <a:pt x="130" y="0"/>
                  </a:moveTo>
                  <a:lnTo>
                    <a:pt x="1" y="76"/>
                  </a:lnTo>
                  <a:lnTo>
                    <a:pt x="65" y="113"/>
                  </a:lnTo>
                  <a:lnTo>
                    <a:pt x="195" y="38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6"/>
            <p:cNvSpPr/>
            <p:nvPr/>
          </p:nvSpPr>
          <p:spPr>
            <a:xfrm>
              <a:off x="1756300" y="1620700"/>
              <a:ext cx="3325" cy="16475"/>
            </a:xfrm>
            <a:custGeom>
              <a:avLst/>
              <a:gdLst/>
              <a:ahLst/>
              <a:cxnLst/>
              <a:rect l="l" t="t" r="r" b="b"/>
              <a:pathLst>
                <a:path w="133" h="659" extrusionOk="0">
                  <a:moveTo>
                    <a:pt x="131" y="0"/>
                  </a:moveTo>
                  <a:lnTo>
                    <a:pt x="1" y="75"/>
                  </a:lnTo>
                  <a:lnTo>
                    <a:pt x="4" y="658"/>
                  </a:lnTo>
                  <a:lnTo>
                    <a:pt x="133" y="58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6"/>
            <p:cNvSpPr/>
            <p:nvPr/>
          </p:nvSpPr>
          <p:spPr>
            <a:xfrm>
              <a:off x="1757925" y="1610975"/>
              <a:ext cx="9525" cy="5500"/>
            </a:xfrm>
            <a:custGeom>
              <a:avLst/>
              <a:gdLst/>
              <a:ahLst/>
              <a:cxnLst/>
              <a:rect l="l" t="t" r="r" b="b"/>
              <a:pathLst>
                <a:path w="381" h="220" extrusionOk="0">
                  <a:moveTo>
                    <a:pt x="317" y="0"/>
                  </a:moveTo>
                  <a:lnTo>
                    <a:pt x="1" y="182"/>
                  </a:lnTo>
                  <a:lnTo>
                    <a:pt x="65" y="219"/>
                  </a:lnTo>
                  <a:lnTo>
                    <a:pt x="381" y="37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6"/>
            <p:cNvSpPr/>
            <p:nvPr/>
          </p:nvSpPr>
          <p:spPr>
            <a:xfrm>
              <a:off x="1754700" y="1615500"/>
              <a:ext cx="4850" cy="2850"/>
            </a:xfrm>
            <a:custGeom>
              <a:avLst/>
              <a:gdLst/>
              <a:ahLst/>
              <a:cxnLst/>
              <a:rect l="l" t="t" r="r" b="b"/>
              <a:pathLst>
                <a:path w="194" h="114" extrusionOk="0">
                  <a:moveTo>
                    <a:pt x="130" y="1"/>
                  </a:moveTo>
                  <a:lnTo>
                    <a:pt x="1" y="76"/>
                  </a:lnTo>
                  <a:lnTo>
                    <a:pt x="65" y="114"/>
                  </a:lnTo>
                  <a:lnTo>
                    <a:pt x="194" y="38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6"/>
            <p:cNvSpPr/>
            <p:nvPr/>
          </p:nvSpPr>
          <p:spPr>
            <a:xfrm>
              <a:off x="1743575" y="1626200"/>
              <a:ext cx="4850" cy="2825"/>
            </a:xfrm>
            <a:custGeom>
              <a:avLst/>
              <a:gdLst/>
              <a:ahLst/>
              <a:cxnLst/>
              <a:rect l="l" t="t" r="r" b="b"/>
              <a:pathLst>
                <a:path w="194" h="113" extrusionOk="0">
                  <a:moveTo>
                    <a:pt x="130" y="0"/>
                  </a:moveTo>
                  <a:lnTo>
                    <a:pt x="1" y="74"/>
                  </a:lnTo>
                  <a:lnTo>
                    <a:pt x="64" y="112"/>
                  </a:lnTo>
                  <a:lnTo>
                    <a:pt x="194" y="38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6"/>
            <p:cNvSpPr/>
            <p:nvPr/>
          </p:nvSpPr>
          <p:spPr>
            <a:xfrm>
              <a:off x="1746800" y="1617400"/>
              <a:ext cx="9525" cy="5525"/>
            </a:xfrm>
            <a:custGeom>
              <a:avLst/>
              <a:gdLst/>
              <a:ahLst/>
              <a:cxnLst/>
              <a:rect l="l" t="t" r="r" b="b"/>
              <a:pathLst>
                <a:path w="381" h="221" extrusionOk="0">
                  <a:moveTo>
                    <a:pt x="317" y="0"/>
                  </a:moveTo>
                  <a:lnTo>
                    <a:pt x="1" y="183"/>
                  </a:lnTo>
                  <a:lnTo>
                    <a:pt x="65" y="220"/>
                  </a:lnTo>
                  <a:lnTo>
                    <a:pt x="381" y="3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6"/>
            <p:cNvSpPr/>
            <p:nvPr/>
          </p:nvSpPr>
          <p:spPr>
            <a:xfrm>
              <a:off x="1743550" y="1621950"/>
              <a:ext cx="4875" cy="2825"/>
            </a:xfrm>
            <a:custGeom>
              <a:avLst/>
              <a:gdLst/>
              <a:ahLst/>
              <a:cxnLst/>
              <a:rect l="l" t="t" r="r" b="b"/>
              <a:pathLst>
                <a:path w="195" h="113" extrusionOk="0">
                  <a:moveTo>
                    <a:pt x="131" y="1"/>
                  </a:moveTo>
                  <a:lnTo>
                    <a:pt x="0" y="75"/>
                  </a:lnTo>
                  <a:lnTo>
                    <a:pt x="65" y="112"/>
                  </a:lnTo>
                  <a:lnTo>
                    <a:pt x="195" y="38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6"/>
            <p:cNvSpPr/>
            <p:nvPr/>
          </p:nvSpPr>
          <p:spPr>
            <a:xfrm>
              <a:off x="1745175" y="1591650"/>
              <a:ext cx="57350" cy="37375"/>
            </a:xfrm>
            <a:custGeom>
              <a:avLst/>
              <a:gdLst/>
              <a:ahLst/>
              <a:cxnLst/>
              <a:rect l="l" t="t" r="r" b="b"/>
              <a:pathLst>
                <a:path w="2294" h="1495" extrusionOk="0">
                  <a:moveTo>
                    <a:pt x="2293" y="1"/>
                  </a:moveTo>
                  <a:lnTo>
                    <a:pt x="2228" y="38"/>
                  </a:lnTo>
                  <a:lnTo>
                    <a:pt x="1912" y="221"/>
                  </a:lnTo>
                  <a:lnTo>
                    <a:pt x="1783" y="296"/>
                  </a:lnTo>
                  <a:lnTo>
                    <a:pt x="1466" y="478"/>
                  </a:lnTo>
                  <a:lnTo>
                    <a:pt x="1337" y="553"/>
                  </a:lnTo>
                  <a:lnTo>
                    <a:pt x="1021" y="736"/>
                  </a:lnTo>
                  <a:lnTo>
                    <a:pt x="891" y="810"/>
                  </a:lnTo>
                  <a:lnTo>
                    <a:pt x="575" y="992"/>
                  </a:lnTo>
                  <a:lnTo>
                    <a:pt x="446" y="1068"/>
                  </a:lnTo>
                  <a:lnTo>
                    <a:pt x="130" y="1250"/>
                  </a:lnTo>
                  <a:lnTo>
                    <a:pt x="0" y="1324"/>
                  </a:lnTo>
                  <a:lnTo>
                    <a:pt x="0" y="1494"/>
                  </a:lnTo>
                  <a:lnTo>
                    <a:pt x="130" y="1420"/>
                  </a:lnTo>
                  <a:lnTo>
                    <a:pt x="446" y="1237"/>
                  </a:lnTo>
                  <a:lnTo>
                    <a:pt x="576" y="1162"/>
                  </a:lnTo>
                  <a:lnTo>
                    <a:pt x="892" y="981"/>
                  </a:lnTo>
                  <a:lnTo>
                    <a:pt x="1021" y="905"/>
                  </a:lnTo>
                  <a:lnTo>
                    <a:pt x="1337" y="723"/>
                  </a:lnTo>
                  <a:lnTo>
                    <a:pt x="1466" y="647"/>
                  </a:lnTo>
                  <a:lnTo>
                    <a:pt x="1783" y="466"/>
                  </a:lnTo>
                  <a:lnTo>
                    <a:pt x="1913" y="391"/>
                  </a:lnTo>
                  <a:lnTo>
                    <a:pt x="2228" y="208"/>
                  </a:lnTo>
                  <a:lnTo>
                    <a:pt x="2293" y="170"/>
                  </a:lnTo>
                  <a:lnTo>
                    <a:pt x="229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6"/>
            <p:cNvSpPr/>
            <p:nvPr/>
          </p:nvSpPr>
          <p:spPr>
            <a:xfrm>
              <a:off x="1745150" y="1613250"/>
              <a:ext cx="3300" cy="30375"/>
            </a:xfrm>
            <a:custGeom>
              <a:avLst/>
              <a:gdLst/>
              <a:ahLst/>
              <a:cxnLst/>
              <a:rect l="l" t="t" r="r" b="b"/>
              <a:pathLst>
                <a:path w="132" h="1215" extrusionOk="0">
                  <a:moveTo>
                    <a:pt x="94" y="1"/>
                  </a:moveTo>
                  <a:cubicBezTo>
                    <a:pt x="86" y="1"/>
                    <a:pt x="76" y="4"/>
                    <a:pt x="65" y="9"/>
                  </a:cubicBezTo>
                  <a:cubicBezTo>
                    <a:pt x="26" y="34"/>
                    <a:pt x="1" y="76"/>
                    <a:pt x="0" y="121"/>
                  </a:cubicBezTo>
                  <a:lnTo>
                    <a:pt x="3" y="1214"/>
                  </a:lnTo>
                  <a:lnTo>
                    <a:pt x="132" y="1139"/>
                  </a:lnTo>
                  <a:lnTo>
                    <a:pt x="131" y="556"/>
                  </a:lnTo>
                  <a:lnTo>
                    <a:pt x="1" y="630"/>
                  </a:lnTo>
                  <a:lnTo>
                    <a:pt x="1" y="460"/>
                  </a:lnTo>
                  <a:lnTo>
                    <a:pt x="131" y="386"/>
                  </a:lnTo>
                  <a:lnTo>
                    <a:pt x="129" y="47"/>
                  </a:lnTo>
                  <a:cubicBezTo>
                    <a:pt x="129" y="17"/>
                    <a:pt x="115" y="1"/>
                    <a:pt x="9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6"/>
            <p:cNvSpPr/>
            <p:nvPr/>
          </p:nvSpPr>
          <p:spPr>
            <a:xfrm>
              <a:off x="1743550" y="1623800"/>
              <a:ext cx="1650" cy="5225"/>
            </a:xfrm>
            <a:custGeom>
              <a:avLst/>
              <a:gdLst/>
              <a:ahLst/>
              <a:cxnLst/>
              <a:rect l="l" t="t" r="r" b="b"/>
              <a:pathLst>
                <a:path w="66" h="209" extrusionOk="0">
                  <a:moveTo>
                    <a:pt x="0" y="1"/>
                  </a:moveTo>
                  <a:lnTo>
                    <a:pt x="2" y="170"/>
                  </a:lnTo>
                  <a:lnTo>
                    <a:pt x="65" y="208"/>
                  </a:lnTo>
                  <a:lnTo>
                    <a:pt x="65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6"/>
            <p:cNvSpPr/>
            <p:nvPr/>
          </p:nvSpPr>
          <p:spPr>
            <a:xfrm>
              <a:off x="1743550" y="1615325"/>
              <a:ext cx="1675" cy="28300"/>
            </a:xfrm>
            <a:custGeom>
              <a:avLst/>
              <a:gdLst/>
              <a:ahLst/>
              <a:cxnLst/>
              <a:rect l="l" t="t" r="r" b="b"/>
              <a:pathLst>
                <a:path w="67" h="1132" extrusionOk="0">
                  <a:moveTo>
                    <a:pt x="0" y="0"/>
                  </a:moveTo>
                  <a:lnTo>
                    <a:pt x="3" y="1094"/>
                  </a:lnTo>
                  <a:lnTo>
                    <a:pt x="67" y="1131"/>
                  </a:lnTo>
                  <a:lnTo>
                    <a:pt x="64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6"/>
            <p:cNvSpPr/>
            <p:nvPr/>
          </p:nvSpPr>
          <p:spPr>
            <a:xfrm>
              <a:off x="1745150" y="1612300"/>
              <a:ext cx="2775" cy="1200"/>
            </a:xfrm>
            <a:custGeom>
              <a:avLst/>
              <a:gdLst/>
              <a:ahLst/>
              <a:cxnLst/>
              <a:rect l="l" t="t" r="r" b="b"/>
              <a:pathLst>
                <a:path w="111" h="48" extrusionOk="0">
                  <a:moveTo>
                    <a:pt x="27" y="1"/>
                  </a:moveTo>
                  <a:cubicBezTo>
                    <a:pt x="18" y="1"/>
                    <a:pt x="8" y="4"/>
                    <a:pt x="0" y="10"/>
                  </a:cubicBezTo>
                  <a:lnTo>
                    <a:pt x="65" y="47"/>
                  </a:lnTo>
                  <a:cubicBezTo>
                    <a:pt x="73" y="42"/>
                    <a:pt x="82" y="39"/>
                    <a:pt x="91" y="39"/>
                  </a:cubicBezTo>
                  <a:cubicBezTo>
                    <a:pt x="98" y="39"/>
                    <a:pt x="104" y="40"/>
                    <a:pt x="110" y="43"/>
                  </a:cubicBezTo>
                  <a:lnTo>
                    <a:pt x="46" y="5"/>
                  </a:lnTo>
                  <a:cubicBezTo>
                    <a:pt x="40" y="2"/>
                    <a:pt x="34" y="1"/>
                    <a:pt x="2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6"/>
            <p:cNvSpPr/>
            <p:nvPr/>
          </p:nvSpPr>
          <p:spPr>
            <a:xfrm>
              <a:off x="1745150" y="1612425"/>
              <a:ext cx="1850" cy="1075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10" y="0"/>
                  </a:moveTo>
                  <a:cubicBezTo>
                    <a:pt x="6" y="2"/>
                    <a:pt x="3" y="3"/>
                    <a:pt x="0" y="5"/>
                  </a:cubicBezTo>
                  <a:lnTo>
                    <a:pt x="65" y="42"/>
                  </a:lnTo>
                  <a:cubicBezTo>
                    <a:pt x="68" y="41"/>
                    <a:pt x="71" y="40"/>
                    <a:pt x="74" y="38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6"/>
            <p:cNvSpPr/>
            <p:nvPr/>
          </p:nvSpPr>
          <p:spPr>
            <a:xfrm>
              <a:off x="1745400" y="1612350"/>
              <a:ext cx="1800" cy="1050"/>
            </a:xfrm>
            <a:custGeom>
              <a:avLst/>
              <a:gdLst/>
              <a:ahLst/>
              <a:cxnLst/>
              <a:rect l="l" t="t" r="r" b="b"/>
              <a:pathLst>
                <a:path w="72" h="42" extrusionOk="0">
                  <a:moveTo>
                    <a:pt x="7" y="1"/>
                  </a:moveTo>
                  <a:cubicBezTo>
                    <a:pt x="5" y="2"/>
                    <a:pt x="2" y="2"/>
                    <a:pt x="0" y="3"/>
                  </a:cubicBezTo>
                  <a:lnTo>
                    <a:pt x="64" y="41"/>
                  </a:lnTo>
                  <a:cubicBezTo>
                    <a:pt x="67" y="40"/>
                    <a:pt x="68" y="40"/>
                    <a:pt x="71" y="38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6"/>
            <p:cNvSpPr/>
            <p:nvPr/>
          </p:nvSpPr>
          <p:spPr>
            <a:xfrm>
              <a:off x="1745575" y="1612325"/>
              <a:ext cx="1750" cy="1000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6" y="0"/>
                  </a:moveTo>
                  <a:lnTo>
                    <a:pt x="0" y="2"/>
                  </a:lnTo>
                  <a:lnTo>
                    <a:pt x="64" y="39"/>
                  </a:lnTo>
                  <a:cubicBezTo>
                    <a:pt x="66" y="39"/>
                    <a:pt x="69" y="38"/>
                    <a:pt x="70" y="38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6"/>
            <p:cNvSpPr/>
            <p:nvPr/>
          </p:nvSpPr>
          <p:spPr>
            <a:xfrm>
              <a:off x="1745725" y="1612325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0" y="0"/>
                  </a:moveTo>
                  <a:lnTo>
                    <a:pt x="64" y="38"/>
                  </a:lnTo>
                  <a:lnTo>
                    <a:pt x="68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6"/>
            <p:cNvSpPr/>
            <p:nvPr/>
          </p:nvSpPr>
          <p:spPr>
            <a:xfrm>
              <a:off x="1745825" y="1612325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1" y="0"/>
                  </a:moveTo>
                  <a:lnTo>
                    <a:pt x="64" y="38"/>
                  </a:lnTo>
                  <a:lnTo>
                    <a:pt x="69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6"/>
            <p:cNvSpPr/>
            <p:nvPr/>
          </p:nvSpPr>
          <p:spPr>
            <a:xfrm>
              <a:off x="1745925" y="1612325"/>
              <a:ext cx="1750" cy="950"/>
            </a:xfrm>
            <a:custGeom>
              <a:avLst/>
              <a:gdLst/>
              <a:ahLst/>
              <a:cxnLst/>
              <a:rect l="l" t="t" r="r" b="b"/>
              <a:pathLst>
                <a:path w="70" h="38" extrusionOk="0">
                  <a:moveTo>
                    <a:pt x="1" y="0"/>
                  </a:moveTo>
                  <a:lnTo>
                    <a:pt x="66" y="38"/>
                  </a:lnTo>
                  <a:lnTo>
                    <a:pt x="69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6"/>
            <p:cNvSpPr/>
            <p:nvPr/>
          </p:nvSpPr>
          <p:spPr>
            <a:xfrm>
              <a:off x="1746050" y="1612325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0" y="0"/>
                  </a:moveTo>
                  <a:lnTo>
                    <a:pt x="64" y="38"/>
                  </a:lnTo>
                  <a:lnTo>
                    <a:pt x="64" y="39"/>
                  </a:lnTo>
                  <a:lnTo>
                    <a:pt x="67" y="39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6"/>
            <p:cNvSpPr/>
            <p:nvPr/>
          </p:nvSpPr>
          <p:spPr>
            <a:xfrm>
              <a:off x="1746125" y="161235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0" y="1"/>
                  </a:moveTo>
                  <a:lnTo>
                    <a:pt x="65" y="38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5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6"/>
            <p:cNvSpPr/>
            <p:nvPr/>
          </p:nvSpPr>
          <p:spPr>
            <a:xfrm>
              <a:off x="1746225" y="161237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1" y="1"/>
                  </a:moveTo>
                  <a:lnTo>
                    <a:pt x="64" y="39"/>
                  </a:lnTo>
                  <a:cubicBezTo>
                    <a:pt x="64" y="39"/>
                    <a:pt x="65" y="39"/>
                    <a:pt x="65" y="39"/>
                  </a:cubicBezTo>
                  <a:lnTo>
                    <a:pt x="65" y="39"/>
                  </a:lnTo>
                  <a:lnTo>
                    <a:pt x="3" y="2"/>
                  </a:lnTo>
                  <a:lnTo>
                    <a:pt x="1" y="1"/>
                  </a:lnTo>
                  <a:close/>
                  <a:moveTo>
                    <a:pt x="65" y="39"/>
                  </a:moveTo>
                  <a:lnTo>
                    <a:pt x="67" y="40"/>
                  </a:lnTo>
                  <a:cubicBezTo>
                    <a:pt x="66" y="39"/>
                    <a:pt x="66" y="39"/>
                    <a:pt x="65" y="39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6"/>
            <p:cNvSpPr/>
            <p:nvPr/>
          </p:nvSpPr>
          <p:spPr>
            <a:xfrm>
              <a:off x="1746300" y="1612425"/>
              <a:ext cx="1625" cy="975"/>
            </a:xfrm>
            <a:custGeom>
              <a:avLst/>
              <a:gdLst/>
              <a:ahLst/>
              <a:cxnLst/>
              <a:rect l="l" t="t" r="r" b="b"/>
              <a:pathLst>
                <a:path w="65" h="39" extrusionOk="0">
                  <a:moveTo>
                    <a:pt x="64" y="3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4" y="38"/>
                  </a:lnTo>
                  <a:lnTo>
                    <a:pt x="64" y="38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6"/>
            <p:cNvSpPr/>
            <p:nvPr/>
          </p:nvSpPr>
          <p:spPr>
            <a:xfrm>
              <a:off x="1743550" y="1612525"/>
              <a:ext cx="3250" cy="3775"/>
            </a:xfrm>
            <a:custGeom>
              <a:avLst/>
              <a:gdLst/>
              <a:ahLst/>
              <a:cxnLst/>
              <a:rect l="l" t="t" r="r" b="b"/>
              <a:pathLst>
                <a:path w="130" h="151" extrusionOk="0">
                  <a:moveTo>
                    <a:pt x="64" y="1"/>
                  </a:moveTo>
                  <a:cubicBezTo>
                    <a:pt x="26" y="25"/>
                    <a:pt x="2" y="67"/>
                    <a:pt x="0" y="112"/>
                  </a:cubicBezTo>
                  <a:lnTo>
                    <a:pt x="64" y="150"/>
                  </a:lnTo>
                  <a:cubicBezTo>
                    <a:pt x="67" y="105"/>
                    <a:pt x="90" y="63"/>
                    <a:pt x="129" y="38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6"/>
            <p:cNvSpPr/>
            <p:nvPr/>
          </p:nvSpPr>
          <p:spPr>
            <a:xfrm>
              <a:off x="1743500" y="1615025"/>
              <a:ext cx="1650" cy="1275"/>
            </a:xfrm>
            <a:custGeom>
              <a:avLst/>
              <a:gdLst/>
              <a:ahLst/>
              <a:cxnLst/>
              <a:rect l="l" t="t" r="r" b="b"/>
              <a:pathLst>
                <a:path w="66" h="51" extrusionOk="0">
                  <a:moveTo>
                    <a:pt x="2" y="1"/>
                  </a:moveTo>
                  <a:cubicBezTo>
                    <a:pt x="1" y="5"/>
                    <a:pt x="1" y="8"/>
                    <a:pt x="2" y="12"/>
                  </a:cubicBezTo>
                  <a:lnTo>
                    <a:pt x="65" y="49"/>
                  </a:lnTo>
                  <a:lnTo>
                    <a:pt x="65" y="49"/>
                  </a:lnTo>
                  <a:cubicBezTo>
                    <a:pt x="65" y="45"/>
                    <a:pt x="66" y="41"/>
                    <a:pt x="66" y="37"/>
                  </a:cubicBezTo>
                  <a:lnTo>
                    <a:pt x="2" y="1"/>
                  </a:lnTo>
                  <a:close/>
                  <a:moveTo>
                    <a:pt x="65" y="49"/>
                  </a:moveTo>
                  <a:cubicBezTo>
                    <a:pt x="65" y="50"/>
                    <a:pt x="65" y="50"/>
                    <a:pt x="65" y="50"/>
                  </a:cubicBezTo>
                  <a:lnTo>
                    <a:pt x="66" y="50"/>
                  </a:lnTo>
                  <a:lnTo>
                    <a:pt x="65" y="49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6"/>
            <p:cNvSpPr/>
            <p:nvPr/>
          </p:nvSpPr>
          <p:spPr>
            <a:xfrm>
              <a:off x="1743550" y="1614775"/>
              <a:ext cx="1675" cy="1200"/>
            </a:xfrm>
            <a:custGeom>
              <a:avLst/>
              <a:gdLst/>
              <a:ahLst/>
              <a:cxnLst/>
              <a:rect l="l" t="t" r="r" b="b"/>
              <a:pathLst>
                <a:path w="67" h="48" extrusionOk="0">
                  <a:moveTo>
                    <a:pt x="2" y="1"/>
                  </a:moveTo>
                  <a:cubicBezTo>
                    <a:pt x="2" y="5"/>
                    <a:pt x="0" y="6"/>
                    <a:pt x="0" y="11"/>
                  </a:cubicBezTo>
                  <a:lnTo>
                    <a:pt x="65" y="47"/>
                  </a:lnTo>
                  <a:cubicBezTo>
                    <a:pt x="65" y="44"/>
                    <a:pt x="67" y="41"/>
                    <a:pt x="67" y="3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6"/>
            <p:cNvSpPr/>
            <p:nvPr/>
          </p:nvSpPr>
          <p:spPr>
            <a:xfrm>
              <a:off x="1743575" y="1614625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2" y="1"/>
                  </a:moveTo>
                  <a:cubicBezTo>
                    <a:pt x="2" y="2"/>
                    <a:pt x="1" y="5"/>
                    <a:pt x="1" y="8"/>
                  </a:cubicBezTo>
                  <a:lnTo>
                    <a:pt x="66" y="46"/>
                  </a:lnTo>
                  <a:cubicBezTo>
                    <a:pt x="66" y="43"/>
                    <a:pt x="67" y="40"/>
                    <a:pt x="67" y="37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6"/>
            <p:cNvSpPr/>
            <p:nvPr/>
          </p:nvSpPr>
          <p:spPr>
            <a:xfrm>
              <a:off x="1743625" y="1614450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3" y="1"/>
                  </a:moveTo>
                  <a:cubicBezTo>
                    <a:pt x="2" y="2"/>
                    <a:pt x="0" y="5"/>
                    <a:pt x="0" y="6"/>
                  </a:cubicBezTo>
                  <a:lnTo>
                    <a:pt x="65" y="44"/>
                  </a:lnTo>
                  <a:cubicBezTo>
                    <a:pt x="65" y="41"/>
                    <a:pt x="67" y="40"/>
                    <a:pt x="67" y="37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6"/>
            <p:cNvSpPr/>
            <p:nvPr/>
          </p:nvSpPr>
          <p:spPr>
            <a:xfrm>
              <a:off x="1743675" y="1614275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2" y="0"/>
                  </a:moveTo>
                  <a:lnTo>
                    <a:pt x="1" y="8"/>
                  </a:lnTo>
                  <a:lnTo>
                    <a:pt x="65" y="44"/>
                  </a:lnTo>
                  <a:cubicBezTo>
                    <a:pt x="65" y="42"/>
                    <a:pt x="66" y="41"/>
                    <a:pt x="68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6"/>
            <p:cNvSpPr/>
            <p:nvPr/>
          </p:nvSpPr>
          <p:spPr>
            <a:xfrm>
              <a:off x="1743725" y="1614175"/>
              <a:ext cx="1725" cy="1075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3" y="0"/>
                  </a:moveTo>
                  <a:cubicBezTo>
                    <a:pt x="2" y="1"/>
                    <a:pt x="2" y="3"/>
                    <a:pt x="0" y="6"/>
                  </a:cubicBezTo>
                  <a:lnTo>
                    <a:pt x="66" y="42"/>
                  </a:lnTo>
                  <a:cubicBezTo>
                    <a:pt x="66" y="41"/>
                    <a:pt x="67" y="39"/>
                    <a:pt x="69" y="36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6"/>
            <p:cNvSpPr/>
            <p:nvPr/>
          </p:nvSpPr>
          <p:spPr>
            <a:xfrm>
              <a:off x="1743800" y="1614025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3" y="0"/>
                  </a:moveTo>
                  <a:cubicBezTo>
                    <a:pt x="2" y="2"/>
                    <a:pt x="2" y="3"/>
                    <a:pt x="0" y="6"/>
                  </a:cubicBezTo>
                  <a:lnTo>
                    <a:pt x="66" y="42"/>
                  </a:lnTo>
                  <a:cubicBezTo>
                    <a:pt x="66" y="41"/>
                    <a:pt x="67" y="39"/>
                    <a:pt x="67" y="36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6"/>
            <p:cNvSpPr/>
            <p:nvPr/>
          </p:nvSpPr>
          <p:spPr>
            <a:xfrm>
              <a:off x="1743875" y="1613875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3" y="0"/>
                  </a:moveTo>
                  <a:lnTo>
                    <a:pt x="0" y="6"/>
                  </a:lnTo>
                  <a:lnTo>
                    <a:pt x="64" y="42"/>
                  </a:lnTo>
                  <a:lnTo>
                    <a:pt x="67" y="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6"/>
            <p:cNvSpPr/>
            <p:nvPr/>
          </p:nvSpPr>
          <p:spPr>
            <a:xfrm>
              <a:off x="1743950" y="1613725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3" y="1"/>
                  </a:moveTo>
                  <a:lnTo>
                    <a:pt x="0" y="6"/>
                  </a:lnTo>
                  <a:lnTo>
                    <a:pt x="64" y="44"/>
                  </a:lnTo>
                  <a:lnTo>
                    <a:pt x="67" y="38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6"/>
            <p:cNvSpPr/>
            <p:nvPr/>
          </p:nvSpPr>
          <p:spPr>
            <a:xfrm>
              <a:off x="1744025" y="16135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" y="1"/>
                  </a:moveTo>
                  <a:lnTo>
                    <a:pt x="0" y="7"/>
                  </a:lnTo>
                  <a:lnTo>
                    <a:pt x="64" y="44"/>
                  </a:lnTo>
                  <a:cubicBezTo>
                    <a:pt x="65" y="43"/>
                    <a:pt x="67" y="40"/>
                    <a:pt x="68" y="39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6"/>
            <p:cNvSpPr/>
            <p:nvPr/>
          </p:nvSpPr>
          <p:spPr>
            <a:xfrm>
              <a:off x="1744075" y="1613450"/>
              <a:ext cx="1750" cy="1100"/>
            </a:xfrm>
            <a:custGeom>
              <a:avLst/>
              <a:gdLst/>
              <a:ahLst/>
              <a:cxnLst/>
              <a:rect l="l" t="t" r="r" b="b"/>
              <a:pathLst>
                <a:path w="70" h="44" extrusionOk="0">
                  <a:moveTo>
                    <a:pt x="5" y="0"/>
                  </a:moveTo>
                  <a:lnTo>
                    <a:pt x="1" y="6"/>
                  </a:lnTo>
                  <a:lnTo>
                    <a:pt x="66" y="44"/>
                  </a:lnTo>
                  <a:lnTo>
                    <a:pt x="69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6"/>
            <p:cNvSpPr/>
            <p:nvPr/>
          </p:nvSpPr>
          <p:spPr>
            <a:xfrm>
              <a:off x="1744200" y="1613300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5" y="0"/>
                  </a:moveTo>
                  <a:lnTo>
                    <a:pt x="0" y="6"/>
                  </a:lnTo>
                  <a:lnTo>
                    <a:pt x="64" y="44"/>
                  </a:lnTo>
                  <a:lnTo>
                    <a:pt x="68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6"/>
            <p:cNvSpPr/>
            <p:nvPr/>
          </p:nvSpPr>
          <p:spPr>
            <a:xfrm>
              <a:off x="1744300" y="1613150"/>
              <a:ext cx="1775" cy="1100"/>
            </a:xfrm>
            <a:custGeom>
              <a:avLst/>
              <a:gdLst/>
              <a:ahLst/>
              <a:cxnLst/>
              <a:rect l="l" t="t" r="r" b="b"/>
              <a:pathLst>
                <a:path w="71" h="44" extrusionOk="0">
                  <a:moveTo>
                    <a:pt x="5" y="0"/>
                  </a:moveTo>
                  <a:cubicBezTo>
                    <a:pt x="4" y="2"/>
                    <a:pt x="2" y="5"/>
                    <a:pt x="1" y="6"/>
                  </a:cubicBezTo>
                  <a:lnTo>
                    <a:pt x="64" y="44"/>
                  </a:lnTo>
                  <a:lnTo>
                    <a:pt x="70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6"/>
            <p:cNvSpPr/>
            <p:nvPr/>
          </p:nvSpPr>
          <p:spPr>
            <a:xfrm>
              <a:off x="1744425" y="1612975"/>
              <a:ext cx="1825" cy="1150"/>
            </a:xfrm>
            <a:custGeom>
              <a:avLst/>
              <a:gdLst/>
              <a:ahLst/>
              <a:cxnLst/>
              <a:rect l="l" t="t" r="r" b="b"/>
              <a:pathLst>
                <a:path w="73" h="46" extrusionOk="0">
                  <a:moveTo>
                    <a:pt x="7" y="0"/>
                  </a:moveTo>
                  <a:cubicBezTo>
                    <a:pt x="6" y="2"/>
                    <a:pt x="3" y="5"/>
                    <a:pt x="0" y="7"/>
                  </a:cubicBezTo>
                  <a:lnTo>
                    <a:pt x="65" y="45"/>
                  </a:lnTo>
                  <a:cubicBezTo>
                    <a:pt x="67" y="42"/>
                    <a:pt x="70" y="39"/>
                    <a:pt x="73" y="38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6"/>
            <p:cNvSpPr/>
            <p:nvPr/>
          </p:nvSpPr>
          <p:spPr>
            <a:xfrm>
              <a:off x="1744600" y="1612525"/>
              <a:ext cx="2200" cy="1400"/>
            </a:xfrm>
            <a:custGeom>
              <a:avLst/>
              <a:gdLst/>
              <a:ahLst/>
              <a:cxnLst/>
              <a:rect l="l" t="t" r="r" b="b"/>
              <a:pathLst>
                <a:path w="88" h="56" extrusionOk="0">
                  <a:moveTo>
                    <a:pt x="22" y="1"/>
                  </a:moveTo>
                  <a:cubicBezTo>
                    <a:pt x="15" y="5"/>
                    <a:pt x="8" y="11"/>
                    <a:pt x="0" y="18"/>
                  </a:cubicBezTo>
                  <a:lnTo>
                    <a:pt x="66" y="56"/>
                  </a:lnTo>
                  <a:cubicBezTo>
                    <a:pt x="71" y="49"/>
                    <a:pt x="79" y="43"/>
                    <a:pt x="87" y="38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6"/>
            <p:cNvSpPr/>
            <p:nvPr/>
          </p:nvSpPr>
          <p:spPr>
            <a:xfrm>
              <a:off x="1754675" y="1608900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0" y="1"/>
                  </a:moveTo>
                  <a:lnTo>
                    <a:pt x="2" y="340"/>
                  </a:lnTo>
                  <a:lnTo>
                    <a:pt x="66" y="378"/>
                  </a:lnTo>
                  <a:lnTo>
                    <a:pt x="6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6"/>
            <p:cNvSpPr/>
            <p:nvPr/>
          </p:nvSpPr>
          <p:spPr>
            <a:xfrm>
              <a:off x="1756275" y="1605900"/>
              <a:ext cx="2800" cy="1175"/>
            </a:xfrm>
            <a:custGeom>
              <a:avLst/>
              <a:gdLst/>
              <a:ahLst/>
              <a:cxnLst/>
              <a:rect l="l" t="t" r="r" b="b"/>
              <a:pathLst>
                <a:path w="112" h="47" extrusionOk="0">
                  <a:moveTo>
                    <a:pt x="27" y="0"/>
                  </a:moveTo>
                  <a:cubicBezTo>
                    <a:pt x="18" y="0"/>
                    <a:pt x="9" y="3"/>
                    <a:pt x="0" y="9"/>
                  </a:cubicBezTo>
                  <a:lnTo>
                    <a:pt x="65" y="47"/>
                  </a:lnTo>
                  <a:cubicBezTo>
                    <a:pt x="73" y="41"/>
                    <a:pt x="82" y="38"/>
                    <a:pt x="92" y="38"/>
                  </a:cubicBezTo>
                  <a:cubicBezTo>
                    <a:pt x="98" y="38"/>
                    <a:pt x="105" y="39"/>
                    <a:pt x="112" y="42"/>
                  </a:cubicBezTo>
                  <a:lnTo>
                    <a:pt x="47" y="5"/>
                  </a:lnTo>
                  <a:cubicBezTo>
                    <a:pt x="41" y="2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6"/>
            <p:cNvSpPr/>
            <p:nvPr/>
          </p:nvSpPr>
          <p:spPr>
            <a:xfrm>
              <a:off x="1756275" y="1606000"/>
              <a:ext cx="1875" cy="1075"/>
            </a:xfrm>
            <a:custGeom>
              <a:avLst/>
              <a:gdLst/>
              <a:ahLst/>
              <a:cxnLst/>
              <a:rect l="l" t="t" r="r" b="b"/>
              <a:pathLst>
                <a:path w="75" h="43" extrusionOk="0">
                  <a:moveTo>
                    <a:pt x="10" y="1"/>
                  </a:moveTo>
                  <a:cubicBezTo>
                    <a:pt x="7" y="2"/>
                    <a:pt x="5" y="4"/>
                    <a:pt x="0" y="5"/>
                  </a:cubicBezTo>
                  <a:lnTo>
                    <a:pt x="65" y="43"/>
                  </a:lnTo>
                  <a:cubicBezTo>
                    <a:pt x="68" y="40"/>
                    <a:pt x="71" y="38"/>
                    <a:pt x="74" y="38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6"/>
            <p:cNvSpPr/>
            <p:nvPr/>
          </p:nvSpPr>
          <p:spPr>
            <a:xfrm>
              <a:off x="1756525" y="1605925"/>
              <a:ext cx="1800" cy="1050"/>
            </a:xfrm>
            <a:custGeom>
              <a:avLst/>
              <a:gdLst/>
              <a:ahLst/>
              <a:cxnLst/>
              <a:rect l="l" t="t" r="r" b="b"/>
              <a:pathLst>
                <a:path w="72" h="42" extrusionOk="0">
                  <a:moveTo>
                    <a:pt x="8" y="1"/>
                  </a:moveTo>
                  <a:cubicBezTo>
                    <a:pt x="5" y="1"/>
                    <a:pt x="2" y="2"/>
                    <a:pt x="0" y="4"/>
                  </a:cubicBezTo>
                  <a:lnTo>
                    <a:pt x="64" y="41"/>
                  </a:lnTo>
                  <a:cubicBezTo>
                    <a:pt x="67" y="40"/>
                    <a:pt x="70" y="39"/>
                    <a:pt x="71" y="39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6"/>
            <p:cNvSpPr/>
            <p:nvPr/>
          </p:nvSpPr>
          <p:spPr>
            <a:xfrm>
              <a:off x="1756700" y="1605900"/>
              <a:ext cx="1775" cy="1000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6" y="0"/>
                  </a:moveTo>
                  <a:cubicBezTo>
                    <a:pt x="5" y="0"/>
                    <a:pt x="2" y="0"/>
                    <a:pt x="1" y="2"/>
                  </a:cubicBezTo>
                  <a:lnTo>
                    <a:pt x="64" y="40"/>
                  </a:lnTo>
                  <a:lnTo>
                    <a:pt x="70" y="3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6"/>
            <p:cNvSpPr/>
            <p:nvPr/>
          </p:nvSpPr>
          <p:spPr>
            <a:xfrm>
              <a:off x="1756850" y="1605900"/>
              <a:ext cx="1750" cy="975"/>
            </a:xfrm>
            <a:custGeom>
              <a:avLst/>
              <a:gdLst/>
              <a:ahLst/>
              <a:cxnLst/>
              <a:rect l="l" t="t" r="r" b="b"/>
              <a:pathLst>
                <a:path w="70" h="39" extrusionOk="0">
                  <a:moveTo>
                    <a:pt x="0" y="0"/>
                  </a:moveTo>
                  <a:lnTo>
                    <a:pt x="64" y="38"/>
                  </a:lnTo>
                  <a:lnTo>
                    <a:pt x="70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6"/>
            <p:cNvSpPr/>
            <p:nvPr/>
          </p:nvSpPr>
          <p:spPr>
            <a:xfrm>
              <a:off x="1756950" y="1605900"/>
              <a:ext cx="1775" cy="975"/>
            </a:xfrm>
            <a:custGeom>
              <a:avLst/>
              <a:gdLst/>
              <a:ahLst/>
              <a:cxnLst/>
              <a:rect l="l" t="t" r="r" b="b"/>
              <a:pathLst>
                <a:path w="71" h="39" extrusionOk="0">
                  <a:moveTo>
                    <a:pt x="1" y="0"/>
                  </a:moveTo>
                  <a:lnTo>
                    <a:pt x="66" y="38"/>
                  </a:lnTo>
                  <a:cubicBezTo>
                    <a:pt x="67" y="37"/>
                    <a:pt x="67" y="37"/>
                    <a:pt x="68" y="37"/>
                  </a:cubicBezTo>
                  <a:cubicBezTo>
                    <a:pt x="68" y="37"/>
                    <a:pt x="68" y="37"/>
                    <a:pt x="68" y="37"/>
                  </a:cubicBezTo>
                  <a:lnTo>
                    <a:pt x="68" y="37"/>
                  </a:lnTo>
                  <a:lnTo>
                    <a:pt x="5" y="0"/>
                  </a:lnTo>
                  <a:close/>
                  <a:moveTo>
                    <a:pt x="68" y="37"/>
                  </a:moveTo>
                  <a:lnTo>
                    <a:pt x="70" y="38"/>
                  </a:lnTo>
                  <a:cubicBezTo>
                    <a:pt x="70" y="38"/>
                    <a:pt x="69" y="37"/>
                    <a:pt x="68" y="37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6"/>
            <p:cNvSpPr/>
            <p:nvPr/>
          </p:nvSpPr>
          <p:spPr>
            <a:xfrm>
              <a:off x="1757075" y="160590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0"/>
                  </a:moveTo>
                  <a:lnTo>
                    <a:pt x="65" y="38"/>
                  </a:lnTo>
                  <a:lnTo>
                    <a:pt x="65" y="37"/>
                  </a:lnTo>
                  <a:lnTo>
                    <a:pt x="68" y="3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6"/>
            <p:cNvSpPr/>
            <p:nvPr/>
          </p:nvSpPr>
          <p:spPr>
            <a:xfrm>
              <a:off x="1757175" y="160590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0"/>
                  </a:moveTo>
                  <a:lnTo>
                    <a:pt x="64" y="38"/>
                  </a:lnTo>
                  <a:lnTo>
                    <a:pt x="69" y="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6"/>
            <p:cNvSpPr/>
            <p:nvPr/>
          </p:nvSpPr>
          <p:spPr>
            <a:xfrm>
              <a:off x="1757275" y="16059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1" y="0"/>
                  </a:moveTo>
                  <a:lnTo>
                    <a:pt x="65" y="38"/>
                  </a:lnTo>
                  <a:lnTo>
                    <a:pt x="67" y="40"/>
                  </a:lnTo>
                  <a:lnTo>
                    <a:pt x="4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6"/>
            <p:cNvSpPr/>
            <p:nvPr/>
          </p:nvSpPr>
          <p:spPr>
            <a:xfrm>
              <a:off x="1757350" y="16059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1" y="1"/>
                  </a:moveTo>
                  <a:lnTo>
                    <a:pt x="4" y="4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1" y="1"/>
                  </a:lnTo>
                  <a:close/>
                  <a:moveTo>
                    <a:pt x="56" y="33"/>
                  </a:moveTo>
                  <a:lnTo>
                    <a:pt x="64" y="39"/>
                  </a:lnTo>
                  <a:lnTo>
                    <a:pt x="67" y="40"/>
                  </a:lnTo>
                  <a:lnTo>
                    <a:pt x="56" y="33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6"/>
            <p:cNvSpPr/>
            <p:nvPr/>
          </p:nvSpPr>
          <p:spPr>
            <a:xfrm>
              <a:off x="1757425" y="1606000"/>
              <a:ext cx="1650" cy="950"/>
            </a:xfrm>
            <a:custGeom>
              <a:avLst/>
              <a:gdLst/>
              <a:ahLst/>
              <a:cxnLst/>
              <a:rect l="l" t="t" r="r" b="b"/>
              <a:pathLst>
                <a:path w="66" h="38" extrusionOk="0">
                  <a:moveTo>
                    <a:pt x="66" y="37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66" y="37"/>
                  </a:lnTo>
                  <a:lnTo>
                    <a:pt x="66" y="37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6"/>
            <p:cNvSpPr/>
            <p:nvPr/>
          </p:nvSpPr>
          <p:spPr>
            <a:xfrm>
              <a:off x="1756275" y="1606825"/>
              <a:ext cx="3275" cy="11500"/>
            </a:xfrm>
            <a:custGeom>
              <a:avLst/>
              <a:gdLst/>
              <a:ahLst/>
              <a:cxnLst/>
              <a:rect l="l" t="t" r="r" b="b"/>
              <a:pathLst>
                <a:path w="131" h="460" extrusionOk="0">
                  <a:moveTo>
                    <a:pt x="95" y="0"/>
                  </a:moveTo>
                  <a:cubicBezTo>
                    <a:pt x="86" y="0"/>
                    <a:pt x="76" y="3"/>
                    <a:pt x="65" y="10"/>
                  </a:cubicBezTo>
                  <a:cubicBezTo>
                    <a:pt x="26" y="33"/>
                    <a:pt x="3" y="75"/>
                    <a:pt x="0" y="120"/>
                  </a:cubicBezTo>
                  <a:lnTo>
                    <a:pt x="0" y="459"/>
                  </a:lnTo>
                  <a:lnTo>
                    <a:pt x="131" y="385"/>
                  </a:lnTo>
                  <a:lnTo>
                    <a:pt x="131" y="46"/>
                  </a:lnTo>
                  <a:cubicBezTo>
                    <a:pt x="131" y="17"/>
                    <a:pt x="116" y="0"/>
                    <a:pt x="95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6"/>
            <p:cNvSpPr/>
            <p:nvPr/>
          </p:nvSpPr>
          <p:spPr>
            <a:xfrm>
              <a:off x="1754675" y="1606125"/>
              <a:ext cx="3250" cy="3750"/>
            </a:xfrm>
            <a:custGeom>
              <a:avLst/>
              <a:gdLst/>
              <a:ahLst/>
              <a:cxnLst/>
              <a:rect l="l" t="t" r="r" b="b"/>
              <a:pathLst>
                <a:path w="130" h="150" extrusionOk="0">
                  <a:moveTo>
                    <a:pt x="64" y="0"/>
                  </a:moveTo>
                  <a:cubicBezTo>
                    <a:pt x="26" y="25"/>
                    <a:pt x="3" y="67"/>
                    <a:pt x="0" y="112"/>
                  </a:cubicBezTo>
                  <a:lnTo>
                    <a:pt x="64" y="149"/>
                  </a:lnTo>
                  <a:cubicBezTo>
                    <a:pt x="67" y="105"/>
                    <a:pt x="92" y="62"/>
                    <a:pt x="129" y="38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6"/>
            <p:cNvSpPr/>
            <p:nvPr/>
          </p:nvSpPr>
          <p:spPr>
            <a:xfrm>
              <a:off x="1754675" y="1608625"/>
              <a:ext cx="1625" cy="1250"/>
            </a:xfrm>
            <a:custGeom>
              <a:avLst/>
              <a:gdLst/>
              <a:ahLst/>
              <a:cxnLst/>
              <a:rect l="l" t="t" r="r" b="b"/>
              <a:pathLst>
                <a:path w="65" h="50" extrusionOk="0">
                  <a:moveTo>
                    <a:pt x="0" y="0"/>
                  </a:moveTo>
                  <a:cubicBezTo>
                    <a:pt x="0" y="3"/>
                    <a:pt x="0" y="7"/>
                    <a:pt x="0" y="12"/>
                  </a:cubicBezTo>
                  <a:lnTo>
                    <a:pt x="64" y="49"/>
                  </a:lnTo>
                  <a:cubicBezTo>
                    <a:pt x="64" y="45"/>
                    <a:pt x="64" y="41"/>
                    <a:pt x="64" y="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6"/>
            <p:cNvSpPr/>
            <p:nvPr/>
          </p:nvSpPr>
          <p:spPr>
            <a:xfrm>
              <a:off x="1754700" y="1608375"/>
              <a:ext cx="1675" cy="1175"/>
            </a:xfrm>
            <a:custGeom>
              <a:avLst/>
              <a:gdLst/>
              <a:ahLst/>
              <a:cxnLst/>
              <a:rect l="l" t="t" r="r" b="b"/>
              <a:pathLst>
                <a:path w="67" h="47" extrusionOk="0">
                  <a:moveTo>
                    <a:pt x="2" y="0"/>
                  </a:moveTo>
                  <a:cubicBezTo>
                    <a:pt x="1" y="3"/>
                    <a:pt x="1" y="6"/>
                    <a:pt x="1" y="9"/>
                  </a:cubicBezTo>
                  <a:lnTo>
                    <a:pt x="65" y="46"/>
                  </a:lnTo>
                  <a:cubicBezTo>
                    <a:pt x="65" y="44"/>
                    <a:pt x="66" y="41"/>
                    <a:pt x="66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6"/>
            <p:cNvSpPr/>
            <p:nvPr/>
          </p:nvSpPr>
          <p:spPr>
            <a:xfrm>
              <a:off x="1754750" y="1608175"/>
              <a:ext cx="1650" cy="1150"/>
            </a:xfrm>
            <a:custGeom>
              <a:avLst/>
              <a:gdLst/>
              <a:ahLst/>
              <a:cxnLst/>
              <a:rect l="l" t="t" r="r" b="b"/>
              <a:pathLst>
                <a:path w="66" h="46" extrusionOk="0">
                  <a:moveTo>
                    <a:pt x="2" y="1"/>
                  </a:moveTo>
                  <a:cubicBezTo>
                    <a:pt x="0" y="4"/>
                    <a:pt x="0" y="5"/>
                    <a:pt x="0" y="8"/>
                  </a:cubicBezTo>
                  <a:lnTo>
                    <a:pt x="64" y="46"/>
                  </a:lnTo>
                  <a:cubicBezTo>
                    <a:pt x="64" y="43"/>
                    <a:pt x="66" y="40"/>
                    <a:pt x="66" y="3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6"/>
            <p:cNvSpPr/>
            <p:nvPr/>
          </p:nvSpPr>
          <p:spPr>
            <a:xfrm>
              <a:off x="1754775" y="1608000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2" y="1"/>
                  </a:moveTo>
                  <a:cubicBezTo>
                    <a:pt x="2" y="3"/>
                    <a:pt x="1" y="5"/>
                    <a:pt x="1" y="8"/>
                  </a:cubicBezTo>
                  <a:lnTo>
                    <a:pt x="65" y="45"/>
                  </a:lnTo>
                  <a:cubicBezTo>
                    <a:pt x="66" y="43"/>
                    <a:pt x="67" y="41"/>
                    <a:pt x="67" y="3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6"/>
            <p:cNvSpPr/>
            <p:nvPr/>
          </p:nvSpPr>
          <p:spPr>
            <a:xfrm>
              <a:off x="1754825" y="1607850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3" y="1"/>
                  </a:moveTo>
                  <a:lnTo>
                    <a:pt x="0" y="7"/>
                  </a:lnTo>
                  <a:lnTo>
                    <a:pt x="65" y="44"/>
                  </a:lnTo>
                  <a:lnTo>
                    <a:pt x="67" y="38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6"/>
            <p:cNvSpPr/>
            <p:nvPr/>
          </p:nvSpPr>
          <p:spPr>
            <a:xfrm>
              <a:off x="1754900" y="1607700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2" y="1"/>
                  </a:moveTo>
                  <a:cubicBezTo>
                    <a:pt x="2" y="2"/>
                    <a:pt x="0" y="5"/>
                    <a:pt x="0" y="7"/>
                  </a:cubicBezTo>
                  <a:lnTo>
                    <a:pt x="64" y="44"/>
                  </a:lnTo>
                  <a:cubicBezTo>
                    <a:pt x="65" y="43"/>
                    <a:pt x="67" y="40"/>
                    <a:pt x="67" y="39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6"/>
            <p:cNvSpPr/>
            <p:nvPr/>
          </p:nvSpPr>
          <p:spPr>
            <a:xfrm>
              <a:off x="1754925" y="1607575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3" y="0"/>
                  </a:moveTo>
                  <a:cubicBezTo>
                    <a:pt x="3" y="2"/>
                    <a:pt x="2" y="4"/>
                    <a:pt x="1" y="6"/>
                  </a:cubicBezTo>
                  <a:lnTo>
                    <a:pt x="66" y="44"/>
                  </a:lnTo>
                  <a:lnTo>
                    <a:pt x="66" y="42"/>
                  </a:lnTo>
                  <a:cubicBezTo>
                    <a:pt x="66" y="41"/>
                    <a:pt x="69" y="39"/>
                    <a:pt x="69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6"/>
            <p:cNvSpPr/>
            <p:nvPr/>
          </p:nvSpPr>
          <p:spPr>
            <a:xfrm>
              <a:off x="1755000" y="1607425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3" y="0"/>
                  </a:moveTo>
                  <a:cubicBezTo>
                    <a:pt x="2" y="2"/>
                    <a:pt x="2" y="3"/>
                    <a:pt x="0" y="6"/>
                  </a:cubicBezTo>
                  <a:lnTo>
                    <a:pt x="66" y="44"/>
                  </a:lnTo>
                  <a:lnTo>
                    <a:pt x="66" y="42"/>
                  </a:lnTo>
                  <a:cubicBezTo>
                    <a:pt x="66" y="41"/>
                    <a:pt x="69" y="39"/>
                    <a:pt x="69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6"/>
            <p:cNvSpPr/>
            <p:nvPr/>
          </p:nvSpPr>
          <p:spPr>
            <a:xfrm>
              <a:off x="1755075" y="1607300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3" y="1"/>
                  </a:moveTo>
                  <a:cubicBezTo>
                    <a:pt x="2" y="2"/>
                    <a:pt x="2" y="4"/>
                    <a:pt x="0" y="5"/>
                  </a:cubicBezTo>
                  <a:lnTo>
                    <a:pt x="66" y="43"/>
                  </a:lnTo>
                  <a:cubicBezTo>
                    <a:pt x="66" y="42"/>
                    <a:pt x="67" y="40"/>
                    <a:pt x="68" y="37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6"/>
            <p:cNvSpPr/>
            <p:nvPr/>
          </p:nvSpPr>
          <p:spPr>
            <a:xfrm>
              <a:off x="1755150" y="1607175"/>
              <a:ext cx="1725" cy="1075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3" y="0"/>
                  </a:moveTo>
                  <a:cubicBezTo>
                    <a:pt x="3" y="2"/>
                    <a:pt x="2" y="3"/>
                    <a:pt x="0" y="6"/>
                  </a:cubicBezTo>
                  <a:lnTo>
                    <a:pt x="65" y="42"/>
                  </a:lnTo>
                  <a:lnTo>
                    <a:pt x="68" y="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6"/>
            <p:cNvSpPr/>
            <p:nvPr/>
          </p:nvSpPr>
          <p:spPr>
            <a:xfrm>
              <a:off x="1755250" y="1607025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3" y="0"/>
                  </a:moveTo>
                  <a:lnTo>
                    <a:pt x="1" y="6"/>
                  </a:lnTo>
                  <a:lnTo>
                    <a:pt x="64" y="44"/>
                  </a:lnTo>
                  <a:lnTo>
                    <a:pt x="69" y="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6"/>
            <p:cNvSpPr/>
            <p:nvPr/>
          </p:nvSpPr>
          <p:spPr>
            <a:xfrm>
              <a:off x="1755325" y="16068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5" y="1"/>
                  </a:moveTo>
                  <a:cubicBezTo>
                    <a:pt x="3" y="2"/>
                    <a:pt x="2" y="5"/>
                    <a:pt x="0" y="6"/>
                  </a:cubicBezTo>
                  <a:lnTo>
                    <a:pt x="66" y="44"/>
                  </a:lnTo>
                  <a:cubicBezTo>
                    <a:pt x="67" y="41"/>
                    <a:pt x="67" y="40"/>
                    <a:pt x="69" y="38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6"/>
            <p:cNvSpPr/>
            <p:nvPr/>
          </p:nvSpPr>
          <p:spPr>
            <a:xfrm>
              <a:off x="1755475" y="1606725"/>
              <a:ext cx="1750" cy="1125"/>
            </a:xfrm>
            <a:custGeom>
              <a:avLst/>
              <a:gdLst/>
              <a:ahLst/>
              <a:cxnLst/>
              <a:rect l="l" t="t" r="r" b="b"/>
              <a:pathLst>
                <a:path w="70" h="45" extrusionOk="0">
                  <a:moveTo>
                    <a:pt x="5" y="1"/>
                  </a:moveTo>
                  <a:cubicBezTo>
                    <a:pt x="3" y="2"/>
                    <a:pt x="2" y="4"/>
                    <a:pt x="0" y="7"/>
                  </a:cubicBezTo>
                  <a:lnTo>
                    <a:pt x="64" y="44"/>
                  </a:lnTo>
                  <a:lnTo>
                    <a:pt x="70" y="37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6"/>
            <p:cNvSpPr/>
            <p:nvPr/>
          </p:nvSpPr>
          <p:spPr>
            <a:xfrm>
              <a:off x="1755575" y="1606525"/>
              <a:ext cx="1800" cy="1150"/>
            </a:xfrm>
            <a:custGeom>
              <a:avLst/>
              <a:gdLst/>
              <a:ahLst/>
              <a:cxnLst/>
              <a:rect l="l" t="t" r="r" b="b"/>
              <a:pathLst>
                <a:path w="72" h="46" extrusionOk="0">
                  <a:moveTo>
                    <a:pt x="8" y="0"/>
                  </a:moveTo>
                  <a:lnTo>
                    <a:pt x="1" y="9"/>
                  </a:lnTo>
                  <a:lnTo>
                    <a:pt x="64" y="45"/>
                  </a:lnTo>
                  <a:cubicBezTo>
                    <a:pt x="67" y="44"/>
                    <a:pt x="69" y="41"/>
                    <a:pt x="72" y="3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6"/>
            <p:cNvSpPr/>
            <p:nvPr/>
          </p:nvSpPr>
          <p:spPr>
            <a:xfrm>
              <a:off x="1755750" y="1606125"/>
              <a:ext cx="2175" cy="1350"/>
            </a:xfrm>
            <a:custGeom>
              <a:avLst/>
              <a:gdLst/>
              <a:ahLst/>
              <a:cxnLst/>
              <a:rect l="l" t="t" r="r" b="b"/>
              <a:pathLst>
                <a:path w="87" h="54" extrusionOk="0">
                  <a:moveTo>
                    <a:pt x="21" y="0"/>
                  </a:moveTo>
                  <a:cubicBezTo>
                    <a:pt x="14" y="4"/>
                    <a:pt x="7" y="10"/>
                    <a:pt x="1" y="16"/>
                  </a:cubicBezTo>
                  <a:lnTo>
                    <a:pt x="65" y="54"/>
                  </a:lnTo>
                  <a:cubicBezTo>
                    <a:pt x="70" y="48"/>
                    <a:pt x="78" y="42"/>
                    <a:pt x="86" y="38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6"/>
            <p:cNvSpPr/>
            <p:nvPr/>
          </p:nvSpPr>
          <p:spPr>
            <a:xfrm>
              <a:off x="1765800" y="1602500"/>
              <a:ext cx="1650" cy="9400"/>
            </a:xfrm>
            <a:custGeom>
              <a:avLst/>
              <a:gdLst/>
              <a:ahLst/>
              <a:cxnLst/>
              <a:rect l="l" t="t" r="r" b="b"/>
              <a:pathLst>
                <a:path w="66" h="376" extrusionOk="0">
                  <a:moveTo>
                    <a:pt x="1" y="0"/>
                  </a:moveTo>
                  <a:lnTo>
                    <a:pt x="2" y="339"/>
                  </a:lnTo>
                  <a:lnTo>
                    <a:pt x="66" y="376"/>
                  </a:lnTo>
                  <a:lnTo>
                    <a:pt x="66" y="3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6"/>
            <p:cNvSpPr/>
            <p:nvPr/>
          </p:nvSpPr>
          <p:spPr>
            <a:xfrm>
              <a:off x="1767425" y="1599450"/>
              <a:ext cx="2775" cy="1175"/>
            </a:xfrm>
            <a:custGeom>
              <a:avLst/>
              <a:gdLst/>
              <a:ahLst/>
              <a:cxnLst/>
              <a:rect l="l" t="t" r="r" b="b"/>
              <a:pathLst>
                <a:path w="111" h="47" extrusionOk="0">
                  <a:moveTo>
                    <a:pt x="28" y="1"/>
                  </a:moveTo>
                  <a:cubicBezTo>
                    <a:pt x="18" y="1"/>
                    <a:pt x="9" y="4"/>
                    <a:pt x="1" y="9"/>
                  </a:cubicBezTo>
                  <a:lnTo>
                    <a:pt x="65" y="47"/>
                  </a:lnTo>
                  <a:cubicBezTo>
                    <a:pt x="72" y="41"/>
                    <a:pt x="81" y="38"/>
                    <a:pt x="91" y="38"/>
                  </a:cubicBezTo>
                  <a:cubicBezTo>
                    <a:pt x="97" y="38"/>
                    <a:pt x="104" y="39"/>
                    <a:pt x="111" y="42"/>
                  </a:cubicBezTo>
                  <a:lnTo>
                    <a:pt x="47" y="5"/>
                  </a:lnTo>
                  <a:cubicBezTo>
                    <a:pt x="41" y="2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6"/>
            <p:cNvSpPr/>
            <p:nvPr/>
          </p:nvSpPr>
          <p:spPr>
            <a:xfrm>
              <a:off x="1767425" y="1599550"/>
              <a:ext cx="1850" cy="1075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9" y="1"/>
                  </a:moveTo>
                  <a:cubicBezTo>
                    <a:pt x="7" y="2"/>
                    <a:pt x="4" y="4"/>
                    <a:pt x="1" y="5"/>
                  </a:cubicBezTo>
                  <a:lnTo>
                    <a:pt x="65" y="43"/>
                  </a:lnTo>
                  <a:cubicBezTo>
                    <a:pt x="68" y="41"/>
                    <a:pt x="70" y="40"/>
                    <a:pt x="73" y="38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6"/>
            <p:cNvSpPr/>
            <p:nvPr/>
          </p:nvSpPr>
          <p:spPr>
            <a:xfrm>
              <a:off x="1767650" y="1599475"/>
              <a:ext cx="1825" cy="1050"/>
            </a:xfrm>
            <a:custGeom>
              <a:avLst/>
              <a:gdLst/>
              <a:ahLst/>
              <a:cxnLst/>
              <a:rect l="l" t="t" r="r" b="b"/>
              <a:pathLst>
                <a:path w="73" h="42" extrusionOk="0">
                  <a:moveTo>
                    <a:pt x="8" y="1"/>
                  </a:moveTo>
                  <a:cubicBezTo>
                    <a:pt x="5" y="2"/>
                    <a:pt x="3" y="4"/>
                    <a:pt x="0" y="4"/>
                  </a:cubicBezTo>
                  <a:lnTo>
                    <a:pt x="64" y="41"/>
                  </a:lnTo>
                  <a:cubicBezTo>
                    <a:pt x="67" y="40"/>
                    <a:pt x="70" y="40"/>
                    <a:pt x="73" y="38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6"/>
            <p:cNvSpPr/>
            <p:nvPr/>
          </p:nvSpPr>
          <p:spPr>
            <a:xfrm>
              <a:off x="1767825" y="1599475"/>
              <a:ext cx="1800" cy="975"/>
            </a:xfrm>
            <a:custGeom>
              <a:avLst/>
              <a:gdLst/>
              <a:ahLst/>
              <a:cxnLst/>
              <a:rect l="l" t="t" r="r" b="b"/>
              <a:pathLst>
                <a:path w="72" h="39" extrusionOk="0">
                  <a:moveTo>
                    <a:pt x="1" y="1"/>
                  </a:moveTo>
                  <a:lnTo>
                    <a:pt x="66" y="38"/>
                  </a:lnTo>
                  <a:lnTo>
                    <a:pt x="72" y="3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6"/>
            <p:cNvSpPr/>
            <p:nvPr/>
          </p:nvSpPr>
          <p:spPr>
            <a:xfrm>
              <a:off x="1767975" y="1599475"/>
              <a:ext cx="1775" cy="950"/>
            </a:xfrm>
            <a:custGeom>
              <a:avLst/>
              <a:gdLst/>
              <a:ahLst/>
              <a:cxnLst/>
              <a:rect l="l" t="t" r="r" b="b"/>
              <a:pathLst>
                <a:path w="71" h="38" extrusionOk="0">
                  <a:moveTo>
                    <a:pt x="1" y="1"/>
                  </a:moveTo>
                  <a:lnTo>
                    <a:pt x="66" y="37"/>
                  </a:lnTo>
                  <a:lnTo>
                    <a:pt x="70" y="3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6"/>
            <p:cNvSpPr/>
            <p:nvPr/>
          </p:nvSpPr>
          <p:spPr>
            <a:xfrm>
              <a:off x="1768075" y="1599450"/>
              <a:ext cx="1775" cy="975"/>
            </a:xfrm>
            <a:custGeom>
              <a:avLst/>
              <a:gdLst/>
              <a:ahLst/>
              <a:cxnLst/>
              <a:rect l="l" t="t" r="r" b="b"/>
              <a:pathLst>
                <a:path w="71" h="39" extrusionOk="0">
                  <a:moveTo>
                    <a:pt x="1" y="0"/>
                  </a:moveTo>
                  <a:lnTo>
                    <a:pt x="66" y="38"/>
                  </a:lnTo>
                  <a:lnTo>
                    <a:pt x="71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6"/>
            <p:cNvSpPr/>
            <p:nvPr/>
          </p:nvSpPr>
          <p:spPr>
            <a:xfrm>
              <a:off x="1768200" y="1599450"/>
              <a:ext cx="1750" cy="975"/>
            </a:xfrm>
            <a:custGeom>
              <a:avLst/>
              <a:gdLst/>
              <a:ahLst/>
              <a:cxnLst/>
              <a:rect l="l" t="t" r="r" b="b"/>
              <a:pathLst>
                <a:path w="70" h="39" extrusionOk="0">
                  <a:moveTo>
                    <a:pt x="0" y="0"/>
                  </a:moveTo>
                  <a:lnTo>
                    <a:pt x="66" y="38"/>
                  </a:lnTo>
                  <a:lnTo>
                    <a:pt x="70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6"/>
            <p:cNvSpPr/>
            <p:nvPr/>
          </p:nvSpPr>
          <p:spPr>
            <a:xfrm>
              <a:off x="1768300" y="15994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1" y="1"/>
                  </a:moveTo>
                  <a:lnTo>
                    <a:pt x="66" y="37"/>
                  </a:lnTo>
                  <a:lnTo>
                    <a:pt x="66" y="38"/>
                  </a:lnTo>
                  <a:lnTo>
                    <a:pt x="69" y="38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6"/>
            <p:cNvSpPr/>
            <p:nvPr/>
          </p:nvSpPr>
          <p:spPr>
            <a:xfrm>
              <a:off x="1768400" y="15994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1" y="1"/>
                  </a:moveTo>
                  <a:lnTo>
                    <a:pt x="65" y="38"/>
                  </a:lnTo>
                  <a:lnTo>
                    <a:pt x="68" y="40"/>
                  </a:lnTo>
                  <a:lnTo>
                    <a:pt x="4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6"/>
            <p:cNvSpPr/>
            <p:nvPr/>
          </p:nvSpPr>
          <p:spPr>
            <a:xfrm>
              <a:off x="1768475" y="15995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1" y="0"/>
                  </a:moveTo>
                  <a:lnTo>
                    <a:pt x="65" y="38"/>
                  </a:lnTo>
                  <a:lnTo>
                    <a:pt x="69" y="39"/>
                  </a:lnTo>
                  <a:lnTo>
                    <a:pt x="4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6"/>
            <p:cNvSpPr/>
            <p:nvPr/>
          </p:nvSpPr>
          <p:spPr>
            <a:xfrm>
              <a:off x="1768550" y="15995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6" y="38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66" y="38"/>
                  </a:lnTo>
                  <a:lnTo>
                    <a:pt x="66" y="38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6"/>
            <p:cNvSpPr/>
            <p:nvPr/>
          </p:nvSpPr>
          <p:spPr>
            <a:xfrm>
              <a:off x="1767425" y="1600375"/>
              <a:ext cx="3300" cy="11525"/>
            </a:xfrm>
            <a:custGeom>
              <a:avLst/>
              <a:gdLst/>
              <a:ahLst/>
              <a:cxnLst/>
              <a:rect l="l" t="t" r="r" b="b"/>
              <a:pathLst>
                <a:path w="132" h="461" extrusionOk="0">
                  <a:moveTo>
                    <a:pt x="94" y="1"/>
                  </a:moveTo>
                  <a:cubicBezTo>
                    <a:pt x="85" y="1"/>
                    <a:pt x="75" y="4"/>
                    <a:pt x="65" y="10"/>
                  </a:cubicBezTo>
                  <a:cubicBezTo>
                    <a:pt x="27" y="34"/>
                    <a:pt x="2" y="76"/>
                    <a:pt x="1" y="121"/>
                  </a:cubicBezTo>
                  <a:lnTo>
                    <a:pt x="1" y="461"/>
                  </a:lnTo>
                  <a:lnTo>
                    <a:pt x="131" y="385"/>
                  </a:lnTo>
                  <a:lnTo>
                    <a:pt x="130" y="46"/>
                  </a:lnTo>
                  <a:cubicBezTo>
                    <a:pt x="130" y="17"/>
                    <a:pt x="115" y="1"/>
                    <a:pt x="9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6"/>
            <p:cNvSpPr/>
            <p:nvPr/>
          </p:nvSpPr>
          <p:spPr>
            <a:xfrm>
              <a:off x="1765800" y="1599675"/>
              <a:ext cx="3250" cy="3750"/>
            </a:xfrm>
            <a:custGeom>
              <a:avLst/>
              <a:gdLst/>
              <a:ahLst/>
              <a:cxnLst/>
              <a:rect l="l" t="t" r="r" b="b"/>
              <a:pathLst>
                <a:path w="130" h="150" extrusionOk="0">
                  <a:moveTo>
                    <a:pt x="66" y="0"/>
                  </a:moveTo>
                  <a:cubicBezTo>
                    <a:pt x="27" y="25"/>
                    <a:pt x="3" y="67"/>
                    <a:pt x="1" y="113"/>
                  </a:cubicBezTo>
                  <a:lnTo>
                    <a:pt x="66" y="149"/>
                  </a:lnTo>
                  <a:cubicBezTo>
                    <a:pt x="67" y="104"/>
                    <a:pt x="92" y="62"/>
                    <a:pt x="130" y="38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6"/>
            <p:cNvSpPr/>
            <p:nvPr/>
          </p:nvSpPr>
          <p:spPr>
            <a:xfrm>
              <a:off x="1765800" y="1602175"/>
              <a:ext cx="1650" cy="1250"/>
            </a:xfrm>
            <a:custGeom>
              <a:avLst/>
              <a:gdLst/>
              <a:ahLst/>
              <a:cxnLst/>
              <a:rect l="l" t="t" r="r" b="b"/>
              <a:pathLst>
                <a:path w="66" h="50" extrusionOk="0">
                  <a:moveTo>
                    <a:pt x="2" y="0"/>
                  </a:moveTo>
                  <a:cubicBezTo>
                    <a:pt x="1" y="4"/>
                    <a:pt x="1" y="9"/>
                    <a:pt x="1" y="13"/>
                  </a:cubicBezTo>
                  <a:lnTo>
                    <a:pt x="66" y="49"/>
                  </a:lnTo>
                  <a:cubicBezTo>
                    <a:pt x="66" y="45"/>
                    <a:pt x="66" y="42"/>
                    <a:pt x="66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6"/>
            <p:cNvSpPr/>
            <p:nvPr/>
          </p:nvSpPr>
          <p:spPr>
            <a:xfrm>
              <a:off x="1765825" y="1601950"/>
              <a:ext cx="1675" cy="1175"/>
            </a:xfrm>
            <a:custGeom>
              <a:avLst/>
              <a:gdLst/>
              <a:ahLst/>
              <a:cxnLst/>
              <a:rect l="l" t="t" r="r" b="b"/>
              <a:pathLst>
                <a:path w="67" h="47" extrusionOk="0">
                  <a:moveTo>
                    <a:pt x="2" y="0"/>
                  </a:moveTo>
                  <a:cubicBezTo>
                    <a:pt x="1" y="3"/>
                    <a:pt x="1" y="6"/>
                    <a:pt x="1" y="9"/>
                  </a:cubicBezTo>
                  <a:lnTo>
                    <a:pt x="65" y="47"/>
                  </a:lnTo>
                  <a:cubicBezTo>
                    <a:pt x="65" y="44"/>
                    <a:pt x="66" y="40"/>
                    <a:pt x="66" y="3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6"/>
            <p:cNvSpPr/>
            <p:nvPr/>
          </p:nvSpPr>
          <p:spPr>
            <a:xfrm>
              <a:off x="1765875" y="1601775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2" y="0"/>
                  </a:moveTo>
                  <a:cubicBezTo>
                    <a:pt x="2" y="2"/>
                    <a:pt x="0" y="4"/>
                    <a:pt x="0" y="7"/>
                  </a:cubicBezTo>
                  <a:lnTo>
                    <a:pt x="66" y="44"/>
                  </a:lnTo>
                  <a:cubicBezTo>
                    <a:pt x="66" y="42"/>
                    <a:pt x="67" y="39"/>
                    <a:pt x="67" y="36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6"/>
            <p:cNvSpPr/>
            <p:nvPr/>
          </p:nvSpPr>
          <p:spPr>
            <a:xfrm>
              <a:off x="1765900" y="1601575"/>
              <a:ext cx="1700" cy="1125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4" y="1"/>
                  </a:moveTo>
                  <a:lnTo>
                    <a:pt x="1" y="8"/>
                  </a:lnTo>
                  <a:lnTo>
                    <a:pt x="66" y="44"/>
                  </a:lnTo>
                  <a:cubicBezTo>
                    <a:pt x="66" y="43"/>
                    <a:pt x="68" y="40"/>
                    <a:pt x="68" y="39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6"/>
            <p:cNvSpPr/>
            <p:nvPr/>
          </p:nvSpPr>
          <p:spPr>
            <a:xfrm>
              <a:off x="1765975" y="1601450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2" y="0"/>
                  </a:moveTo>
                  <a:cubicBezTo>
                    <a:pt x="1" y="2"/>
                    <a:pt x="1" y="3"/>
                    <a:pt x="1" y="6"/>
                  </a:cubicBezTo>
                  <a:lnTo>
                    <a:pt x="65" y="44"/>
                  </a:lnTo>
                  <a:lnTo>
                    <a:pt x="66" y="3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6"/>
            <p:cNvSpPr/>
            <p:nvPr/>
          </p:nvSpPr>
          <p:spPr>
            <a:xfrm>
              <a:off x="1766025" y="1601300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3" y="0"/>
                  </a:moveTo>
                  <a:cubicBezTo>
                    <a:pt x="2" y="2"/>
                    <a:pt x="0" y="3"/>
                    <a:pt x="0" y="6"/>
                  </a:cubicBezTo>
                  <a:lnTo>
                    <a:pt x="64" y="44"/>
                  </a:lnTo>
                  <a:cubicBezTo>
                    <a:pt x="65" y="41"/>
                    <a:pt x="65" y="39"/>
                    <a:pt x="67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6"/>
            <p:cNvSpPr/>
            <p:nvPr/>
          </p:nvSpPr>
          <p:spPr>
            <a:xfrm>
              <a:off x="1766100" y="1601150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2" y="0"/>
                  </a:moveTo>
                  <a:cubicBezTo>
                    <a:pt x="2" y="2"/>
                    <a:pt x="0" y="3"/>
                    <a:pt x="0" y="6"/>
                  </a:cubicBezTo>
                  <a:lnTo>
                    <a:pt x="64" y="44"/>
                  </a:lnTo>
                  <a:cubicBezTo>
                    <a:pt x="65" y="41"/>
                    <a:pt x="67" y="40"/>
                    <a:pt x="67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6"/>
            <p:cNvSpPr/>
            <p:nvPr/>
          </p:nvSpPr>
          <p:spPr>
            <a:xfrm>
              <a:off x="1766125" y="1601000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" y="1"/>
                  </a:moveTo>
                  <a:lnTo>
                    <a:pt x="1" y="6"/>
                  </a:lnTo>
                  <a:lnTo>
                    <a:pt x="66" y="44"/>
                  </a:lnTo>
                  <a:cubicBezTo>
                    <a:pt x="66" y="41"/>
                    <a:pt x="67" y="40"/>
                    <a:pt x="69" y="3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6"/>
            <p:cNvSpPr/>
            <p:nvPr/>
          </p:nvSpPr>
          <p:spPr>
            <a:xfrm>
              <a:off x="1766200" y="1600850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" y="1"/>
                  </a:moveTo>
                  <a:lnTo>
                    <a:pt x="0" y="7"/>
                  </a:lnTo>
                  <a:lnTo>
                    <a:pt x="66" y="44"/>
                  </a:lnTo>
                  <a:lnTo>
                    <a:pt x="69" y="3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6"/>
            <p:cNvSpPr/>
            <p:nvPr/>
          </p:nvSpPr>
          <p:spPr>
            <a:xfrm>
              <a:off x="1766275" y="1600725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5" y="0"/>
                  </a:moveTo>
                  <a:cubicBezTo>
                    <a:pt x="3" y="3"/>
                    <a:pt x="2" y="4"/>
                    <a:pt x="0" y="6"/>
                  </a:cubicBezTo>
                  <a:lnTo>
                    <a:pt x="66" y="44"/>
                  </a:lnTo>
                  <a:cubicBezTo>
                    <a:pt x="67" y="42"/>
                    <a:pt x="67" y="39"/>
                    <a:pt x="69" y="38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6"/>
            <p:cNvSpPr/>
            <p:nvPr/>
          </p:nvSpPr>
          <p:spPr>
            <a:xfrm>
              <a:off x="1766375" y="1600600"/>
              <a:ext cx="1725" cy="1075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4" y="1"/>
                  </a:moveTo>
                  <a:cubicBezTo>
                    <a:pt x="2" y="2"/>
                    <a:pt x="2" y="4"/>
                    <a:pt x="1" y="7"/>
                  </a:cubicBezTo>
                  <a:lnTo>
                    <a:pt x="65" y="43"/>
                  </a:lnTo>
                  <a:lnTo>
                    <a:pt x="69" y="3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6"/>
            <p:cNvSpPr/>
            <p:nvPr/>
          </p:nvSpPr>
          <p:spPr>
            <a:xfrm>
              <a:off x="1766450" y="1600450"/>
              <a:ext cx="1775" cy="1075"/>
            </a:xfrm>
            <a:custGeom>
              <a:avLst/>
              <a:gdLst/>
              <a:ahLst/>
              <a:cxnLst/>
              <a:rect l="l" t="t" r="r" b="b"/>
              <a:pathLst>
                <a:path w="71" h="43" extrusionOk="0">
                  <a:moveTo>
                    <a:pt x="5" y="1"/>
                  </a:moveTo>
                  <a:lnTo>
                    <a:pt x="1" y="7"/>
                  </a:lnTo>
                  <a:lnTo>
                    <a:pt x="66" y="43"/>
                  </a:lnTo>
                  <a:cubicBezTo>
                    <a:pt x="67" y="42"/>
                    <a:pt x="69" y="40"/>
                    <a:pt x="70" y="37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6"/>
            <p:cNvSpPr/>
            <p:nvPr/>
          </p:nvSpPr>
          <p:spPr>
            <a:xfrm>
              <a:off x="1766550" y="1600275"/>
              <a:ext cx="1775" cy="1125"/>
            </a:xfrm>
            <a:custGeom>
              <a:avLst/>
              <a:gdLst/>
              <a:ahLst/>
              <a:cxnLst/>
              <a:rect l="l" t="t" r="r" b="b"/>
              <a:pathLst>
                <a:path w="71" h="45" extrusionOk="0">
                  <a:moveTo>
                    <a:pt x="7" y="1"/>
                  </a:moveTo>
                  <a:cubicBezTo>
                    <a:pt x="5" y="4"/>
                    <a:pt x="2" y="5"/>
                    <a:pt x="1" y="8"/>
                  </a:cubicBezTo>
                  <a:lnTo>
                    <a:pt x="66" y="44"/>
                  </a:lnTo>
                  <a:lnTo>
                    <a:pt x="71" y="3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6"/>
            <p:cNvSpPr/>
            <p:nvPr/>
          </p:nvSpPr>
          <p:spPr>
            <a:xfrm>
              <a:off x="1766700" y="1600125"/>
              <a:ext cx="1800" cy="1150"/>
            </a:xfrm>
            <a:custGeom>
              <a:avLst/>
              <a:gdLst/>
              <a:ahLst/>
              <a:cxnLst/>
              <a:rect l="l" t="t" r="r" b="b"/>
              <a:pathLst>
                <a:path w="72" h="46" extrusionOk="0">
                  <a:moveTo>
                    <a:pt x="8" y="1"/>
                  </a:moveTo>
                  <a:lnTo>
                    <a:pt x="1" y="8"/>
                  </a:lnTo>
                  <a:lnTo>
                    <a:pt x="65" y="46"/>
                  </a:lnTo>
                  <a:lnTo>
                    <a:pt x="72" y="37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6"/>
            <p:cNvSpPr/>
            <p:nvPr/>
          </p:nvSpPr>
          <p:spPr>
            <a:xfrm>
              <a:off x="1766900" y="1599675"/>
              <a:ext cx="2150" cy="1400"/>
            </a:xfrm>
            <a:custGeom>
              <a:avLst/>
              <a:gdLst/>
              <a:ahLst/>
              <a:cxnLst/>
              <a:rect l="l" t="t" r="r" b="b"/>
              <a:pathLst>
                <a:path w="86" h="56" extrusionOk="0">
                  <a:moveTo>
                    <a:pt x="22" y="0"/>
                  </a:moveTo>
                  <a:cubicBezTo>
                    <a:pt x="13" y="6"/>
                    <a:pt x="6" y="12"/>
                    <a:pt x="0" y="17"/>
                  </a:cubicBezTo>
                  <a:lnTo>
                    <a:pt x="64" y="55"/>
                  </a:lnTo>
                  <a:cubicBezTo>
                    <a:pt x="71" y="48"/>
                    <a:pt x="78" y="42"/>
                    <a:pt x="86" y="3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6"/>
            <p:cNvSpPr/>
            <p:nvPr/>
          </p:nvSpPr>
          <p:spPr>
            <a:xfrm>
              <a:off x="1776975" y="1596025"/>
              <a:ext cx="1650" cy="9475"/>
            </a:xfrm>
            <a:custGeom>
              <a:avLst/>
              <a:gdLst/>
              <a:ahLst/>
              <a:cxnLst/>
              <a:rect l="l" t="t" r="r" b="b"/>
              <a:pathLst>
                <a:path w="66" h="379" extrusionOk="0">
                  <a:moveTo>
                    <a:pt x="0" y="1"/>
                  </a:moveTo>
                  <a:lnTo>
                    <a:pt x="0" y="340"/>
                  </a:lnTo>
                  <a:lnTo>
                    <a:pt x="65" y="378"/>
                  </a:lnTo>
                  <a:lnTo>
                    <a:pt x="6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6"/>
            <p:cNvSpPr/>
            <p:nvPr/>
          </p:nvSpPr>
          <p:spPr>
            <a:xfrm>
              <a:off x="1778550" y="1593025"/>
              <a:ext cx="2825" cy="1200"/>
            </a:xfrm>
            <a:custGeom>
              <a:avLst/>
              <a:gdLst/>
              <a:ahLst/>
              <a:cxnLst/>
              <a:rect l="l" t="t" r="r" b="b"/>
              <a:pathLst>
                <a:path w="113" h="48" extrusionOk="0">
                  <a:moveTo>
                    <a:pt x="28" y="0"/>
                  </a:moveTo>
                  <a:cubicBezTo>
                    <a:pt x="18" y="0"/>
                    <a:pt x="9" y="3"/>
                    <a:pt x="1" y="9"/>
                  </a:cubicBezTo>
                  <a:lnTo>
                    <a:pt x="66" y="47"/>
                  </a:lnTo>
                  <a:cubicBezTo>
                    <a:pt x="74" y="41"/>
                    <a:pt x="83" y="38"/>
                    <a:pt x="92" y="38"/>
                  </a:cubicBezTo>
                  <a:cubicBezTo>
                    <a:pt x="99" y="38"/>
                    <a:pt x="106" y="40"/>
                    <a:pt x="113" y="43"/>
                  </a:cubicBezTo>
                  <a:lnTo>
                    <a:pt x="47" y="5"/>
                  </a:lnTo>
                  <a:cubicBezTo>
                    <a:pt x="41" y="2"/>
                    <a:pt x="35" y="0"/>
                    <a:pt x="2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6"/>
            <p:cNvSpPr/>
            <p:nvPr/>
          </p:nvSpPr>
          <p:spPr>
            <a:xfrm>
              <a:off x="1778550" y="1593125"/>
              <a:ext cx="1875" cy="1100"/>
            </a:xfrm>
            <a:custGeom>
              <a:avLst/>
              <a:gdLst/>
              <a:ahLst/>
              <a:cxnLst/>
              <a:rect l="l" t="t" r="r" b="b"/>
              <a:pathLst>
                <a:path w="75" h="44" extrusionOk="0">
                  <a:moveTo>
                    <a:pt x="10" y="1"/>
                  </a:moveTo>
                  <a:cubicBezTo>
                    <a:pt x="7" y="2"/>
                    <a:pt x="4" y="4"/>
                    <a:pt x="1" y="5"/>
                  </a:cubicBezTo>
                  <a:lnTo>
                    <a:pt x="66" y="43"/>
                  </a:lnTo>
                  <a:cubicBezTo>
                    <a:pt x="69" y="42"/>
                    <a:pt x="72" y="40"/>
                    <a:pt x="75" y="39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6"/>
            <p:cNvSpPr/>
            <p:nvPr/>
          </p:nvSpPr>
          <p:spPr>
            <a:xfrm>
              <a:off x="1778775" y="1593075"/>
              <a:ext cx="1850" cy="1025"/>
            </a:xfrm>
            <a:custGeom>
              <a:avLst/>
              <a:gdLst/>
              <a:ahLst/>
              <a:cxnLst/>
              <a:rect l="l" t="t" r="r" b="b"/>
              <a:pathLst>
                <a:path w="74" h="41" extrusionOk="0">
                  <a:moveTo>
                    <a:pt x="8" y="0"/>
                  </a:moveTo>
                  <a:cubicBezTo>
                    <a:pt x="6" y="2"/>
                    <a:pt x="4" y="2"/>
                    <a:pt x="1" y="3"/>
                  </a:cubicBezTo>
                  <a:lnTo>
                    <a:pt x="66" y="41"/>
                  </a:lnTo>
                  <a:cubicBezTo>
                    <a:pt x="67" y="39"/>
                    <a:pt x="70" y="38"/>
                    <a:pt x="73" y="3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6"/>
            <p:cNvSpPr/>
            <p:nvPr/>
          </p:nvSpPr>
          <p:spPr>
            <a:xfrm>
              <a:off x="1779000" y="1593025"/>
              <a:ext cx="1750" cy="1000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6" y="1"/>
                  </a:moveTo>
                  <a:cubicBezTo>
                    <a:pt x="3" y="1"/>
                    <a:pt x="2" y="1"/>
                    <a:pt x="0" y="2"/>
                  </a:cubicBezTo>
                  <a:lnTo>
                    <a:pt x="64" y="40"/>
                  </a:lnTo>
                  <a:lnTo>
                    <a:pt x="70" y="3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6"/>
            <p:cNvSpPr/>
            <p:nvPr/>
          </p:nvSpPr>
          <p:spPr>
            <a:xfrm>
              <a:off x="1779150" y="1593075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0" y="0"/>
                  </a:moveTo>
                  <a:lnTo>
                    <a:pt x="64" y="38"/>
                  </a:lnTo>
                  <a:lnTo>
                    <a:pt x="68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6"/>
            <p:cNvSpPr/>
            <p:nvPr/>
          </p:nvSpPr>
          <p:spPr>
            <a:xfrm>
              <a:off x="1779250" y="15930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1" y="1"/>
                  </a:moveTo>
                  <a:lnTo>
                    <a:pt x="64" y="38"/>
                  </a:lnTo>
                  <a:lnTo>
                    <a:pt x="69" y="38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6"/>
            <p:cNvSpPr/>
            <p:nvPr/>
          </p:nvSpPr>
          <p:spPr>
            <a:xfrm>
              <a:off x="1779350" y="1593025"/>
              <a:ext cx="1775" cy="1000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1" y="1"/>
                  </a:moveTo>
                  <a:lnTo>
                    <a:pt x="65" y="38"/>
                  </a:lnTo>
                  <a:lnTo>
                    <a:pt x="66" y="40"/>
                  </a:lnTo>
                  <a:lnTo>
                    <a:pt x="70" y="40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6"/>
            <p:cNvSpPr/>
            <p:nvPr/>
          </p:nvSpPr>
          <p:spPr>
            <a:xfrm>
              <a:off x="1779475" y="1593075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0" y="0"/>
                  </a:moveTo>
                  <a:lnTo>
                    <a:pt x="65" y="38"/>
                  </a:lnTo>
                  <a:lnTo>
                    <a:pt x="65" y="36"/>
                  </a:lnTo>
                  <a:lnTo>
                    <a:pt x="68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6"/>
            <p:cNvSpPr/>
            <p:nvPr/>
          </p:nvSpPr>
          <p:spPr>
            <a:xfrm>
              <a:off x="1779550" y="1593075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0" y="0"/>
                  </a:moveTo>
                  <a:lnTo>
                    <a:pt x="64" y="38"/>
                  </a:lnTo>
                  <a:lnTo>
                    <a:pt x="68" y="38"/>
                  </a:lnTo>
                  <a:lnTo>
                    <a:pt x="3" y="2"/>
                  </a:ln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6"/>
            <p:cNvSpPr/>
            <p:nvPr/>
          </p:nvSpPr>
          <p:spPr>
            <a:xfrm>
              <a:off x="1779625" y="159310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0" y="1"/>
                  </a:moveTo>
                  <a:lnTo>
                    <a:pt x="32" y="18"/>
                  </a:lnTo>
                  <a:lnTo>
                    <a:pt x="4" y="2"/>
                  </a:lnTo>
                  <a:cubicBezTo>
                    <a:pt x="3" y="1"/>
                    <a:pt x="1" y="1"/>
                    <a:pt x="0" y="1"/>
                  </a:cubicBezTo>
                  <a:close/>
                  <a:moveTo>
                    <a:pt x="32" y="18"/>
                  </a:moveTo>
                  <a:lnTo>
                    <a:pt x="68" y="40"/>
                  </a:lnTo>
                  <a:lnTo>
                    <a:pt x="65" y="37"/>
                  </a:lnTo>
                  <a:lnTo>
                    <a:pt x="32" y="18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6"/>
            <p:cNvSpPr/>
            <p:nvPr/>
          </p:nvSpPr>
          <p:spPr>
            <a:xfrm>
              <a:off x="1779725" y="1593125"/>
              <a:ext cx="1625" cy="975"/>
            </a:xfrm>
            <a:custGeom>
              <a:avLst/>
              <a:gdLst/>
              <a:ahLst/>
              <a:cxnLst/>
              <a:rect l="l" t="t" r="r" b="b"/>
              <a:pathLst>
                <a:path w="65" h="39" extrusionOk="0">
                  <a:moveTo>
                    <a:pt x="64" y="39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4" y="39"/>
                  </a:lnTo>
                  <a:lnTo>
                    <a:pt x="64" y="39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6"/>
            <p:cNvSpPr/>
            <p:nvPr/>
          </p:nvSpPr>
          <p:spPr>
            <a:xfrm>
              <a:off x="1778550" y="1593975"/>
              <a:ext cx="3300" cy="11475"/>
            </a:xfrm>
            <a:custGeom>
              <a:avLst/>
              <a:gdLst/>
              <a:ahLst/>
              <a:cxnLst/>
              <a:rect l="l" t="t" r="r" b="b"/>
              <a:pathLst>
                <a:path w="132" h="459" extrusionOk="0">
                  <a:moveTo>
                    <a:pt x="95" y="0"/>
                  </a:moveTo>
                  <a:cubicBezTo>
                    <a:pt x="87" y="0"/>
                    <a:pt x="77" y="3"/>
                    <a:pt x="66" y="9"/>
                  </a:cubicBezTo>
                  <a:cubicBezTo>
                    <a:pt x="27" y="34"/>
                    <a:pt x="4" y="74"/>
                    <a:pt x="1" y="119"/>
                  </a:cubicBezTo>
                  <a:lnTo>
                    <a:pt x="2" y="459"/>
                  </a:lnTo>
                  <a:lnTo>
                    <a:pt x="131" y="385"/>
                  </a:lnTo>
                  <a:lnTo>
                    <a:pt x="130" y="45"/>
                  </a:lnTo>
                  <a:cubicBezTo>
                    <a:pt x="130" y="17"/>
                    <a:pt x="116" y="0"/>
                    <a:pt x="95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6"/>
            <p:cNvSpPr/>
            <p:nvPr/>
          </p:nvSpPr>
          <p:spPr>
            <a:xfrm>
              <a:off x="1776925" y="1593250"/>
              <a:ext cx="3250" cy="3750"/>
            </a:xfrm>
            <a:custGeom>
              <a:avLst/>
              <a:gdLst/>
              <a:ahLst/>
              <a:cxnLst/>
              <a:rect l="l" t="t" r="r" b="b"/>
              <a:pathLst>
                <a:path w="130" h="150" extrusionOk="0">
                  <a:moveTo>
                    <a:pt x="66" y="0"/>
                  </a:moveTo>
                  <a:cubicBezTo>
                    <a:pt x="28" y="25"/>
                    <a:pt x="4" y="67"/>
                    <a:pt x="1" y="112"/>
                  </a:cubicBezTo>
                  <a:lnTo>
                    <a:pt x="66" y="150"/>
                  </a:lnTo>
                  <a:cubicBezTo>
                    <a:pt x="67" y="105"/>
                    <a:pt x="92" y="63"/>
                    <a:pt x="130" y="38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6"/>
            <p:cNvSpPr/>
            <p:nvPr/>
          </p:nvSpPr>
          <p:spPr>
            <a:xfrm>
              <a:off x="1776925" y="1595700"/>
              <a:ext cx="1650" cy="1300"/>
            </a:xfrm>
            <a:custGeom>
              <a:avLst/>
              <a:gdLst/>
              <a:ahLst/>
              <a:cxnLst/>
              <a:rect l="l" t="t" r="r" b="b"/>
              <a:pathLst>
                <a:path w="66" h="52" extrusionOk="0">
                  <a:moveTo>
                    <a:pt x="1" y="1"/>
                  </a:moveTo>
                  <a:cubicBezTo>
                    <a:pt x="1" y="5"/>
                    <a:pt x="1" y="10"/>
                    <a:pt x="1" y="14"/>
                  </a:cubicBezTo>
                  <a:lnTo>
                    <a:pt x="66" y="52"/>
                  </a:lnTo>
                  <a:cubicBezTo>
                    <a:pt x="66" y="47"/>
                    <a:pt x="66" y="43"/>
                    <a:pt x="66" y="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6"/>
            <p:cNvSpPr/>
            <p:nvPr/>
          </p:nvSpPr>
          <p:spPr>
            <a:xfrm>
              <a:off x="1776975" y="1595500"/>
              <a:ext cx="1675" cy="1175"/>
            </a:xfrm>
            <a:custGeom>
              <a:avLst/>
              <a:gdLst/>
              <a:ahLst/>
              <a:cxnLst/>
              <a:rect l="l" t="t" r="r" b="b"/>
              <a:pathLst>
                <a:path w="67" h="47" extrusionOk="0">
                  <a:moveTo>
                    <a:pt x="2" y="0"/>
                  </a:moveTo>
                  <a:cubicBezTo>
                    <a:pt x="2" y="3"/>
                    <a:pt x="0" y="6"/>
                    <a:pt x="0" y="9"/>
                  </a:cubicBezTo>
                  <a:lnTo>
                    <a:pt x="64" y="47"/>
                  </a:lnTo>
                  <a:lnTo>
                    <a:pt x="67" y="3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6"/>
            <p:cNvSpPr/>
            <p:nvPr/>
          </p:nvSpPr>
          <p:spPr>
            <a:xfrm>
              <a:off x="1777000" y="1595300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2" y="1"/>
                  </a:moveTo>
                  <a:cubicBezTo>
                    <a:pt x="2" y="4"/>
                    <a:pt x="1" y="5"/>
                    <a:pt x="1" y="8"/>
                  </a:cubicBezTo>
                  <a:lnTo>
                    <a:pt x="66" y="46"/>
                  </a:lnTo>
                  <a:cubicBezTo>
                    <a:pt x="66" y="43"/>
                    <a:pt x="67" y="42"/>
                    <a:pt x="67" y="39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6"/>
            <p:cNvSpPr/>
            <p:nvPr/>
          </p:nvSpPr>
          <p:spPr>
            <a:xfrm>
              <a:off x="1777050" y="1595175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3" y="0"/>
                  </a:moveTo>
                  <a:cubicBezTo>
                    <a:pt x="2" y="2"/>
                    <a:pt x="0" y="5"/>
                    <a:pt x="0" y="6"/>
                  </a:cubicBezTo>
                  <a:lnTo>
                    <a:pt x="65" y="44"/>
                  </a:lnTo>
                  <a:cubicBezTo>
                    <a:pt x="65" y="41"/>
                    <a:pt x="67" y="39"/>
                    <a:pt x="67" y="36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6"/>
            <p:cNvSpPr/>
            <p:nvPr/>
          </p:nvSpPr>
          <p:spPr>
            <a:xfrm>
              <a:off x="1777100" y="1594975"/>
              <a:ext cx="1700" cy="1125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2" y="1"/>
                  </a:moveTo>
                  <a:lnTo>
                    <a:pt x="1" y="8"/>
                  </a:lnTo>
                  <a:lnTo>
                    <a:pt x="65" y="44"/>
                  </a:lnTo>
                  <a:lnTo>
                    <a:pt x="68" y="39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6"/>
            <p:cNvSpPr/>
            <p:nvPr/>
          </p:nvSpPr>
          <p:spPr>
            <a:xfrm>
              <a:off x="1777150" y="1594850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3" y="0"/>
                  </a:moveTo>
                  <a:cubicBezTo>
                    <a:pt x="2" y="3"/>
                    <a:pt x="0" y="4"/>
                    <a:pt x="0" y="6"/>
                  </a:cubicBezTo>
                  <a:lnTo>
                    <a:pt x="65" y="43"/>
                  </a:lnTo>
                  <a:lnTo>
                    <a:pt x="65" y="43"/>
                  </a:lnTo>
                  <a:cubicBezTo>
                    <a:pt x="66" y="42"/>
                    <a:pt x="67" y="40"/>
                    <a:pt x="67" y="39"/>
                  </a:cubicBezTo>
                  <a:lnTo>
                    <a:pt x="3" y="0"/>
                  </a:lnTo>
                  <a:close/>
                  <a:moveTo>
                    <a:pt x="65" y="43"/>
                  </a:moveTo>
                  <a:cubicBezTo>
                    <a:pt x="65" y="44"/>
                    <a:pt x="65" y="44"/>
                    <a:pt x="64" y="45"/>
                  </a:cubicBezTo>
                  <a:lnTo>
                    <a:pt x="66" y="44"/>
                  </a:lnTo>
                  <a:lnTo>
                    <a:pt x="65" y="43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6"/>
            <p:cNvSpPr/>
            <p:nvPr/>
          </p:nvSpPr>
          <p:spPr>
            <a:xfrm>
              <a:off x="1777225" y="1594725"/>
              <a:ext cx="1700" cy="1125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2" y="1"/>
                  </a:moveTo>
                  <a:cubicBezTo>
                    <a:pt x="2" y="2"/>
                    <a:pt x="0" y="4"/>
                    <a:pt x="0" y="7"/>
                  </a:cubicBezTo>
                  <a:lnTo>
                    <a:pt x="64" y="44"/>
                  </a:lnTo>
                  <a:lnTo>
                    <a:pt x="67" y="3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6"/>
            <p:cNvSpPr/>
            <p:nvPr/>
          </p:nvSpPr>
          <p:spPr>
            <a:xfrm>
              <a:off x="1777300" y="1594575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3" y="1"/>
                  </a:moveTo>
                  <a:lnTo>
                    <a:pt x="0" y="5"/>
                  </a:lnTo>
                  <a:lnTo>
                    <a:pt x="64" y="43"/>
                  </a:lnTo>
                  <a:lnTo>
                    <a:pt x="67" y="3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6"/>
            <p:cNvSpPr/>
            <p:nvPr/>
          </p:nvSpPr>
          <p:spPr>
            <a:xfrm>
              <a:off x="1777375" y="1594450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3" y="0"/>
                  </a:moveTo>
                  <a:cubicBezTo>
                    <a:pt x="2" y="2"/>
                    <a:pt x="0" y="3"/>
                    <a:pt x="0" y="5"/>
                  </a:cubicBezTo>
                  <a:lnTo>
                    <a:pt x="64" y="42"/>
                  </a:lnTo>
                  <a:lnTo>
                    <a:pt x="67" y="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6"/>
            <p:cNvSpPr/>
            <p:nvPr/>
          </p:nvSpPr>
          <p:spPr>
            <a:xfrm>
              <a:off x="1777450" y="1594300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3" y="0"/>
                  </a:moveTo>
                  <a:lnTo>
                    <a:pt x="0" y="6"/>
                  </a:lnTo>
                  <a:lnTo>
                    <a:pt x="64" y="44"/>
                  </a:lnTo>
                  <a:lnTo>
                    <a:pt x="67" y="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6"/>
            <p:cNvSpPr/>
            <p:nvPr/>
          </p:nvSpPr>
          <p:spPr>
            <a:xfrm>
              <a:off x="1777500" y="1594150"/>
              <a:ext cx="1750" cy="1125"/>
            </a:xfrm>
            <a:custGeom>
              <a:avLst/>
              <a:gdLst/>
              <a:ahLst/>
              <a:cxnLst/>
              <a:rect l="l" t="t" r="r" b="b"/>
              <a:pathLst>
                <a:path w="70" h="45" extrusionOk="0">
                  <a:moveTo>
                    <a:pt x="5" y="1"/>
                  </a:moveTo>
                  <a:lnTo>
                    <a:pt x="1" y="6"/>
                  </a:lnTo>
                  <a:lnTo>
                    <a:pt x="65" y="44"/>
                  </a:lnTo>
                  <a:lnTo>
                    <a:pt x="69" y="38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6"/>
            <p:cNvSpPr/>
            <p:nvPr/>
          </p:nvSpPr>
          <p:spPr>
            <a:xfrm>
              <a:off x="1777625" y="1594000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5" y="1"/>
                  </a:moveTo>
                  <a:lnTo>
                    <a:pt x="0" y="7"/>
                  </a:lnTo>
                  <a:lnTo>
                    <a:pt x="64" y="44"/>
                  </a:lnTo>
                  <a:lnTo>
                    <a:pt x="68" y="38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6"/>
            <p:cNvSpPr/>
            <p:nvPr/>
          </p:nvSpPr>
          <p:spPr>
            <a:xfrm>
              <a:off x="1777725" y="1593850"/>
              <a:ext cx="1775" cy="1125"/>
            </a:xfrm>
            <a:custGeom>
              <a:avLst/>
              <a:gdLst/>
              <a:ahLst/>
              <a:cxnLst/>
              <a:rect l="l" t="t" r="r" b="b"/>
              <a:pathLst>
                <a:path w="71" h="45" extrusionOk="0">
                  <a:moveTo>
                    <a:pt x="5" y="1"/>
                  </a:moveTo>
                  <a:cubicBezTo>
                    <a:pt x="4" y="2"/>
                    <a:pt x="2" y="5"/>
                    <a:pt x="1" y="7"/>
                  </a:cubicBezTo>
                  <a:lnTo>
                    <a:pt x="64" y="44"/>
                  </a:lnTo>
                  <a:cubicBezTo>
                    <a:pt x="66" y="42"/>
                    <a:pt x="67" y="40"/>
                    <a:pt x="70" y="39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6"/>
            <p:cNvSpPr/>
            <p:nvPr/>
          </p:nvSpPr>
          <p:spPr>
            <a:xfrm>
              <a:off x="1777825" y="1593675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8" y="1"/>
                  </a:moveTo>
                  <a:cubicBezTo>
                    <a:pt x="5" y="2"/>
                    <a:pt x="4" y="5"/>
                    <a:pt x="1" y="8"/>
                  </a:cubicBezTo>
                  <a:lnTo>
                    <a:pt x="66" y="46"/>
                  </a:lnTo>
                  <a:cubicBezTo>
                    <a:pt x="68" y="43"/>
                    <a:pt x="71" y="40"/>
                    <a:pt x="73" y="37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6"/>
            <p:cNvSpPr/>
            <p:nvPr/>
          </p:nvSpPr>
          <p:spPr>
            <a:xfrm>
              <a:off x="1778025" y="1593250"/>
              <a:ext cx="2150" cy="1350"/>
            </a:xfrm>
            <a:custGeom>
              <a:avLst/>
              <a:gdLst/>
              <a:ahLst/>
              <a:cxnLst/>
              <a:rect l="l" t="t" r="r" b="b"/>
              <a:pathLst>
                <a:path w="86" h="54" extrusionOk="0">
                  <a:moveTo>
                    <a:pt x="22" y="0"/>
                  </a:moveTo>
                  <a:cubicBezTo>
                    <a:pt x="15" y="5"/>
                    <a:pt x="7" y="10"/>
                    <a:pt x="0" y="18"/>
                  </a:cubicBezTo>
                  <a:lnTo>
                    <a:pt x="65" y="54"/>
                  </a:lnTo>
                  <a:cubicBezTo>
                    <a:pt x="71" y="48"/>
                    <a:pt x="79" y="42"/>
                    <a:pt x="86" y="3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6"/>
            <p:cNvSpPr/>
            <p:nvPr/>
          </p:nvSpPr>
          <p:spPr>
            <a:xfrm>
              <a:off x="1788100" y="1589625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0" y="0"/>
                  </a:moveTo>
                  <a:lnTo>
                    <a:pt x="0" y="340"/>
                  </a:lnTo>
                  <a:lnTo>
                    <a:pt x="66" y="377"/>
                  </a:lnTo>
                  <a:lnTo>
                    <a:pt x="64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6"/>
            <p:cNvSpPr/>
            <p:nvPr/>
          </p:nvSpPr>
          <p:spPr>
            <a:xfrm>
              <a:off x="1789700" y="1586600"/>
              <a:ext cx="2775" cy="1150"/>
            </a:xfrm>
            <a:custGeom>
              <a:avLst/>
              <a:gdLst/>
              <a:ahLst/>
              <a:cxnLst/>
              <a:rect l="l" t="t" r="r" b="b"/>
              <a:pathLst>
                <a:path w="111" h="46" extrusionOk="0">
                  <a:moveTo>
                    <a:pt x="27" y="1"/>
                  </a:moveTo>
                  <a:cubicBezTo>
                    <a:pt x="17" y="1"/>
                    <a:pt x="8" y="4"/>
                    <a:pt x="0" y="10"/>
                  </a:cubicBezTo>
                  <a:lnTo>
                    <a:pt x="65" y="46"/>
                  </a:lnTo>
                  <a:cubicBezTo>
                    <a:pt x="73" y="41"/>
                    <a:pt x="83" y="37"/>
                    <a:pt x="93" y="37"/>
                  </a:cubicBezTo>
                  <a:cubicBezTo>
                    <a:pt x="99" y="37"/>
                    <a:pt x="105" y="39"/>
                    <a:pt x="110" y="42"/>
                  </a:cubicBezTo>
                  <a:lnTo>
                    <a:pt x="47" y="5"/>
                  </a:lnTo>
                  <a:cubicBezTo>
                    <a:pt x="41" y="2"/>
                    <a:pt x="34" y="1"/>
                    <a:pt x="2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6"/>
            <p:cNvSpPr/>
            <p:nvPr/>
          </p:nvSpPr>
          <p:spPr>
            <a:xfrm>
              <a:off x="1789700" y="1586725"/>
              <a:ext cx="1875" cy="1025"/>
            </a:xfrm>
            <a:custGeom>
              <a:avLst/>
              <a:gdLst/>
              <a:ahLst/>
              <a:cxnLst/>
              <a:rect l="l" t="t" r="r" b="b"/>
              <a:pathLst>
                <a:path w="75" h="41" extrusionOk="0">
                  <a:moveTo>
                    <a:pt x="10" y="0"/>
                  </a:moveTo>
                  <a:cubicBezTo>
                    <a:pt x="6" y="0"/>
                    <a:pt x="3" y="2"/>
                    <a:pt x="0" y="5"/>
                  </a:cubicBezTo>
                  <a:lnTo>
                    <a:pt x="65" y="41"/>
                  </a:lnTo>
                  <a:cubicBezTo>
                    <a:pt x="68" y="39"/>
                    <a:pt x="71" y="38"/>
                    <a:pt x="74" y="37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6"/>
            <p:cNvSpPr/>
            <p:nvPr/>
          </p:nvSpPr>
          <p:spPr>
            <a:xfrm>
              <a:off x="1789950" y="1586650"/>
              <a:ext cx="1800" cy="1050"/>
            </a:xfrm>
            <a:custGeom>
              <a:avLst/>
              <a:gdLst/>
              <a:ahLst/>
              <a:cxnLst/>
              <a:rect l="l" t="t" r="r" b="b"/>
              <a:pathLst>
                <a:path w="72" h="42" extrusionOk="0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lnTo>
                    <a:pt x="64" y="41"/>
                  </a:lnTo>
                  <a:cubicBezTo>
                    <a:pt x="67" y="40"/>
                    <a:pt x="68" y="38"/>
                    <a:pt x="71" y="3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6"/>
            <p:cNvSpPr/>
            <p:nvPr/>
          </p:nvSpPr>
          <p:spPr>
            <a:xfrm>
              <a:off x="1790125" y="1586600"/>
              <a:ext cx="1775" cy="1025"/>
            </a:xfrm>
            <a:custGeom>
              <a:avLst/>
              <a:gdLst/>
              <a:ahLst/>
              <a:cxnLst/>
              <a:rect l="l" t="t" r="r" b="b"/>
              <a:pathLst>
                <a:path w="71" h="41" extrusionOk="0">
                  <a:moveTo>
                    <a:pt x="6" y="1"/>
                  </a:moveTo>
                  <a:lnTo>
                    <a:pt x="1" y="2"/>
                  </a:lnTo>
                  <a:lnTo>
                    <a:pt x="64" y="40"/>
                  </a:lnTo>
                  <a:cubicBezTo>
                    <a:pt x="66" y="39"/>
                    <a:pt x="69" y="39"/>
                    <a:pt x="70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6"/>
            <p:cNvSpPr/>
            <p:nvPr/>
          </p:nvSpPr>
          <p:spPr>
            <a:xfrm>
              <a:off x="1790275" y="158660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1"/>
                  </a:moveTo>
                  <a:lnTo>
                    <a:pt x="64" y="39"/>
                  </a:lnTo>
                  <a:lnTo>
                    <a:pt x="64" y="37"/>
                  </a:lnTo>
                  <a:lnTo>
                    <a:pt x="68" y="37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6"/>
            <p:cNvSpPr/>
            <p:nvPr/>
          </p:nvSpPr>
          <p:spPr>
            <a:xfrm>
              <a:off x="1790375" y="15865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1" y="1"/>
                  </a:moveTo>
                  <a:lnTo>
                    <a:pt x="64" y="38"/>
                  </a:lnTo>
                  <a:lnTo>
                    <a:pt x="69" y="38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6"/>
            <p:cNvSpPr/>
            <p:nvPr/>
          </p:nvSpPr>
          <p:spPr>
            <a:xfrm>
              <a:off x="1790500" y="15865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1"/>
                  </a:moveTo>
                  <a:lnTo>
                    <a:pt x="64" y="38"/>
                  </a:lnTo>
                  <a:lnTo>
                    <a:pt x="68" y="3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6"/>
            <p:cNvSpPr/>
            <p:nvPr/>
          </p:nvSpPr>
          <p:spPr>
            <a:xfrm>
              <a:off x="1790600" y="158660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1"/>
                  </a:moveTo>
                  <a:lnTo>
                    <a:pt x="64" y="39"/>
                  </a:lnTo>
                  <a:lnTo>
                    <a:pt x="69" y="3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6"/>
            <p:cNvSpPr/>
            <p:nvPr/>
          </p:nvSpPr>
          <p:spPr>
            <a:xfrm>
              <a:off x="1790675" y="1586600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0" y="1"/>
                  </a:moveTo>
                  <a:lnTo>
                    <a:pt x="66" y="39"/>
                  </a:lnTo>
                  <a:lnTo>
                    <a:pt x="68" y="40"/>
                  </a:lnTo>
                  <a:lnTo>
                    <a:pt x="5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6"/>
            <p:cNvSpPr/>
            <p:nvPr/>
          </p:nvSpPr>
          <p:spPr>
            <a:xfrm>
              <a:off x="1790750" y="158665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0" y="0"/>
                  </a:moveTo>
                  <a:lnTo>
                    <a:pt x="65" y="38"/>
                  </a:lnTo>
                  <a:lnTo>
                    <a:pt x="68" y="40"/>
                  </a:lnTo>
                  <a:lnTo>
                    <a:pt x="5" y="2"/>
                  </a:lnTo>
                  <a:cubicBezTo>
                    <a:pt x="3" y="2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6"/>
            <p:cNvSpPr/>
            <p:nvPr/>
          </p:nvSpPr>
          <p:spPr>
            <a:xfrm>
              <a:off x="1790850" y="1586725"/>
              <a:ext cx="1625" cy="975"/>
            </a:xfrm>
            <a:custGeom>
              <a:avLst/>
              <a:gdLst/>
              <a:ahLst/>
              <a:cxnLst/>
              <a:rect l="l" t="t" r="r" b="b"/>
              <a:pathLst>
                <a:path w="65" h="39" extrusionOk="0">
                  <a:moveTo>
                    <a:pt x="64" y="38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4" y="38"/>
                  </a:lnTo>
                  <a:lnTo>
                    <a:pt x="64" y="38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6"/>
            <p:cNvSpPr/>
            <p:nvPr/>
          </p:nvSpPr>
          <p:spPr>
            <a:xfrm>
              <a:off x="1789725" y="1587525"/>
              <a:ext cx="3250" cy="11550"/>
            </a:xfrm>
            <a:custGeom>
              <a:avLst/>
              <a:gdLst/>
              <a:ahLst/>
              <a:cxnLst/>
              <a:rect l="l" t="t" r="r" b="b"/>
              <a:pathLst>
                <a:path w="130" h="462" extrusionOk="0">
                  <a:moveTo>
                    <a:pt x="93" y="0"/>
                  </a:moveTo>
                  <a:cubicBezTo>
                    <a:pt x="84" y="0"/>
                    <a:pt x="75" y="3"/>
                    <a:pt x="64" y="9"/>
                  </a:cubicBezTo>
                  <a:cubicBezTo>
                    <a:pt x="25" y="35"/>
                    <a:pt x="2" y="76"/>
                    <a:pt x="1" y="122"/>
                  </a:cubicBezTo>
                  <a:lnTo>
                    <a:pt x="1" y="461"/>
                  </a:lnTo>
                  <a:lnTo>
                    <a:pt x="130" y="386"/>
                  </a:lnTo>
                  <a:lnTo>
                    <a:pt x="130" y="47"/>
                  </a:lnTo>
                  <a:cubicBezTo>
                    <a:pt x="129" y="18"/>
                    <a:pt x="114" y="0"/>
                    <a:pt x="93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6"/>
            <p:cNvSpPr/>
            <p:nvPr/>
          </p:nvSpPr>
          <p:spPr>
            <a:xfrm>
              <a:off x="1788100" y="1586825"/>
              <a:ext cx="3250" cy="3775"/>
            </a:xfrm>
            <a:custGeom>
              <a:avLst/>
              <a:gdLst/>
              <a:ahLst/>
              <a:cxnLst/>
              <a:rect l="l" t="t" r="r" b="b"/>
              <a:pathLst>
                <a:path w="130" h="151" extrusionOk="0">
                  <a:moveTo>
                    <a:pt x="64" y="1"/>
                  </a:moveTo>
                  <a:cubicBezTo>
                    <a:pt x="26" y="25"/>
                    <a:pt x="2" y="66"/>
                    <a:pt x="0" y="112"/>
                  </a:cubicBezTo>
                  <a:lnTo>
                    <a:pt x="64" y="150"/>
                  </a:lnTo>
                  <a:cubicBezTo>
                    <a:pt x="67" y="104"/>
                    <a:pt x="90" y="62"/>
                    <a:pt x="129" y="37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6"/>
            <p:cNvSpPr/>
            <p:nvPr/>
          </p:nvSpPr>
          <p:spPr>
            <a:xfrm>
              <a:off x="1788100" y="1589300"/>
              <a:ext cx="1650" cy="1300"/>
            </a:xfrm>
            <a:custGeom>
              <a:avLst/>
              <a:gdLst/>
              <a:ahLst/>
              <a:cxnLst/>
              <a:rect l="l" t="t" r="r" b="b"/>
              <a:pathLst>
                <a:path w="66" h="52" extrusionOk="0">
                  <a:moveTo>
                    <a:pt x="0" y="0"/>
                  </a:moveTo>
                  <a:cubicBezTo>
                    <a:pt x="0" y="5"/>
                    <a:pt x="0" y="9"/>
                    <a:pt x="0" y="13"/>
                  </a:cubicBezTo>
                  <a:lnTo>
                    <a:pt x="64" y="51"/>
                  </a:lnTo>
                  <a:lnTo>
                    <a:pt x="66" y="51"/>
                  </a:lnTo>
                  <a:cubicBezTo>
                    <a:pt x="64" y="47"/>
                    <a:pt x="64" y="42"/>
                    <a:pt x="66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6"/>
            <p:cNvSpPr/>
            <p:nvPr/>
          </p:nvSpPr>
          <p:spPr>
            <a:xfrm>
              <a:off x="1788100" y="1589075"/>
              <a:ext cx="1700" cy="1175"/>
            </a:xfrm>
            <a:custGeom>
              <a:avLst/>
              <a:gdLst/>
              <a:ahLst/>
              <a:cxnLst/>
              <a:rect l="l" t="t" r="r" b="b"/>
              <a:pathLst>
                <a:path w="68" h="47" extrusionOk="0">
                  <a:moveTo>
                    <a:pt x="2" y="1"/>
                  </a:moveTo>
                  <a:cubicBezTo>
                    <a:pt x="2" y="3"/>
                    <a:pt x="0" y="6"/>
                    <a:pt x="0" y="9"/>
                  </a:cubicBezTo>
                  <a:lnTo>
                    <a:pt x="66" y="47"/>
                  </a:lnTo>
                  <a:cubicBezTo>
                    <a:pt x="66" y="44"/>
                    <a:pt x="66" y="41"/>
                    <a:pt x="67" y="3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6"/>
            <p:cNvSpPr/>
            <p:nvPr/>
          </p:nvSpPr>
          <p:spPr>
            <a:xfrm>
              <a:off x="1788125" y="1588900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4" y="0"/>
                  </a:moveTo>
                  <a:cubicBezTo>
                    <a:pt x="2" y="2"/>
                    <a:pt x="1" y="5"/>
                    <a:pt x="1" y="8"/>
                  </a:cubicBezTo>
                  <a:lnTo>
                    <a:pt x="66" y="45"/>
                  </a:lnTo>
                  <a:cubicBezTo>
                    <a:pt x="66" y="42"/>
                    <a:pt x="67" y="39"/>
                    <a:pt x="67" y="38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6"/>
            <p:cNvSpPr/>
            <p:nvPr/>
          </p:nvSpPr>
          <p:spPr>
            <a:xfrm>
              <a:off x="1788200" y="1588725"/>
              <a:ext cx="1650" cy="1150"/>
            </a:xfrm>
            <a:custGeom>
              <a:avLst/>
              <a:gdLst/>
              <a:ahLst/>
              <a:cxnLst/>
              <a:rect l="l" t="t" r="r" b="b"/>
              <a:pathLst>
                <a:path w="66" h="46" extrusionOk="0">
                  <a:moveTo>
                    <a:pt x="2" y="0"/>
                  </a:moveTo>
                  <a:lnTo>
                    <a:pt x="1" y="7"/>
                  </a:lnTo>
                  <a:lnTo>
                    <a:pt x="64" y="45"/>
                  </a:lnTo>
                  <a:lnTo>
                    <a:pt x="64" y="44"/>
                  </a:lnTo>
                  <a:cubicBezTo>
                    <a:pt x="64" y="42"/>
                    <a:pt x="66" y="39"/>
                    <a:pt x="66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6"/>
            <p:cNvSpPr/>
            <p:nvPr/>
          </p:nvSpPr>
          <p:spPr>
            <a:xfrm>
              <a:off x="1788250" y="1588575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2" y="0"/>
                  </a:moveTo>
                  <a:cubicBezTo>
                    <a:pt x="2" y="2"/>
                    <a:pt x="0" y="5"/>
                    <a:pt x="0" y="6"/>
                  </a:cubicBezTo>
                  <a:lnTo>
                    <a:pt x="64" y="44"/>
                  </a:lnTo>
                  <a:lnTo>
                    <a:pt x="67" y="3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6"/>
            <p:cNvSpPr/>
            <p:nvPr/>
          </p:nvSpPr>
          <p:spPr>
            <a:xfrm>
              <a:off x="1788275" y="1588425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3" y="0"/>
                  </a:moveTo>
                  <a:cubicBezTo>
                    <a:pt x="2" y="2"/>
                    <a:pt x="1" y="5"/>
                    <a:pt x="1" y="6"/>
                  </a:cubicBezTo>
                  <a:lnTo>
                    <a:pt x="66" y="44"/>
                  </a:lnTo>
                  <a:cubicBezTo>
                    <a:pt x="66" y="41"/>
                    <a:pt x="69" y="40"/>
                    <a:pt x="69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6"/>
            <p:cNvSpPr/>
            <p:nvPr/>
          </p:nvSpPr>
          <p:spPr>
            <a:xfrm>
              <a:off x="1788350" y="1588275"/>
              <a:ext cx="1700" cy="1125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3" y="1"/>
                  </a:moveTo>
                  <a:cubicBezTo>
                    <a:pt x="2" y="2"/>
                    <a:pt x="0" y="5"/>
                    <a:pt x="0" y="6"/>
                  </a:cubicBezTo>
                  <a:lnTo>
                    <a:pt x="66" y="44"/>
                  </a:lnTo>
                  <a:cubicBezTo>
                    <a:pt x="66" y="41"/>
                    <a:pt x="67" y="40"/>
                    <a:pt x="67" y="3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6"/>
            <p:cNvSpPr/>
            <p:nvPr/>
          </p:nvSpPr>
          <p:spPr>
            <a:xfrm>
              <a:off x="1788425" y="1588125"/>
              <a:ext cx="1700" cy="1125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3" y="1"/>
                  </a:moveTo>
                  <a:cubicBezTo>
                    <a:pt x="2" y="4"/>
                    <a:pt x="0" y="5"/>
                    <a:pt x="0" y="7"/>
                  </a:cubicBezTo>
                  <a:lnTo>
                    <a:pt x="64" y="44"/>
                  </a:lnTo>
                  <a:cubicBezTo>
                    <a:pt x="66" y="41"/>
                    <a:pt x="66" y="40"/>
                    <a:pt x="67" y="39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6"/>
            <p:cNvSpPr/>
            <p:nvPr/>
          </p:nvSpPr>
          <p:spPr>
            <a:xfrm>
              <a:off x="1788500" y="1588000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3" y="0"/>
                  </a:moveTo>
                  <a:cubicBezTo>
                    <a:pt x="2" y="3"/>
                    <a:pt x="0" y="4"/>
                    <a:pt x="0" y="6"/>
                  </a:cubicBezTo>
                  <a:lnTo>
                    <a:pt x="64" y="44"/>
                  </a:lnTo>
                  <a:cubicBezTo>
                    <a:pt x="66" y="42"/>
                    <a:pt x="67" y="39"/>
                    <a:pt x="67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6"/>
            <p:cNvSpPr/>
            <p:nvPr/>
          </p:nvSpPr>
          <p:spPr>
            <a:xfrm>
              <a:off x="1788575" y="1587875"/>
              <a:ext cx="1725" cy="1075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3" y="1"/>
                  </a:moveTo>
                  <a:cubicBezTo>
                    <a:pt x="2" y="2"/>
                    <a:pt x="2" y="4"/>
                    <a:pt x="0" y="7"/>
                  </a:cubicBezTo>
                  <a:lnTo>
                    <a:pt x="64" y="43"/>
                  </a:lnTo>
                  <a:lnTo>
                    <a:pt x="68" y="38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6"/>
            <p:cNvSpPr/>
            <p:nvPr/>
          </p:nvSpPr>
          <p:spPr>
            <a:xfrm>
              <a:off x="1788650" y="15877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4" y="1"/>
                  </a:moveTo>
                  <a:cubicBezTo>
                    <a:pt x="3" y="2"/>
                    <a:pt x="2" y="4"/>
                    <a:pt x="0" y="7"/>
                  </a:cubicBezTo>
                  <a:lnTo>
                    <a:pt x="65" y="44"/>
                  </a:lnTo>
                  <a:lnTo>
                    <a:pt x="65" y="43"/>
                  </a:lnTo>
                  <a:lnTo>
                    <a:pt x="68" y="39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6"/>
            <p:cNvSpPr/>
            <p:nvPr/>
          </p:nvSpPr>
          <p:spPr>
            <a:xfrm>
              <a:off x="1788750" y="1587600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5" y="0"/>
                  </a:moveTo>
                  <a:cubicBezTo>
                    <a:pt x="3" y="2"/>
                    <a:pt x="2" y="3"/>
                    <a:pt x="0" y="6"/>
                  </a:cubicBezTo>
                  <a:lnTo>
                    <a:pt x="64" y="44"/>
                  </a:lnTo>
                  <a:cubicBezTo>
                    <a:pt x="66" y="41"/>
                    <a:pt x="67" y="39"/>
                    <a:pt x="69" y="38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6"/>
            <p:cNvSpPr/>
            <p:nvPr/>
          </p:nvSpPr>
          <p:spPr>
            <a:xfrm>
              <a:off x="1788850" y="1587400"/>
              <a:ext cx="1775" cy="1150"/>
            </a:xfrm>
            <a:custGeom>
              <a:avLst/>
              <a:gdLst/>
              <a:ahLst/>
              <a:cxnLst/>
              <a:rect l="l" t="t" r="r" b="b"/>
              <a:pathLst>
                <a:path w="71" h="46" extrusionOk="0">
                  <a:moveTo>
                    <a:pt x="5" y="1"/>
                  </a:moveTo>
                  <a:cubicBezTo>
                    <a:pt x="4" y="4"/>
                    <a:pt x="2" y="5"/>
                    <a:pt x="1" y="8"/>
                  </a:cubicBezTo>
                  <a:lnTo>
                    <a:pt x="65" y="46"/>
                  </a:lnTo>
                  <a:lnTo>
                    <a:pt x="70" y="3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6"/>
            <p:cNvSpPr/>
            <p:nvPr/>
          </p:nvSpPr>
          <p:spPr>
            <a:xfrm>
              <a:off x="1789000" y="1587225"/>
              <a:ext cx="1800" cy="1150"/>
            </a:xfrm>
            <a:custGeom>
              <a:avLst/>
              <a:gdLst/>
              <a:ahLst/>
              <a:cxnLst/>
              <a:rect l="l" t="t" r="r" b="b"/>
              <a:pathLst>
                <a:path w="72" h="46" extrusionOk="0">
                  <a:moveTo>
                    <a:pt x="6" y="1"/>
                  </a:moveTo>
                  <a:cubicBezTo>
                    <a:pt x="5" y="4"/>
                    <a:pt x="2" y="5"/>
                    <a:pt x="1" y="8"/>
                  </a:cubicBezTo>
                  <a:lnTo>
                    <a:pt x="64" y="46"/>
                  </a:lnTo>
                  <a:cubicBezTo>
                    <a:pt x="67" y="43"/>
                    <a:pt x="69" y="41"/>
                    <a:pt x="72" y="38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6"/>
            <p:cNvSpPr/>
            <p:nvPr/>
          </p:nvSpPr>
          <p:spPr>
            <a:xfrm>
              <a:off x="1789150" y="1586825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22" y="1"/>
                  </a:moveTo>
                  <a:cubicBezTo>
                    <a:pt x="15" y="5"/>
                    <a:pt x="8" y="11"/>
                    <a:pt x="0" y="17"/>
                  </a:cubicBezTo>
                  <a:lnTo>
                    <a:pt x="66" y="54"/>
                  </a:lnTo>
                  <a:cubicBezTo>
                    <a:pt x="71" y="47"/>
                    <a:pt x="79" y="43"/>
                    <a:pt x="87" y="3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6"/>
            <p:cNvSpPr/>
            <p:nvPr/>
          </p:nvSpPr>
          <p:spPr>
            <a:xfrm>
              <a:off x="1618000" y="1508275"/>
              <a:ext cx="89200" cy="43500"/>
            </a:xfrm>
            <a:custGeom>
              <a:avLst/>
              <a:gdLst/>
              <a:ahLst/>
              <a:cxnLst/>
              <a:rect l="l" t="t" r="r" b="b"/>
              <a:pathLst>
                <a:path w="3568" h="1740" extrusionOk="0">
                  <a:moveTo>
                    <a:pt x="3568" y="0"/>
                  </a:moveTo>
                  <a:lnTo>
                    <a:pt x="2416" y="335"/>
                  </a:lnTo>
                  <a:lnTo>
                    <a:pt x="1" y="1739"/>
                  </a:lnTo>
                  <a:lnTo>
                    <a:pt x="1" y="1739"/>
                  </a:lnTo>
                  <a:lnTo>
                    <a:pt x="1153" y="1403"/>
                  </a:lnTo>
                  <a:lnTo>
                    <a:pt x="35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6"/>
            <p:cNvSpPr/>
            <p:nvPr/>
          </p:nvSpPr>
          <p:spPr>
            <a:xfrm>
              <a:off x="1617900" y="1543325"/>
              <a:ext cx="57625" cy="82125"/>
            </a:xfrm>
            <a:custGeom>
              <a:avLst/>
              <a:gdLst/>
              <a:ahLst/>
              <a:cxnLst/>
              <a:rect l="l" t="t" r="r" b="b"/>
              <a:pathLst>
                <a:path w="2305" h="3285" extrusionOk="0">
                  <a:moveTo>
                    <a:pt x="1157" y="1"/>
                  </a:moveTo>
                  <a:lnTo>
                    <a:pt x="5" y="337"/>
                  </a:lnTo>
                  <a:lnTo>
                    <a:pt x="0" y="1957"/>
                  </a:lnTo>
                  <a:lnTo>
                    <a:pt x="2300" y="3285"/>
                  </a:lnTo>
                  <a:lnTo>
                    <a:pt x="2304" y="1664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6"/>
            <p:cNvSpPr/>
            <p:nvPr/>
          </p:nvSpPr>
          <p:spPr>
            <a:xfrm>
              <a:off x="1646825" y="1508275"/>
              <a:ext cx="89050" cy="76650"/>
            </a:xfrm>
            <a:custGeom>
              <a:avLst/>
              <a:gdLst/>
              <a:ahLst/>
              <a:cxnLst/>
              <a:rect l="l" t="t" r="r" b="b"/>
              <a:pathLst>
                <a:path w="3562" h="3066" extrusionOk="0">
                  <a:moveTo>
                    <a:pt x="2415" y="0"/>
                  </a:moveTo>
                  <a:lnTo>
                    <a:pt x="0" y="1403"/>
                  </a:lnTo>
                  <a:lnTo>
                    <a:pt x="1147" y="3066"/>
                  </a:lnTo>
                  <a:lnTo>
                    <a:pt x="3562" y="1662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6"/>
            <p:cNvSpPr/>
            <p:nvPr/>
          </p:nvSpPr>
          <p:spPr>
            <a:xfrm>
              <a:off x="1675400" y="1549825"/>
              <a:ext cx="60475" cy="75625"/>
            </a:xfrm>
            <a:custGeom>
              <a:avLst/>
              <a:gdLst/>
              <a:ahLst/>
              <a:cxnLst/>
              <a:rect l="l" t="t" r="r" b="b"/>
              <a:pathLst>
                <a:path w="2419" h="3025" extrusionOk="0">
                  <a:moveTo>
                    <a:pt x="2419" y="0"/>
                  </a:moveTo>
                  <a:lnTo>
                    <a:pt x="4" y="1404"/>
                  </a:lnTo>
                  <a:lnTo>
                    <a:pt x="0" y="3025"/>
                  </a:lnTo>
                  <a:lnTo>
                    <a:pt x="2414" y="1621"/>
                  </a:lnTo>
                  <a:lnTo>
                    <a:pt x="2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6"/>
            <p:cNvSpPr/>
            <p:nvPr/>
          </p:nvSpPr>
          <p:spPr>
            <a:xfrm>
              <a:off x="1696850" y="1599850"/>
              <a:ext cx="4075" cy="10950"/>
            </a:xfrm>
            <a:custGeom>
              <a:avLst/>
              <a:gdLst/>
              <a:ahLst/>
              <a:cxnLst/>
              <a:rect l="l" t="t" r="r" b="b"/>
              <a:pathLst>
                <a:path w="163" h="438" extrusionOk="0">
                  <a:moveTo>
                    <a:pt x="118" y="0"/>
                  </a:moveTo>
                  <a:cubicBezTo>
                    <a:pt x="107" y="0"/>
                    <a:pt x="95" y="4"/>
                    <a:pt x="82" y="12"/>
                  </a:cubicBezTo>
                  <a:cubicBezTo>
                    <a:pt x="34" y="42"/>
                    <a:pt x="3" y="95"/>
                    <a:pt x="1" y="153"/>
                  </a:cubicBezTo>
                  <a:lnTo>
                    <a:pt x="1" y="380"/>
                  </a:lnTo>
                  <a:cubicBezTo>
                    <a:pt x="1" y="416"/>
                    <a:pt x="19" y="437"/>
                    <a:pt x="46" y="437"/>
                  </a:cubicBezTo>
                  <a:cubicBezTo>
                    <a:pt x="57" y="437"/>
                    <a:pt x="69" y="434"/>
                    <a:pt x="82" y="427"/>
                  </a:cubicBezTo>
                  <a:cubicBezTo>
                    <a:pt x="130" y="395"/>
                    <a:pt x="160" y="342"/>
                    <a:pt x="163" y="286"/>
                  </a:cubicBezTo>
                  <a:lnTo>
                    <a:pt x="163" y="58"/>
                  </a:lnTo>
                  <a:cubicBezTo>
                    <a:pt x="163" y="21"/>
                    <a:pt x="145" y="0"/>
                    <a:pt x="11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6"/>
            <p:cNvSpPr/>
            <p:nvPr/>
          </p:nvSpPr>
          <p:spPr>
            <a:xfrm>
              <a:off x="1696825" y="1588400"/>
              <a:ext cx="4075" cy="10950"/>
            </a:xfrm>
            <a:custGeom>
              <a:avLst/>
              <a:gdLst/>
              <a:ahLst/>
              <a:cxnLst/>
              <a:rect l="l" t="t" r="r" b="b"/>
              <a:pathLst>
                <a:path w="163" h="438" extrusionOk="0">
                  <a:moveTo>
                    <a:pt x="117" y="1"/>
                  </a:moveTo>
                  <a:cubicBezTo>
                    <a:pt x="107" y="1"/>
                    <a:pt x="94" y="4"/>
                    <a:pt x="81" y="12"/>
                  </a:cubicBezTo>
                  <a:cubicBezTo>
                    <a:pt x="33" y="42"/>
                    <a:pt x="3" y="94"/>
                    <a:pt x="0" y="152"/>
                  </a:cubicBezTo>
                  <a:lnTo>
                    <a:pt x="0" y="380"/>
                  </a:lnTo>
                  <a:cubicBezTo>
                    <a:pt x="0" y="416"/>
                    <a:pt x="18" y="437"/>
                    <a:pt x="45" y="437"/>
                  </a:cubicBezTo>
                  <a:cubicBezTo>
                    <a:pt x="56" y="437"/>
                    <a:pt x="68" y="434"/>
                    <a:pt x="81" y="426"/>
                  </a:cubicBezTo>
                  <a:cubicBezTo>
                    <a:pt x="129" y="394"/>
                    <a:pt x="160" y="342"/>
                    <a:pt x="162" y="286"/>
                  </a:cubicBezTo>
                  <a:lnTo>
                    <a:pt x="162" y="58"/>
                  </a:lnTo>
                  <a:cubicBezTo>
                    <a:pt x="162" y="22"/>
                    <a:pt x="144" y="1"/>
                    <a:pt x="117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6"/>
            <p:cNvSpPr/>
            <p:nvPr/>
          </p:nvSpPr>
          <p:spPr>
            <a:xfrm>
              <a:off x="1695650" y="1598575"/>
              <a:ext cx="1250" cy="1600"/>
            </a:xfrm>
            <a:custGeom>
              <a:avLst/>
              <a:gdLst/>
              <a:ahLst/>
              <a:cxnLst/>
              <a:rect l="l" t="t" r="r" b="b"/>
              <a:pathLst>
                <a:path w="50" h="64" extrusionOk="0">
                  <a:moveTo>
                    <a:pt x="36" y="0"/>
                  </a:moveTo>
                  <a:cubicBezTo>
                    <a:pt x="33" y="0"/>
                    <a:pt x="29" y="1"/>
                    <a:pt x="25" y="3"/>
                  </a:cubicBezTo>
                  <a:cubicBezTo>
                    <a:pt x="11" y="12"/>
                    <a:pt x="2" y="28"/>
                    <a:pt x="1" y="45"/>
                  </a:cubicBezTo>
                  <a:cubicBezTo>
                    <a:pt x="1" y="57"/>
                    <a:pt x="7" y="63"/>
                    <a:pt x="15" y="63"/>
                  </a:cubicBezTo>
                  <a:cubicBezTo>
                    <a:pt x="18" y="63"/>
                    <a:pt x="22" y="62"/>
                    <a:pt x="25" y="60"/>
                  </a:cubicBezTo>
                  <a:cubicBezTo>
                    <a:pt x="40" y="50"/>
                    <a:pt x="49" y="35"/>
                    <a:pt x="50" y="18"/>
                  </a:cubicBezTo>
                  <a:cubicBezTo>
                    <a:pt x="50" y="7"/>
                    <a:pt x="44" y="0"/>
                    <a:pt x="3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6"/>
            <p:cNvSpPr/>
            <p:nvPr/>
          </p:nvSpPr>
          <p:spPr>
            <a:xfrm>
              <a:off x="1701925" y="1585450"/>
              <a:ext cx="4075" cy="10925"/>
            </a:xfrm>
            <a:custGeom>
              <a:avLst/>
              <a:gdLst/>
              <a:ahLst/>
              <a:cxnLst/>
              <a:rect l="l" t="t" r="r" b="b"/>
              <a:pathLst>
                <a:path w="163" h="437" extrusionOk="0">
                  <a:moveTo>
                    <a:pt x="118" y="1"/>
                  </a:moveTo>
                  <a:cubicBezTo>
                    <a:pt x="107" y="1"/>
                    <a:pt x="95" y="4"/>
                    <a:pt x="82" y="12"/>
                  </a:cubicBezTo>
                  <a:cubicBezTo>
                    <a:pt x="32" y="43"/>
                    <a:pt x="3" y="95"/>
                    <a:pt x="1" y="153"/>
                  </a:cubicBezTo>
                  <a:lnTo>
                    <a:pt x="1" y="379"/>
                  </a:lnTo>
                  <a:cubicBezTo>
                    <a:pt x="1" y="416"/>
                    <a:pt x="19" y="437"/>
                    <a:pt x="45" y="437"/>
                  </a:cubicBezTo>
                  <a:cubicBezTo>
                    <a:pt x="56" y="437"/>
                    <a:pt x="68" y="433"/>
                    <a:pt x="82" y="425"/>
                  </a:cubicBezTo>
                  <a:cubicBezTo>
                    <a:pt x="130" y="395"/>
                    <a:pt x="160" y="343"/>
                    <a:pt x="163" y="286"/>
                  </a:cubicBezTo>
                  <a:lnTo>
                    <a:pt x="163" y="59"/>
                  </a:lnTo>
                  <a:cubicBezTo>
                    <a:pt x="163" y="22"/>
                    <a:pt x="144" y="1"/>
                    <a:pt x="118" y="1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6"/>
            <p:cNvSpPr/>
            <p:nvPr/>
          </p:nvSpPr>
          <p:spPr>
            <a:xfrm>
              <a:off x="1695000" y="1581575"/>
              <a:ext cx="12525" cy="32425"/>
            </a:xfrm>
            <a:custGeom>
              <a:avLst/>
              <a:gdLst/>
              <a:ahLst/>
              <a:cxnLst/>
              <a:rect l="l" t="t" r="r" b="b"/>
              <a:pathLst>
                <a:path w="501" h="1297" extrusionOk="0">
                  <a:moveTo>
                    <a:pt x="396" y="156"/>
                  </a:moveTo>
                  <a:cubicBezTo>
                    <a:pt x="422" y="156"/>
                    <a:pt x="440" y="177"/>
                    <a:pt x="440" y="214"/>
                  </a:cubicBezTo>
                  <a:lnTo>
                    <a:pt x="440" y="440"/>
                  </a:lnTo>
                  <a:cubicBezTo>
                    <a:pt x="437" y="498"/>
                    <a:pt x="407" y="550"/>
                    <a:pt x="359" y="580"/>
                  </a:cubicBezTo>
                  <a:cubicBezTo>
                    <a:pt x="345" y="588"/>
                    <a:pt x="333" y="592"/>
                    <a:pt x="322" y="592"/>
                  </a:cubicBezTo>
                  <a:cubicBezTo>
                    <a:pt x="296" y="592"/>
                    <a:pt x="278" y="571"/>
                    <a:pt x="278" y="534"/>
                  </a:cubicBezTo>
                  <a:lnTo>
                    <a:pt x="278" y="306"/>
                  </a:lnTo>
                  <a:cubicBezTo>
                    <a:pt x="280" y="250"/>
                    <a:pt x="311" y="198"/>
                    <a:pt x="359" y="167"/>
                  </a:cubicBezTo>
                  <a:cubicBezTo>
                    <a:pt x="372" y="159"/>
                    <a:pt x="384" y="156"/>
                    <a:pt x="396" y="156"/>
                  </a:cubicBezTo>
                  <a:close/>
                  <a:moveTo>
                    <a:pt x="191" y="273"/>
                  </a:moveTo>
                  <a:cubicBezTo>
                    <a:pt x="217" y="273"/>
                    <a:pt x="235" y="294"/>
                    <a:pt x="235" y="331"/>
                  </a:cubicBezTo>
                  <a:lnTo>
                    <a:pt x="235" y="559"/>
                  </a:lnTo>
                  <a:cubicBezTo>
                    <a:pt x="233" y="615"/>
                    <a:pt x="202" y="667"/>
                    <a:pt x="154" y="698"/>
                  </a:cubicBezTo>
                  <a:cubicBezTo>
                    <a:pt x="141" y="706"/>
                    <a:pt x="129" y="709"/>
                    <a:pt x="117" y="709"/>
                  </a:cubicBezTo>
                  <a:cubicBezTo>
                    <a:pt x="91" y="709"/>
                    <a:pt x="73" y="688"/>
                    <a:pt x="73" y="652"/>
                  </a:cubicBezTo>
                  <a:lnTo>
                    <a:pt x="73" y="425"/>
                  </a:lnTo>
                  <a:cubicBezTo>
                    <a:pt x="76" y="367"/>
                    <a:pt x="106" y="315"/>
                    <a:pt x="154" y="285"/>
                  </a:cubicBezTo>
                  <a:cubicBezTo>
                    <a:pt x="168" y="277"/>
                    <a:pt x="180" y="273"/>
                    <a:pt x="191" y="273"/>
                  </a:cubicBezTo>
                  <a:close/>
                  <a:moveTo>
                    <a:pt x="62" y="679"/>
                  </a:moveTo>
                  <a:cubicBezTo>
                    <a:pt x="70" y="679"/>
                    <a:pt x="75" y="686"/>
                    <a:pt x="75" y="696"/>
                  </a:cubicBezTo>
                  <a:cubicBezTo>
                    <a:pt x="75" y="714"/>
                    <a:pt x="64" y="730"/>
                    <a:pt x="50" y="740"/>
                  </a:cubicBezTo>
                  <a:cubicBezTo>
                    <a:pt x="46" y="742"/>
                    <a:pt x="42" y="743"/>
                    <a:pt x="39" y="743"/>
                  </a:cubicBezTo>
                  <a:cubicBezTo>
                    <a:pt x="31" y="743"/>
                    <a:pt x="25" y="737"/>
                    <a:pt x="25" y="725"/>
                  </a:cubicBezTo>
                  <a:cubicBezTo>
                    <a:pt x="27" y="708"/>
                    <a:pt x="35" y="692"/>
                    <a:pt x="50" y="683"/>
                  </a:cubicBezTo>
                  <a:cubicBezTo>
                    <a:pt x="54" y="681"/>
                    <a:pt x="59" y="679"/>
                    <a:pt x="62" y="679"/>
                  </a:cubicBezTo>
                  <a:close/>
                  <a:moveTo>
                    <a:pt x="397" y="614"/>
                  </a:moveTo>
                  <a:cubicBezTo>
                    <a:pt x="423" y="614"/>
                    <a:pt x="441" y="635"/>
                    <a:pt x="441" y="672"/>
                  </a:cubicBezTo>
                  <a:lnTo>
                    <a:pt x="441" y="898"/>
                  </a:lnTo>
                  <a:cubicBezTo>
                    <a:pt x="438" y="956"/>
                    <a:pt x="408" y="1008"/>
                    <a:pt x="360" y="1039"/>
                  </a:cubicBezTo>
                  <a:cubicBezTo>
                    <a:pt x="347" y="1046"/>
                    <a:pt x="334" y="1050"/>
                    <a:pt x="323" y="1050"/>
                  </a:cubicBezTo>
                  <a:cubicBezTo>
                    <a:pt x="297" y="1050"/>
                    <a:pt x="279" y="1029"/>
                    <a:pt x="279" y="992"/>
                  </a:cubicBezTo>
                  <a:lnTo>
                    <a:pt x="279" y="765"/>
                  </a:lnTo>
                  <a:cubicBezTo>
                    <a:pt x="282" y="708"/>
                    <a:pt x="311" y="656"/>
                    <a:pt x="360" y="625"/>
                  </a:cubicBezTo>
                  <a:cubicBezTo>
                    <a:pt x="373" y="618"/>
                    <a:pt x="386" y="614"/>
                    <a:pt x="397" y="614"/>
                  </a:cubicBezTo>
                  <a:close/>
                  <a:moveTo>
                    <a:pt x="192" y="731"/>
                  </a:moveTo>
                  <a:cubicBezTo>
                    <a:pt x="219" y="731"/>
                    <a:pt x="237" y="752"/>
                    <a:pt x="237" y="789"/>
                  </a:cubicBezTo>
                  <a:lnTo>
                    <a:pt x="237" y="1017"/>
                  </a:lnTo>
                  <a:cubicBezTo>
                    <a:pt x="234" y="1073"/>
                    <a:pt x="204" y="1126"/>
                    <a:pt x="156" y="1156"/>
                  </a:cubicBezTo>
                  <a:cubicBezTo>
                    <a:pt x="142" y="1164"/>
                    <a:pt x="130" y="1167"/>
                    <a:pt x="119" y="1167"/>
                  </a:cubicBezTo>
                  <a:cubicBezTo>
                    <a:pt x="93" y="1167"/>
                    <a:pt x="75" y="1147"/>
                    <a:pt x="75" y="1110"/>
                  </a:cubicBezTo>
                  <a:lnTo>
                    <a:pt x="75" y="884"/>
                  </a:lnTo>
                  <a:cubicBezTo>
                    <a:pt x="77" y="826"/>
                    <a:pt x="108" y="773"/>
                    <a:pt x="156" y="743"/>
                  </a:cubicBezTo>
                  <a:cubicBezTo>
                    <a:pt x="169" y="735"/>
                    <a:pt x="181" y="731"/>
                    <a:pt x="192" y="731"/>
                  </a:cubicBezTo>
                  <a:close/>
                  <a:moveTo>
                    <a:pt x="498" y="0"/>
                  </a:moveTo>
                  <a:lnTo>
                    <a:pt x="1" y="289"/>
                  </a:lnTo>
                  <a:lnTo>
                    <a:pt x="2" y="1297"/>
                  </a:lnTo>
                  <a:lnTo>
                    <a:pt x="501" y="1008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6"/>
            <p:cNvSpPr/>
            <p:nvPr/>
          </p:nvSpPr>
          <p:spPr>
            <a:xfrm>
              <a:off x="1701950" y="1596925"/>
              <a:ext cx="4100" cy="10925"/>
            </a:xfrm>
            <a:custGeom>
              <a:avLst/>
              <a:gdLst/>
              <a:ahLst/>
              <a:cxnLst/>
              <a:rect l="l" t="t" r="r" b="b"/>
              <a:pathLst>
                <a:path w="164" h="437" extrusionOk="0">
                  <a:moveTo>
                    <a:pt x="118" y="0"/>
                  </a:moveTo>
                  <a:cubicBezTo>
                    <a:pt x="107" y="0"/>
                    <a:pt x="94" y="4"/>
                    <a:pt x="81" y="11"/>
                  </a:cubicBezTo>
                  <a:cubicBezTo>
                    <a:pt x="33" y="42"/>
                    <a:pt x="4" y="94"/>
                    <a:pt x="1" y="152"/>
                  </a:cubicBezTo>
                  <a:lnTo>
                    <a:pt x="1" y="378"/>
                  </a:lnTo>
                  <a:cubicBezTo>
                    <a:pt x="1" y="415"/>
                    <a:pt x="19" y="436"/>
                    <a:pt x="45" y="436"/>
                  </a:cubicBezTo>
                  <a:cubicBezTo>
                    <a:pt x="56" y="436"/>
                    <a:pt x="69" y="432"/>
                    <a:pt x="82" y="425"/>
                  </a:cubicBezTo>
                  <a:cubicBezTo>
                    <a:pt x="130" y="394"/>
                    <a:pt x="160" y="342"/>
                    <a:pt x="163" y="285"/>
                  </a:cubicBezTo>
                  <a:lnTo>
                    <a:pt x="163" y="58"/>
                  </a:lnTo>
                  <a:cubicBezTo>
                    <a:pt x="163" y="21"/>
                    <a:pt x="145" y="0"/>
                    <a:pt x="118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6"/>
            <p:cNvSpPr/>
            <p:nvPr/>
          </p:nvSpPr>
          <p:spPr>
            <a:xfrm>
              <a:off x="1622725" y="1579000"/>
              <a:ext cx="5375" cy="3100"/>
            </a:xfrm>
            <a:custGeom>
              <a:avLst/>
              <a:gdLst/>
              <a:ahLst/>
              <a:cxnLst/>
              <a:rect l="l" t="t" r="r" b="b"/>
              <a:pathLst>
                <a:path w="215" h="124" extrusionOk="0">
                  <a:moveTo>
                    <a:pt x="65" y="0"/>
                  </a:moveTo>
                  <a:lnTo>
                    <a:pt x="0" y="37"/>
                  </a:lnTo>
                  <a:lnTo>
                    <a:pt x="151" y="124"/>
                  </a:lnTo>
                  <a:lnTo>
                    <a:pt x="215" y="8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6"/>
            <p:cNvSpPr/>
            <p:nvPr/>
          </p:nvSpPr>
          <p:spPr>
            <a:xfrm>
              <a:off x="1622725" y="1570950"/>
              <a:ext cx="1650" cy="8975"/>
            </a:xfrm>
            <a:custGeom>
              <a:avLst/>
              <a:gdLst/>
              <a:ahLst/>
              <a:cxnLst/>
              <a:rect l="l" t="t" r="r" b="b"/>
              <a:pathLst>
                <a:path w="66" h="359" extrusionOk="0">
                  <a:moveTo>
                    <a:pt x="65" y="1"/>
                  </a:moveTo>
                  <a:lnTo>
                    <a:pt x="2" y="38"/>
                  </a:lnTo>
                  <a:lnTo>
                    <a:pt x="0" y="359"/>
                  </a:lnTo>
                  <a:lnTo>
                    <a:pt x="0" y="359"/>
                  </a:lnTo>
                  <a:lnTo>
                    <a:pt x="65" y="32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6"/>
            <p:cNvSpPr/>
            <p:nvPr/>
          </p:nvSpPr>
          <p:spPr>
            <a:xfrm>
              <a:off x="1627075" y="1581500"/>
              <a:ext cx="5375" cy="3150"/>
            </a:xfrm>
            <a:custGeom>
              <a:avLst/>
              <a:gdLst/>
              <a:ahLst/>
              <a:cxnLst/>
              <a:rect l="l" t="t" r="r" b="b"/>
              <a:pathLst>
                <a:path w="215" h="126" extrusionOk="0">
                  <a:moveTo>
                    <a:pt x="65" y="1"/>
                  </a:moveTo>
                  <a:lnTo>
                    <a:pt x="0" y="38"/>
                  </a:lnTo>
                  <a:lnTo>
                    <a:pt x="151" y="125"/>
                  </a:lnTo>
                  <a:lnTo>
                    <a:pt x="215" y="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6"/>
            <p:cNvSpPr/>
            <p:nvPr/>
          </p:nvSpPr>
          <p:spPr>
            <a:xfrm>
              <a:off x="1622725" y="1571900"/>
              <a:ext cx="3775" cy="10200"/>
            </a:xfrm>
            <a:custGeom>
              <a:avLst/>
              <a:gdLst/>
              <a:ahLst/>
              <a:cxnLst/>
              <a:rect l="l" t="t" r="r" b="b"/>
              <a:pathLst>
                <a:path w="151" h="408" extrusionOk="0">
                  <a:moveTo>
                    <a:pt x="2" y="0"/>
                  </a:moveTo>
                  <a:lnTo>
                    <a:pt x="0" y="321"/>
                  </a:lnTo>
                  <a:lnTo>
                    <a:pt x="151" y="408"/>
                  </a:lnTo>
                  <a:lnTo>
                    <a:pt x="151" y="8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6"/>
            <p:cNvSpPr/>
            <p:nvPr/>
          </p:nvSpPr>
          <p:spPr>
            <a:xfrm>
              <a:off x="1626475" y="1573125"/>
              <a:ext cx="1675" cy="8975"/>
            </a:xfrm>
            <a:custGeom>
              <a:avLst/>
              <a:gdLst/>
              <a:ahLst/>
              <a:cxnLst/>
              <a:rect l="l" t="t" r="r" b="b"/>
              <a:pathLst>
                <a:path w="67" h="359" extrusionOk="0">
                  <a:moveTo>
                    <a:pt x="66" y="1"/>
                  </a:moveTo>
                  <a:lnTo>
                    <a:pt x="1" y="38"/>
                  </a:lnTo>
                  <a:lnTo>
                    <a:pt x="1" y="359"/>
                  </a:lnTo>
                  <a:lnTo>
                    <a:pt x="65" y="321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6"/>
            <p:cNvSpPr/>
            <p:nvPr/>
          </p:nvSpPr>
          <p:spPr>
            <a:xfrm>
              <a:off x="1622750" y="1570950"/>
              <a:ext cx="5400" cy="3150"/>
            </a:xfrm>
            <a:custGeom>
              <a:avLst/>
              <a:gdLst/>
              <a:ahLst/>
              <a:cxnLst/>
              <a:rect l="l" t="t" r="r" b="b"/>
              <a:pathLst>
                <a:path w="216" h="126" extrusionOk="0">
                  <a:moveTo>
                    <a:pt x="64" y="1"/>
                  </a:moveTo>
                  <a:lnTo>
                    <a:pt x="1" y="38"/>
                  </a:lnTo>
                  <a:lnTo>
                    <a:pt x="150" y="125"/>
                  </a:lnTo>
                  <a:lnTo>
                    <a:pt x="215" y="88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6"/>
            <p:cNvSpPr/>
            <p:nvPr/>
          </p:nvSpPr>
          <p:spPr>
            <a:xfrm>
              <a:off x="1627075" y="1573450"/>
              <a:ext cx="1650" cy="9025"/>
            </a:xfrm>
            <a:custGeom>
              <a:avLst/>
              <a:gdLst/>
              <a:ahLst/>
              <a:cxnLst/>
              <a:rect l="l" t="t" r="r" b="b"/>
              <a:pathLst>
                <a:path w="66" h="361" extrusionOk="0">
                  <a:moveTo>
                    <a:pt x="65" y="1"/>
                  </a:moveTo>
                  <a:lnTo>
                    <a:pt x="2" y="38"/>
                  </a:lnTo>
                  <a:lnTo>
                    <a:pt x="0" y="360"/>
                  </a:lnTo>
                  <a:lnTo>
                    <a:pt x="65" y="32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6"/>
            <p:cNvSpPr/>
            <p:nvPr/>
          </p:nvSpPr>
          <p:spPr>
            <a:xfrm>
              <a:off x="1622750" y="1570250"/>
              <a:ext cx="5400" cy="3150"/>
            </a:xfrm>
            <a:custGeom>
              <a:avLst/>
              <a:gdLst/>
              <a:ahLst/>
              <a:cxnLst/>
              <a:rect l="l" t="t" r="r" b="b"/>
              <a:pathLst>
                <a:path w="216" h="126" extrusionOk="0">
                  <a:moveTo>
                    <a:pt x="64" y="1"/>
                  </a:moveTo>
                  <a:lnTo>
                    <a:pt x="1" y="39"/>
                  </a:lnTo>
                  <a:lnTo>
                    <a:pt x="151" y="126"/>
                  </a:lnTo>
                  <a:lnTo>
                    <a:pt x="215" y="88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6"/>
            <p:cNvSpPr/>
            <p:nvPr/>
          </p:nvSpPr>
          <p:spPr>
            <a:xfrm>
              <a:off x="1622750" y="1562250"/>
              <a:ext cx="1650" cy="8975"/>
            </a:xfrm>
            <a:custGeom>
              <a:avLst/>
              <a:gdLst/>
              <a:ahLst/>
              <a:cxnLst/>
              <a:rect l="l" t="t" r="r" b="b"/>
              <a:pathLst>
                <a:path w="66" h="359" extrusionOk="0">
                  <a:moveTo>
                    <a:pt x="66" y="1"/>
                  </a:moveTo>
                  <a:lnTo>
                    <a:pt x="2" y="38"/>
                  </a:lnTo>
                  <a:lnTo>
                    <a:pt x="1" y="359"/>
                  </a:lnTo>
                  <a:lnTo>
                    <a:pt x="64" y="321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6"/>
            <p:cNvSpPr/>
            <p:nvPr/>
          </p:nvSpPr>
          <p:spPr>
            <a:xfrm>
              <a:off x="1627100" y="1573450"/>
              <a:ext cx="5400" cy="3150"/>
            </a:xfrm>
            <a:custGeom>
              <a:avLst/>
              <a:gdLst/>
              <a:ahLst/>
              <a:cxnLst/>
              <a:rect l="l" t="t" r="r" b="b"/>
              <a:pathLst>
                <a:path w="216" h="126" extrusionOk="0">
                  <a:moveTo>
                    <a:pt x="64" y="1"/>
                  </a:moveTo>
                  <a:lnTo>
                    <a:pt x="1" y="38"/>
                  </a:lnTo>
                  <a:lnTo>
                    <a:pt x="151" y="125"/>
                  </a:lnTo>
                  <a:lnTo>
                    <a:pt x="215" y="88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6"/>
            <p:cNvSpPr/>
            <p:nvPr/>
          </p:nvSpPr>
          <p:spPr>
            <a:xfrm>
              <a:off x="1627075" y="1574400"/>
              <a:ext cx="3825" cy="10250"/>
            </a:xfrm>
            <a:custGeom>
              <a:avLst/>
              <a:gdLst/>
              <a:ahLst/>
              <a:cxnLst/>
              <a:rect l="l" t="t" r="r" b="b"/>
              <a:pathLst>
                <a:path w="153" h="410" extrusionOk="0">
                  <a:moveTo>
                    <a:pt x="2" y="0"/>
                  </a:moveTo>
                  <a:lnTo>
                    <a:pt x="0" y="322"/>
                  </a:lnTo>
                  <a:lnTo>
                    <a:pt x="151" y="409"/>
                  </a:lnTo>
                  <a:lnTo>
                    <a:pt x="152" y="8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6"/>
            <p:cNvSpPr/>
            <p:nvPr/>
          </p:nvSpPr>
          <p:spPr>
            <a:xfrm>
              <a:off x="1630825" y="1575625"/>
              <a:ext cx="1675" cy="9025"/>
            </a:xfrm>
            <a:custGeom>
              <a:avLst/>
              <a:gdLst/>
              <a:ahLst/>
              <a:cxnLst/>
              <a:rect l="l" t="t" r="r" b="b"/>
              <a:pathLst>
                <a:path w="67" h="361" extrusionOk="0">
                  <a:moveTo>
                    <a:pt x="66" y="1"/>
                  </a:moveTo>
                  <a:lnTo>
                    <a:pt x="2" y="38"/>
                  </a:lnTo>
                  <a:lnTo>
                    <a:pt x="1" y="360"/>
                  </a:lnTo>
                  <a:lnTo>
                    <a:pt x="65" y="32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6"/>
            <p:cNvSpPr/>
            <p:nvPr/>
          </p:nvSpPr>
          <p:spPr>
            <a:xfrm>
              <a:off x="1627100" y="1572775"/>
              <a:ext cx="5400" cy="3125"/>
            </a:xfrm>
            <a:custGeom>
              <a:avLst/>
              <a:gdLst/>
              <a:ahLst/>
              <a:cxnLst/>
              <a:rect l="l" t="t" r="r" b="b"/>
              <a:pathLst>
                <a:path w="216" h="125" extrusionOk="0">
                  <a:moveTo>
                    <a:pt x="66" y="0"/>
                  </a:moveTo>
                  <a:lnTo>
                    <a:pt x="1" y="38"/>
                  </a:lnTo>
                  <a:lnTo>
                    <a:pt x="151" y="125"/>
                  </a:lnTo>
                  <a:lnTo>
                    <a:pt x="215" y="8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6"/>
            <p:cNvSpPr/>
            <p:nvPr/>
          </p:nvSpPr>
          <p:spPr>
            <a:xfrm>
              <a:off x="1622800" y="1562250"/>
              <a:ext cx="5375" cy="3100"/>
            </a:xfrm>
            <a:custGeom>
              <a:avLst/>
              <a:gdLst/>
              <a:ahLst/>
              <a:cxnLst/>
              <a:rect l="l" t="t" r="r" b="b"/>
              <a:pathLst>
                <a:path w="215" h="124" extrusionOk="0">
                  <a:moveTo>
                    <a:pt x="64" y="1"/>
                  </a:moveTo>
                  <a:lnTo>
                    <a:pt x="0" y="38"/>
                  </a:lnTo>
                  <a:lnTo>
                    <a:pt x="149" y="124"/>
                  </a:lnTo>
                  <a:lnTo>
                    <a:pt x="215" y="8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6"/>
            <p:cNvSpPr/>
            <p:nvPr/>
          </p:nvSpPr>
          <p:spPr>
            <a:xfrm>
              <a:off x="1626525" y="1564400"/>
              <a:ext cx="1650" cy="9000"/>
            </a:xfrm>
            <a:custGeom>
              <a:avLst/>
              <a:gdLst/>
              <a:ahLst/>
              <a:cxnLst/>
              <a:rect l="l" t="t" r="r" b="b"/>
              <a:pathLst>
                <a:path w="66" h="360" extrusionOk="0">
                  <a:moveTo>
                    <a:pt x="66" y="0"/>
                  </a:moveTo>
                  <a:lnTo>
                    <a:pt x="0" y="38"/>
                  </a:lnTo>
                  <a:lnTo>
                    <a:pt x="0" y="360"/>
                  </a:lnTo>
                  <a:lnTo>
                    <a:pt x="64" y="32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6"/>
            <p:cNvSpPr/>
            <p:nvPr/>
          </p:nvSpPr>
          <p:spPr>
            <a:xfrm>
              <a:off x="1622750" y="1563200"/>
              <a:ext cx="3800" cy="10200"/>
            </a:xfrm>
            <a:custGeom>
              <a:avLst/>
              <a:gdLst/>
              <a:ahLst/>
              <a:cxnLst/>
              <a:rect l="l" t="t" r="r" b="b"/>
              <a:pathLst>
                <a:path w="152" h="408" extrusionOk="0">
                  <a:moveTo>
                    <a:pt x="2" y="0"/>
                  </a:moveTo>
                  <a:lnTo>
                    <a:pt x="1" y="321"/>
                  </a:lnTo>
                  <a:lnTo>
                    <a:pt x="151" y="408"/>
                  </a:lnTo>
                  <a:lnTo>
                    <a:pt x="151" y="8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6"/>
            <p:cNvSpPr/>
            <p:nvPr/>
          </p:nvSpPr>
          <p:spPr>
            <a:xfrm>
              <a:off x="1627100" y="1564750"/>
              <a:ext cx="1650" cy="8975"/>
            </a:xfrm>
            <a:custGeom>
              <a:avLst/>
              <a:gdLst/>
              <a:ahLst/>
              <a:cxnLst/>
              <a:rect l="l" t="t" r="r" b="b"/>
              <a:pathLst>
                <a:path w="66" h="359" extrusionOk="0">
                  <a:moveTo>
                    <a:pt x="66" y="1"/>
                  </a:moveTo>
                  <a:lnTo>
                    <a:pt x="2" y="38"/>
                  </a:lnTo>
                  <a:lnTo>
                    <a:pt x="1" y="359"/>
                  </a:lnTo>
                  <a:lnTo>
                    <a:pt x="66" y="321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6"/>
            <p:cNvSpPr/>
            <p:nvPr/>
          </p:nvSpPr>
          <p:spPr>
            <a:xfrm>
              <a:off x="1627100" y="1565700"/>
              <a:ext cx="3800" cy="10200"/>
            </a:xfrm>
            <a:custGeom>
              <a:avLst/>
              <a:gdLst/>
              <a:ahLst/>
              <a:cxnLst/>
              <a:rect l="l" t="t" r="r" b="b"/>
              <a:pathLst>
                <a:path w="152" h="408" extrusionOk="0">
                  <a:moveTo>
                    <a:pt x="2" y="0"/>
                  </a:moveTo>
                  <a:lnTo>
                    <a:pt x="1" y="321"/>
                  </a:lnTo>
                  <a:lnTo>
                    <a:pt x="151" y="408"/>
                  </a:lnTo>
                  <a:lnTo>
                    <a:pt x="151" y="8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6"/>
            <p:cNvSpPr/>
            <p:nvPr/>
          </p:nvSpPr>
          <p:spPr>
            <a:xfrm>
              <a:off x="1630875" y="1566925"/>
              <a:ext cx="1650" cy="8975"/>
            </a:xfrm>
            <a:custGeom>
              <a:avLst/>
              <a:gdLst/>
              <a:ahLst/>
              <a:cxnLst/>
              <a:rect l="l" t="t" r="r" b="b"/>
              <a:pathLst>
                <a:path w="66" h="359" extrusionOk="0">
                  <a:moveTo>
                    <a:pt x="66" y="1"/>
                  </a:moveTo>
                  <a:lnTo>
                    <a:pt x="0" y="38"/>
                  </a:lnTo>
                  <a:lnTo>
                    <a:pt x="0" y="359"/>
                  </a:lnTo>
                  <a:lnTo>
                    <a:pt x="64" y="321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6"/>
            <p:cNvSpPr/>
            <p:nvPr/>
          </p:nvSpPr>
          <p:spPr>
            <a:xfrm>
              <a:off x="1627150" y="1564750"/>
              <a:ext cx="5375" cy="3150"/>
            </a:xfrm>
            <a:custGeom>
              <a:avLst/>
              <a:gdLst/>
              <a:ahLst/>
              <a:cxnLst/>
              <a:rect l="l" t="t" r="r" b="b"/>
              <a:pathLst>
                <a:path w="215" h="126" extrusionOk="0">
                  <a:moveTo>
                    <a:pt x="64" y="1"/>
                  </a:moveTo>
                  <a:lnTo>
                    <a:pt x="0" y="38"/>
                  </a:lnTo>
                  <a:lnTo>
                    <a:pt x="149" y="125"/>
                  </a:lnTo>
                  <a:lnTo>
                    <a:pt x="215" y="88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6"/>
            <p:cNvSpPr/>
            <p:nvPr/>
          </p:nvSpPr>
          <p:spPr>
            <a:xfrm>
              <a:off x="1622275" y="1562400"/>
              <a:ext cx="9100" cy="22900"/>
            </a:xfrm>
            <a:custGeom>
              <a:avLst/>
              <a:gdLst/>
              <a:ahLst/>
              <a:cxnLst/>
              <a:rect l="l" t="t" r="r" b="b"/>
              <a:pathLst>
                <a:path w="364" h="916" extrusionOk="0">
                  <a:moveTo>
                    <a:pt x="18" y="32"/>
                  </a:moveTo>
                  <a:lnTo>
                    <a:pt x="169" y="118"/>
                  </a:lnTo>
                  <a:lnTo>
                    <a:pt x="169" y="440"/>
                  </a:lnTo>
                  <a:lnTo>
                    <a:pt x="18" y="353"/>
                  </a:lnTo>
                  <a:lnTo>
                    <a:pt x="18" y="32"/>
                  </a:lnTo>
                  <a:close/>
                  <a:moveTo>
                    <a:pt x="194" y="132"/>
                  </a:moveTo>
                  <a:lnTo>
                    <a:pt x="343" y="219"/>
                  </a:lnTo>
                  <a:lnTo>
                    <a:pt x="341" y="540"/>
                  </a:lnTo>
                  <a:lnTo>
                    <a:pt x="192" y="453"/>
                  </a:lnTo>
                  <a:lnTo>
                    <a:pt x="194" y="132"/>
                  </a:lnTo>
                  <a:close/>
                  <a:moveTo>
                    <a:pt x="18" y="380"/>
                  </a:moveTo>
                  <a:lnTo>
                    <a:pt x="169" y="467"/>
                  </a:lnTo>
                  <a:lnTo>
                    <a:pt x="169" y="788"/>
                  </a:lnTo>
                  <a:lnTo>
                    <a:pt x="167" y="788"/>
                  </a:lnTo>
                  <a:lnTo>
                    <a:pt x="18" y="701"/>
                  </a:lnTo>
                  <a:lnTo>
                    <a:pt x="18" y="380"/>
                  </a:lnTo>
                  <a:close/>
                  <a:moveTo>
                    <a:pt x="192" y="480"/>
                  </a:moveTo>
                  <a:lnTo>
                    <a:pt x="341" y="567"/>
                  </a:lnTo>
                  <a:lnTo>
                    <a:pt x="341" y="889"/>
                  </a:lnTo>
                  <a:lnTo>
                    <a:pt x="192" y="802"/>
                  </a:lnTo>
                  <a:lnTo>
                    <a:pt x="192" y="480"/>
                  </a:lnTo>
                  <a:close/>
                  <a:moveTo>
                    <a:pt x="2" y="0"/>
                  </a:moveTo>
                  <a:lnTo>
                    <a:pt x="1" y="708"/>
                  </a:lnTo>
                  <a:lnTo>
                    <a:pt x="360" y="915"/>
                  </a:lnTo>
                  <a:lnTo>
                    <a:pt x="363" y="20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6"/>
            <p:cNvSpPr/>
            <p:nvPr/>
          </p:nvSpPr>
          <p:spPr>
            <a:xfrm>
              <a:off x="1631275" y="1566675"/>
              <a:ext cx="1700" cy="18650"/>
            </a:xfrm>
            <a:custGeom>
              <a:avLst/>
              <a:gdLst/>
              <a:ahLst/>
              <a:cxnLst/>
              <a:rect l="l" t="t" r="r" b="b"/>
              <a:pathLst>
                <a:path w="68" h="746" extrusionOk="0">
                  <a:moveTo>
                    <a:pt x="67" y="0"/>
                  </a:moveTo>
                  <a:lnTo>
                    <a:pt x="3" y="38"/>
                  </a:lnTo>
                  <a:lnTo>
                    <a:pt x="0" y="746"/>
                  </a:lnTo>
                  <a:lnTo>
                    <a:pt x="0" y="746"/>
                  </a:lnTo>
                  <a:lnTo>
                    <a:pt x="66" y="70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6"/>
            <p:cNvSpPr/>
            <p:nvPr/>
          </p:nvSpPr>
          <p:spPr>
            <a:xfrm>
              <a:off x="1622325" y="1561450"/>
              <a:ext cx="10650" cy="6200"/>
            </a:xfrm>
            <a:custGeom>
              <a:avLst/>
              <a:gdLst/>
              <a:ahLst/>
              <a:cxnLst/>
              <a:rect l="l" t="t" r="r" b="b"/>
              <a:pathLst>
                <a:path w="426" h="248" extrusionOk="0">
                  <a:moveTo>
                    <a:pt x="65" y="1"/>
                  </a:moveTo>
                  <a:lnTo>
                    <a:pt x="0" y="38"/>
                  </a:lnTo>
                  <a:lnTo>
                    <a:pt x="361" y="247"/>
                  </a:lnTo>
                  <a:lnTo>
                    <a:pt x="425" y="2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6"/>
            <p:cNvSpPr/>
            <p:nvPr/>
          </p:nvSpPr>
          <p:spPr>
            <a:xfrm>
              <a:off x="1655875" y="1598100"/>
              <a:ext cx="5400" cy="3150"/>
            </a:xfrm>
            <a:custGeom>
              <a:avLst/>
              <a:gdLst/>
              <a:ahLst/>
              <a:cxnLst/>
              <a:rect l="l" t="t" r="r" b="b"/>
              <a:pathLst>
                <a:path w="216" h="126" extrusionOk="0">
                  <a:moveTo>
                    <a:pt x="65" y="1"/>
                  </a:moveTo>
                  <a:lnTo>
                    <a:pt x="1" y="38"/>
                  </a:lnTo>
                  <a:lnTo>
                    <a:pt x="150" y="125"/>
                  </a:lnTo>
                  <a:lnTo>
                    <a:pt x="216" y="88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6"/>
            <p:cNvSpPr/>
            <p:nvPr/>
          </p:nvSpPr>
          <p:spPr>
            <a:xfrm>
              <a:off x="1655875" y="1590100"/>
              <a:ext cx="1675" cy="8975"/>
            </a:xfrm>
            <a:custGeom>
              <a:avLst/>
              <a:gdLst/>
              <a:ahLst/>
              <a:cxnLst/>
              <a:rect l="l" t="t" r="r" b="b"/>
              <a:pathLst>
                <a:path w="67" h="359" extrusionOk="0">
                  <a:moveTo>
                    <a:pt x="66" y="0"/>
                  </a:moveTo>
                  <a:lnTo>
                    <a:pt x="1" y="38"/>
                  </a:lnTo>
                  <a:lnTo>
                    <a:pt x="1" y="358"/>
                  </a:lnTo>
                  <a:lnTo>
                    <a:pt x="65" y="32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6"/>
            <p:cNvSpPr/>
            <p:nvPr/>
          </p:nvSpPr>
          <p:spPr>
            <a:xfrm>
              <a:off x="1660225" y="1600650"/>
              <a:ext cx="5400" cy="3100"/>
            </a:xfrm>
            <a:custGeom>
              <a:avLst/>
              <a:gdLst/>
              <a:ahLst/>
              <a:cxnLst/>
              <a:rect l="l" t="t" r="r" b="b"/>
              <a:pathLst>
                <a:path w="216" h="124" extrusionOk="0">
                  <a:moveTo>
                    <a:pt x="65" y="0"/>
                  </a:moveTo>
                  <a:lnTo>
                    <a:pt x="1" y="38"/>
                  </a:lnTo>
                  <a:lnTo>
                    <a:pt x="150" y="123"/>
                  </a:lnTo>
                  <a:lnTo>
                    <a:pt x="216" y="8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6"/>
            <p:cNvSpPr/>
            <p:nvPr/>
          </p:nvSpPr>
          <p:spPr>
            <a:xfrm>
              <a:off x="1655875" y="1591025"/>
              <a:ext cx="3800" cy="10225"/>
            </a:xfrm>
            <a:custGeom>
              <a:avLst/>
              <a:gdLst/>
              <a:ahLst/>
              <a:cxnLst/>
              <a:rect l="l" t="t" r="r" b="b"/>
              <a:pathLst>
                <a:path w="152" h="409" extrusionOk="0">
                  <a:moveTo>
                    <a:pt x="1" y="1"/>
                  </a:moveTo>
                  <a:lnTo>
                    <a:pt x="1" y="321"/>
                  </a:lnTo>
                  <a:lnTo>
                    <a:pt x="150" y="408"/>
                  </a:lnTo>
                  <a:lnTo>
                    <a:pt x="152" y="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6"/>
            <p:cNvSpPr/>
            <p:nvPr/>
          </p:nvSpPr>
          <p:spPr>
            <a:xfrm>
              <a:off x="1659625" y="1592275"/>
              <a:ext cx="1650" cy="8975"/>
            </a:xfrm>
            <a:custGeom>
              <a:avLst/>
              <a:gdLst/>
              <a:ahLst/>
              <a:cxnLst/>
              <a:rect l="l" t="t" r="r" b="b"/>
              <a:pathLst>
                <a:path w="66" h="359" extrusionOk="0">
                  <a:moveTo>
                    <a:pt x="66" y="0"/>
                  </a:moveTo>
                  <a:lnTo>
                    <a:pt x="2" y="38"/>
                  </a:lnTo>
                  <a:lnTo>
                    <a:pt x="0" y="358"/>
                  </a:lnTo>
                  <a:lnTo>
                    <a:pt x="66" y="32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6"/>
            <p:cNvSpPr/>
            <p:nvPr/>
          </p:nvSpPr>
          <p:spPr>
            <a:xfrm>
              <a:off x="1655875" y="1590100"/>
              <a:ext cx="5400" cy="3125"/>
            </a:xfrm>
            <a:custGeom>
              <a:avLst/>
              <a:gdLst/>
              <a:ahLst/>
              <a:cxnLst/>
              <a:rect l="l" t="t" r="r" b="b"/>
              <a:pathLst>
                <a:path w="216" h="125" extrusionOk="0">
                  <a:moveTo>
                    <a:pt x="66" y="0"/>
                  </a:moveTo>
                  <a:lnTo>
                    <a:pt x="1" y="38"/>
                  </a:lnTo>
                  <a:lnTo>
                    <a:pt x="152" y="125"/>
                  </a:lnTo>
                  <a:lnTo>
                    <a:pt x="216" y="8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6"/>
            <p:cNvSpPr/>
            <p:nvPr/>
          </p:nvSpPr>
          <p:spPr>
            <a:xfrm>
              <a:off x="1660225" y="1592600"/>
              <a:ext cx="1675" cy="9000"/>
            </a:xfrm>
            <a:custGeom>
              <a:avLst/>
              <a:gdLst/>
              <a:ahLst/>
              <a:cxnLst/>
              <a:rect l="l" t="t" r="r" b="b"/>
              <a:pathLst>
                <a:path w="67" h="360" extrusionOk="0">
                  <a:moveTo>
                    <a:pt x="66" y="0"/>
                  </a:moveTo>
                  <a:lnTo>
                    <a:pt x="1" y="38"/>
                  </a:lnTo>
                  <a:lnTo>
                    <a:pt x="1" y="360"/>
                  </a:lnTo>
                  <a:lnTo>
                    <a:pt x="65" y="32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6"/>
            <p:cNvSpPr/>
            <p:nvPr/>
          </p:nvSpPr>
          <p:spPr>
            <a:xfrm>
              <a:off x="1655875" y="1589400"/>
              <a:ext cx="5400" cy="3100"/>
            </a:xfrm>
            <a:custGeom>
              <a:avLst/>
              <a:gdLst/>
              <a:ahLst/>
              <a:cxnLst/>
              <a:rect l="l" t="t" r="r" b="b"/>
              <a:pathLst>
                <a:path w="216" h="124" extrusionOk="0">
                  <a:moveTo>
                    <a:pt x="66" y="1"/>
                  </a:moveTo>
                  <a:lnTo>
                    <a:pt x="1" y="38"/>
                  </a:lnTo>
                  <a:lnTo>
                    <a:pt x="152" y="124"/>
                  </a:lnTo>
                  <a:lnTo>
                    <a:pt x="216" y="8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6"/>
            <p:cNvSpPr/>
            <p:nvPr/>
          </p:nvSpPr>
          <p:spPr>
            <a:xfrm>
              <a:off x="1655875" y="1581400"/>
              <a:ext cx="1675" cy="8975"/>
            </a:xfrm>
            <a:custGeom>
              <a:avLst/>
              <a:gdLst/>
              <a:ahLst/>
              <a:cxnLst/>
              <a:rect l="l" t="t" r="r" b="b"/>
              <a:pathLst>
                <a:path w="67" h="359" extrusionOk="0">
                  <a:moveTo>
                    <a:pt x="66" y="0"/>
                  </a:moveTo>
                  <a:lnTo>
                    <a:pt x="2" y="36"/>
                  </a:lnTo>
                  <a:lnTo>
                    <a:pt x="1" y="358"/>
                  </a:lnTo>
                  <a:lnTo>
                    <a:pt x="66" y="32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6"/>
            <p:cNvSpPr/>
            <p:nvPr/>
          </p:nvSpPr>
          <p:spPr>
            <a:xfrm>
              <a:off x="1660225" y="1592600"/>
              <a:ext cx="5400" cy="3125"/>
            </a:xfrm>
            <a:custGeom>
              <a:avLst/>
              <a:gdLst/>
              <a:ahLst/>
              <a:cxnLst/>
              <a:rect l="l" t="t" r="r" b="b"/>
              <a:pathLst>
                <a:path w="216" h="125" extrusionOk="0">
                  <a:moveTo>
                    <a:pt x="66" y="0"/>
                  </a:moveTo>
                  <a:lnTo>
                    <a:pt x="1" y="38"/>
                  </a:lnTo>
                  <a:lnTo>
                    <a:pt x="152" y="125"/>
                  </a:lnTo>
                  <a:lnTo>
                    <a:pt x="216" y="8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6"/>
            <p:cNvSpPr/>
            <p:nvPr/>
          </p:nvSpPr>
          <p:spPr>
            <a:xfrm>
              <a:off x="1660225" y="1593525"/>
              <a:ext cx="3800" cy="10225"/>
            </a:xfrm>
            <a:custGeom>
              <a:avLst/>
              <a:gdLst/>
              <a:ahLst/>
              <a:cxnLst/>
              <a:rect l="l" t="t" r="r" b="b"/>
              <a:pathLst>
                <a:path w="152" h="409" extrusionOk="0">
                  <a:moveTo>
                    <a:pt x="1" y="1"/>
                  </a:moveTo>
                  <a:lnTo>
                    <a:pt x="1" y="323"/>
                  </a:lnTo>
                  <a:lnTo>
                    <a:pt x="150" y="408"/>
                  </a:lnTo>
                  <a:lnTo>
                    <a:pt x="152" y="8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6"/>
            <p:cNvSpPr/>
            <p:nvPr/>
          </p:nvSpPr>
          <p:spPr>
            <a:xfrm>
              <a:off x="1663975" y="1594775"/>
              <a:ext cx="1650" cy="8975"/>
            </a:xfrm>
            <a:custGeom>
              <a:avLst/>
              <a:gdLst/>
              <a:ahLst/>
              <a:cxnLst/>
              <a:rect l="l" t="t" r="r" b="b"/>
              <a:pathLst>
                <a:path w="66" h="359" extrusionOk="0">
                  <a:moveTo>
                    <a:pt x="66" y="0"/>
                  </a:moveTo>
                  <a:lnTo>
                    <a:pt x="2" y="38"/>
                  </a:lnTo>
                  <a:lnTo>
                    <a:pt x="0" y="358"/>
                  </a:lnTo>
                  <a:lnTo>
                    <a:pt x="66" y="32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6"/>
            <p:cNvSpPr/>
            <p:nvPr/>
          </p:nvSpPr>
          <p:spPr>
            <a:xfrm>
              <a:off x="1660225" y="1591900"/>
              <a:ext cx="5400" cy="3150"/>
            </a:xfrm>
            <a:custGeom>
              <a:avLst/>
              <a:gdLst/>
              <a:ahLst/>
              <a:cxnLst/>
              <a:rect l="l" t="t" r="r" b="b"/>
              <a:pathLst>
                <a:path w="216" h="126" extrusionOk="0">
                  <a:moveTo>
                    <a:pt x="66" y="1"/>
                  </a:moveTo>
                  <a:lnTo>
                    <a:pt x="1" y="38"/>
                  </a:lnTo>
                  <a:lnTo>
                    <a:pt x="152" y="125"/>
                  </a:lnTo>
                  <a:lnTo>
                    <a:pt x="216" y="8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6"/>
            <p:cNvSpPr/>
            <p:nvPr/>
          </p:nvSpPr>
          <p:spPr>
            <a:xfrm>
              <a:off x="1655925" y="1581400"/>
              <a:ext cx="5375" cy="3100"/>
            </a:xfrm>
            <a:custGeom>
              <a:avLst/>
              <a:gdLst/>
              <a:ahLst/>
              <a:cxnLst/>
              <a:rect l="l" t="t" r="r" b="b"/>
              <a:pathLst>
                <a:path w="215" h="124" extrusionOk="0">
                  <a:moveTo>
                    <a:pt x="64" y="0"/>
                  </a:moveTo>
                  <a:lnTo>
                    <a:pt x="0" y="36"/>
                  </a:lnTo>
                  <a:lnTo>
                    <a:pt x="150" y="123"/>
                  </a:lnTo>
                  <a:lnTo>
                    <a:pt x="215" y="8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6"/>
            <p:cNvSpPr/>
            <p:nvPr/>
          </p:nvSpPr>
          <p:spPr>
            <a:xfrm>
              <a:off x="1659650" y="1583525"/>
              <a:ext cx="1650" cy="8975"/>
            </a:xfrm>
            <a:custGeom>
              <a:avLst/>
              <a:gdLst/>
              <a:ahLst/>
              <a:cxnLst/>
              <a:rect l="l" t="t" r="r" b="b"/>
              <a:pathLst>
                <a:path w="66" h="359" extrusionOk="0">
                  <a:moveTo>
                    <a:pt x="66" y="1"/>
                  </a:moveTo>
                  <a:lnTo>
                    <a:pt x="1" y="38"/>
                  </a:lnTo>
                  <a:lnTo>
                    <a:pt x="1" y="359"/>
                  </a:lnTo>
                  <a:lnTo>
                    <a:pt x="65" y="32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6"/>
            <p:cNvSpPr/>
            <p:nvPr/>
          </p:nvSpPr>
          <p:spPr>
            <a:xfrm>
              <a:off x="1655875" y="1582300"/>
              <a:ext cx="3800" cy="10200"/>
            </a:xfrm>
            <a:custGeom>
              <a:avLst/>
              <a:gdLst/>
              <a:ahLst/>
              <a:cxnLst/>
              <a:rect l="l" t="t" r="r" b="b"/>
              <a:pathLst>
                <a:path w="152" h="408" extrusionOk="0">
                  <a:moveTo>
                    <a:pt x="2" y="0"/>
                  </a:moveTo>
                  <a:lnTo>
                    <a:pt x="1" y="322"/>
                  </a:lnTo>
                  <a:lnTo>
                    <a:pt x="152" y="408"/>
                  </a:lnTo>
                  <a:lnTo>
                    <a:pt x="152" y="8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6"/>
            <p:cNvSpPr/>
            <p:nvPr/>
          </p:nvSpPr>
          <p:spPr>
            <a:xfrm>
              <a:off x="1660225" y="1583900"/>
              <a:ext cx="1675" cy="8975"/>
            </a:xfrm>
            <a:custGeom>
              <a:avLst/>
              <a:gdLst/>
              <a:ahLst/>
              <a:cxnLst/>
              <a:rect l="l" t="t" r="r" b="b"/>
              <a:pathLst>
                <a:path w="67" h="359" extrusionOk="0">
                  <a:moveTo>
                    <a:pt x="66" y="0"/>
                  </a:moveTo>
                  <a:lnTo>
                    <a:pt x="2" y="38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66" y="32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6"/>
            <p:cNvSpPr/>
            <p:nvPr/>
          </p:nvSpPr>
          <p:spPr>
            <a:xfrm>
              <a:off x="1660225" y="1584825"/>
              <a:ext cx="3850" cy="10225"/>
            </a:xfrm>
            <a:custGeom>
              <a:avLst/>
              <a:gdLst/>
              <a:ahLst/>
              <a:cxnLst/>
              <a:rect l="l" t="t" r="r" b="b"/>
              <a:pathLst>
                <a:path w="154" h="409" extrusionOk="0">
                  <a:moveTo>
                    <a:pt x="2" y="1"/>
                  </a:moveTo>
                  <a:lnTo>
                    <a:pt x="1" y="321"/>
                  </a:lnTo>
                  <a:lnTo>
                    <a:pt x="152" y="408"/>
                  </a:lnTo>
                  <a:lnTo>
                    <a:pt x="153" y="8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6"/>
            <p:cNvSpPr/>
            <p:nvPr/>
          </p:nvSpPr>
          <p:spPr>
            <a:xfrm>
              <a:off x="1664000" y="1586075"/>
              <a:ext cx="1650" cy="8975"/>
            </a:xfrm>
            <a:custGeom>
              <a:avLst/>
              <a:gdLst/>
              <a:ahLst/>
              <a:cxnLst/>
              <a:rect l="l" t="t" r="r" b="b"/>
              <a:pathLst>
                <a:path w="66" h="359" extrusionOk="0">
                  <a:moveTo>
                    <a:pt x="66" y="0"/>
                  </a:moveTo>
                  <a:lnTo>
                    <a:pt x="2" y="38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65" y="32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6"/>
            <p:cNvSpPr/>
            <p:nvPr/>
          </p:nvSpPr>
          <p:spPr>
            <a:xfrm>
              <a:off x="1660275" y="1583900"/>
              <a:ext cx="5375" cy="3125"/>
            </a:xfrm>
            <a:custGeom>
              <a:avLst/>
              <a:gdLst/>
              <a:ahLst/>
              <a:cxnLst/>
              <a:rect l="l" t="t" r="r" b="b"/>
              <a:pathLst>
                <a:path w="215" h="125" extrusionOk="0">
                  <a:moveTo>
                    <a:pt x="64" y="0"/>
                  </a:moveTo>
                  <a:lnTo>
                    <a:pt x="0" y="38"/>
                  </a:lnTo>
                  <a:lnTo>
                    <a:pt x="151" y="125"/>
                  </a:lnTo>
                  <a:lnTo>
                    <a:pt x="215" y="87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6"/>
            <p:cNvSpPr/>
            <p:nvPr/>
          </p:nvSpPr>
          <p:spPr>
            <a:xfrm>
              <a:off x="1655425" y="1581525"/>
              <a:ext cx="9075" cy="22900"/>
            </a:xfrm>
            <a:custGeom>
              <a:avLst/>
              <a:gdLst/>
              <a:ahLst/>
              <a:cxnLst/>
              <a:rect l="l" t="t" r="r" b="b"/>
              <a:pathLst>
                <a:path w="363" h="916" extrusionOk="0">
                  <a:moveTo>
                    <a:pt x="20" y="33"/>
                  </a:moveTo>
                  <a:lnTo>
                    <a:pt x="171" y="120"/>
                  </a:lnTo>
                  <a:lnTo>
                    <a:pt x="170" y="440"/>
                  </a:lnTo>
                  <a:lnTo>
                    <a:pt x="20" y="353"/>
                  </a:lnTo>
                  <a:lnTo>
                    <a:pt x="20" y="33"/>
                  </a:lnTo>
                  <a:close/>
                  <a:moveTo>
                    <a:pt x="194" y="133"/>
                  </a:moveTo>
                  <a:lnTo>
                    <a:pt x="345" y="220"/>
                  </a:lnTo>
                  <a:lnTo>
                    <a:pt x="344" y="542"/>
                  </a:lnTo>
                  <a:lnTo>
                    <a:pt x="194" y="455"/>
                  </a:lnTo>
                  <a:lnTo>
                    <a:pt x="194" y="133"/>
                  </a:lnTo>
                  <a:close/>
                  <a:moveTo>
                    <a:pt x="20" y="381"/>
                  </a:moveTo>
                  <a:lnTo>
                    <a:pt x="170" y="468"/>
                  </a:lnTo>
                  <a:lnTo>
                    <a:pt x="170" y="790"/>
                  </a:lnTo>
                  <a:lnTo>
                    <a:pt x="19" y="703"/>
                  </a:lnTo>
                  <a:lnTo>
                    <a:pt x="20" y="381"/>
                  </a:lnTo>
                  <a:close/>
                  <a:moveTo>
                    <a:pt x="194" y="482"/>
                  </a:moveTo>
                  <a:lnTo>
                    <a:pt x="344" y="569"/>
                  </a:lnTo>
                  <a:lnTo>
                    <a:pt x="344" y="890"/>
                  </a:lnTo>
                  <a:lnTo>
                    <a:pt x="193" y="803"/>
                  </a:lnTo>
                  <a:lnTo>
                    <a:pt x="194" y="482"/>
                  </a:lnTo>
                  <a:close/>
                  <a:moveTo>
                    <a:pt x="3" y="1"/>
                  </a:moveTo>
                  <a:lnTo>
                    <a:pt x="0" y="709"/>
                  </a:lnTo>
                  <a:lnTo>
                    <a:pt x="361" y="916"/>
                  </a:lnTo>
                  <a:lnTo>
                    <a:pt x="363" y="21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6"/>
            <p:cNvSpPr/>
            <p:nvPr/>
          </p:nvSpPr>
          <p:spPr>
            <a:xfrm>
              <a:off x="1664450" y="1585825"/>
              <a:ext cx="1675" cy="18650"/>
            </a:xfrm>
            <a:custGeom>
              <a:avLst/>
              <a:gdLst/>
              <a:ahLst/>
              <a:cxnLst/>
              <a:rect l="l" t="t" r="r" b="b"/>
              <a:pathLst>
                <a:path w="67" h="746" extrusionOk="0">
                  <a:moveTo>
                    <a:pt x="67" y="0"/>
                  </a:moveTo>
                  <a:lnTo>
                    <a:pt x="2" y="38"/>
                  </a:lnTo>
                  <a:lnTo>
                    <a:pt x="0" y="745"/>
                  </a:lnTo>
                  <a:lnTo>
                    <a:pt x="64" y="70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6"/>
            <p:cNvSpPr/>
            <p:nvPr/>
          </p:nvSpPr>
          <p:spPr>
            <a:xfrm>
              <a:off x="1655475" y="1580600"/>
              <a:ext cx="10650" cy="6175"/>
            </a:xfrm>
            <a:custGeom>
              <a:avLst/>
              <a:gdLst/>
              <a:ahLst/>
              <a:cxnLst/>
              <a:rect l="l" t="t" r="r" b="b"/>
              <a:pathLst>
                <a:path w="426" h="247" extrusionOk="0">
                  <a:moveTo>
                    <a:pt x="65" y="0"/>
                  </a:moveTo>
                  <a:lnTo>
                    <a:pt x="1" y="38"/>
                  </a:lnTo>
                  <a:lnTo>
                    <a:pt x="361" y="247"/>
                  </a:lnTo>
                  <a:lnTo>
                    <a:pt x="426" y="20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6"/>
            <p:cNvSpPr/>
            <p:nvPr/>
          </p:nvSpPr>
          <p:spPr>
            <a:xfrm>
              <a:off x="1726225" y="1585625"/>
              <a:ext cx="5375" cy="3150"/>
            </a:xfrm>
            <a:custGeom>
              <a:avLst/>
              <a:gdLst/>
              <a:ahLst/>
              <a:cxnLst/>
              <a:rect l="l" t="t" r="r" b="b"/>
              <a:pathLst>
                <a:path w="215" h="126" extrusionOk="0">
                  <a:moveTo>
                    <a:pt x="151" y="1"/>
                  </a:moveTo>
                  <a:lnTo>
                    <a:pt x="0" y="88"/>
                  </a:lnTo>
                  <a:lnTo>
                    <a:pt x="65" y="126"/>
                  </a:lnTo>
                  <a:lnTo>
                    <a:pt x="215" y="39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6"/>
            <p:cNvSpPr/>
            <p:nvPr/>
          </p:nvSpPr>
          <p:spPr>
            <a:xfrm>
              <a:off x="1729950" y="1577625"/>
              <a:ext cx="1650" cy="8975"/>
            </a:xfrm>
            <a:custGeom>
              <a:avLst/>
              <a:gdLst/>
              <a:ahLst/>
              <a:cxnLst/>
              <a:rect l="l" t="t" r="r" b="b"/>
              <a:pathLst>
                <a:path w="66" h="359" extrusionOk="0">
                  <a:moveTo>
                    <a:pt x="0" y="0"/>
                  </a:moveTo>
                  <a:lnTo>
                    <a:pt x="2" y="321"/>
                  </a:lnTo>
                  <a:lnTo>
                    <a:pt x="66" y="359"/>
                  </a:lnTo>
                  <a:lnTo>
                    <a:pt x="66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6"/>
            <p:cNvSpPr/>
            <p:nvPr/>
          </p:nvSpPr>
          <p:spPr>
            <a:xfrm>
              <a:off x="1721875" y="1588125"/>
              <a:ext cx="5375" cy="3150"/>
            </a:xfrm>
            <a:custGeom>
              <a:avLst/>
              <a:gdLst/>
              <a:ahLst/>
              <a:cxnLst/>
              <a:rect l="l" t="t" r="r" b="b"/>
              <a:pathLst>
                <a:path w="215" h="126" extrusionOk="0">
                  <a:moveTo>
                    <a:pt x="151" y="1"/>
                  </a:moveTo>
                  <a:lnTo>
                    <a:pt x="0" y="88"/>
                  </a:lnTo>
                  <a:lnTo>
                    <a:pt x="64" y="126"/>
                  </a:lnTo>
                  <a:lnTo>
                    <a:pt x="215" y="39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6"/>
            <p:cNvSpPr/>
            <p:nvPr/>
          </p:nvSpPr>
          <p:spPr>
            <a:xfrm>
              <a:off x="1726225" y="1579750"/>
              <a:ext cx="1650" cy="9025"/>
            </a:xfrm>
            <a:custGeom>
              <a:avLst/>
              <a:gdLst/>
              <a:ahLst/>
              <a:cxnLst/>
              <a:rect l="l" t="t" r="r" b="b"/>
              <a:pathLst>
                <a:path w="66" h="361" extrusionOk="0">
                  <a:moveTo>
                    <a:pt x="0" y="1"/>
                  </a:moveTo>
                  <a:lnTo>
                    <a:pt x="0" y="323"/>
                  </a:lnTo>
                  <a:lnTo>
                    <a:pt x="65" y="361"/>
                  </a:lnTo>
                  <a:lnTo>
                    <a:pt x="6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6"/>
            <p:cNvSpPr/>
            <p:nvPr/>
          </p:nvSpPr>
          <p:spPr>
            <a:xfrm>
              <a:off x="1726225" y="1577625"/>
              <a:ext cx="5375" cy="3100"/>
            </a:xfrm>
            <a:custGeom>
              <a:avLst/>
              <a:gdLst/>
              <a:ahLst/>
              <a:cxnLst/>
              <a:rect l="l" t="t" r="r" b="b"/>
              <a:pathLst>
                <a:path w="215" h="124" extrusionOk="0">
                  <a:moveTo>
                    <a:pt x="149" y="0"/>
                  </a:moveTo>
                  <a:lnTo>
                    <a:pt x="0" y="86"/>
                  </a:lnTo>
                  <a:lnTo>
                    <a:pt x="64" y="124"/>
                  </a:lnTo>
                  <a:lnTo>
                    <a:pt x="215" y="37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6"/>
            <p:cNvSpPr/>
            <p:nvPr/>
          </p:nvSpPr>
          <p:spPr>
            <a:xfrm>
              <a:off x="1725600" y="1580125"/>
              <a:ext cx="1650" cy="8975"/>
            </a:xfrm>
            <a:custGeom>
              <a:avLst/>
              <a:gdLst/>
              <a:ahLst/>
              <a:cxnLst/>
              <a:rect l="l" t="t" r="r" b="b"/>
              <a:pathLst>
                <a:path w="66" h="359" extrusionOk="0">
                  <a:moveTo>
                    <a:pt x="0" y="0"/>
                  </a:moveTo>
                  <a:lnTo>
                    <a:pt x="2" y="321"/>
                  </a:lnTo>
                  <a:lnTo>
                    <a:pt x="66" y="359"/>
                  </a:lnTo>
                  <a:lnTo>
                    <a:pt x="64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6"/>
            <p:cNvSpPr/>
            <p:nvPr/>
          </p:nvSpPr>
          <p:spPr>
            <a:xfrm>
              <a:off x="1726225" y="1576925"/>
              <a:ext cx="5375" cy="3125"/>
            </a:xfrm>
            <a:custGeom>
              <a:avLst/>
              <a:gdLst/>
              <a:ahLst/>
              <a:cxnLst/>
              <a:rect l="l" t="t" r="r" b="b"/>
              <a:pathLst>
                <a:path w="215" h="125" extrusionOk="0">
                  <a:moveTo>
                    <a:pt x="149" y="1"/>
                  </a:moveTo>
                  <a:lnTo>
                    <a:pt x="0" y="86"/>
                  </a:lnTo>
                  <a:lnTo>
                    <a:pt x="64" y="124"/>
                  </a:lnTo>
                  <a:lnTo>
                    <a:pt x="215" y="3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6"/>
            <p:cNvSpPr/>
            <p:nvPr/>
          </p:nvSpPr>
          <p:spPr>
            <a:xfrm>
              <a:off x="1729950" y="1568875"/>
              <a:ext cx="1650" cy="9000"/>
            </a:xfrm>
            <a:custGeom>
              <a:avLst/>
              <a:gdLst/>
              <a:ahLst/>
              <a:cxnLst/>
              <a:rect l="l" t="t" r="r" b="b"/>
              <a:pathLst>
                <a:path w="66" h="360" extrusionOk="0">
                  <a:moveTo>
                    <a:pt x="0" y="1"/>
                  </a:moveTo>
                  <a:lnTo>
                    <a:pt x="0" y="323"/>
                  </a:lnTo>
                  <a:lnTo>
                    <a:pt x="66" y="359"/>
                  </a:lnTo>
                  <a:lnTo>
                    <a:pt x="6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6"/>
            <p:cNvSpPr/>
            <p:nvPr/>
          </p:nvSpPr>
          <p:spPr>
            <a:xfrm>
              <a:off x="1721825" y="1580125"/>
              <a:ext cx="5400" cy="3100"/>
            </a:xfrm>
            <a:custGeom>
              <a:avLst/>
              <a:gdLst/>
              <a:ahLst/>
              <a:cxnLst/>
              <a:rect l="l" t="t" r="r" b="b"/>
              <a:pathLst>
                <a:path w="216" h="124" extrusionOk="0">
                  <a:moveTo>
                    <a:pt x="151" y="0"/>
                  </a:moveTo>
                  <a:lnTo>
                    <a:pt x="1" y="87"/>
                  </a:lnTo>
                  <a:lnTo>
                    <a:pt x="66" y="124"/>
                  </a:lnTo>
                  <a:lnTo>
                    <a:pt x="215" y="38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6"/>
            <p:cNvSpPr/>
            <p:nvPr/>
          </p:nvSpPr>
          <p:spPr>
            <a:xfrm>
              <a:off x="1721825" y="1582300"/>
              <a:ext cx="1650" cy="8975"/>
            </a:xfrm>
            <a:custGeom>
              <a:avLst/>
              <a:gdLst/>
              <a:ahLst/>
              <a:cxnLst/>
              <a:rect l="l" t="t" r="r" b="b"/>
              <a:pathLst>
                <a:path w="66" h="359" extrusionOk="0">
                  <a:moveTo>
                    <a:pt x="1" y="0"/>
                  </a:moveTo>
                  <a:lnTo>
                    <a:pt x="2" y="321"/>
                  </a:lnTo>
                  <a:lnTo>
                    <a:pt x="66" y="359"/>
                  </a:lnTo>
                  <a:lnTo>
                    <a:pt x="66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6"/>
            <p:cNvSpPr/>
            <p:nvPr/>
          </p:nvSpPr>
          <p:spPr>
            <a:xfrm>
              <a:off x="1721825" y="1579425"/>
              <a:ext cx="5400" cy="3125"/>
            </a:xfrm>
            <a:custGeom>
              <a:avLst/>
              <a:gdLst/>
              <a:ahLst/>
              <a:cxnLst/>
              <a:rect l="l" t="t" r="r" b="b"/>
              <a:pathLst>
                <a:path w="216" h="125" extrusionOk="0">
                  <a:moveTo>
                    <a:pt x="151" y="1"/>
                  </a:moveTo>
                  <a:lnTo>
                    <a:pt x="1" y="88"/>
                  </a:lnTo>
                  <a:lnTo>
                    <a:pt x="66" y="124"/>
                  </a:lnTo>
                  <a:lnTo>
                    <a:pt x="215" y="39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6"/>
            <p:cNvSpPr/>
            <p:nvPr/>
          </p:nvSpPr>
          <p:spPr>
            <a:xfrm>
              <a:off x="1726175" y="1571050"/>
              <a:ext cx="1650" cy="9000"/>
            </a:xfrm>
            <a:custGeom>
              <a:avLst/>
              <a:gdLst/>
              <a:ahLst/>
              <a:cxnLst/>
              <a:rect l="l" t="t" r="r" b="b"/>
              <a:pathLst>
                <a:path w="66" h="360" extrusionOk="0">
                  <a:moveTo>
                    <a:pt x="1" y="1"/>
                  </a:moveTo>
                  <a:lnTo>
                    <a:pt x="2" y="321"/>
                  </a:lnTo>
                  <a:lnTo>
                    <a:pt x="66" y="359"/>
                  </a:lnTo>
                  <a:lnTo>
                    <a:pt x="66" y="359"/>
                  </a:lnTo>
                  <a:lnTo>
                    <a:pt x="64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6"/>
            <p:cNvSpPr/>
            <p:nvPr/>
          </p:nvSpPr>
          <p:spPr>
            <a:xfrm>
              <a:off x="1726175" y="1568875"/>
              <a:ext cx="5400" cy="3150"/>
            </a:xfrm>
            <a:custGeom>
              <a:avLst/>
              <a:gdLst/>
              <a:ahLst/>
              <a:cxnLst/>
              <a:rect l="l" t="t" r="r" b="b"/>
              <a:pathLst>
                <a:path w="216" h="126" extrusionOk="0">
                  <a:moveTo>
                    <a:pt x="151" y="1"/>
                  </a:moveTo>
                  <a:lnTo>
                    <a:pt x="1" y="88"/>
                  </a:lnTo>
                  <a:lnTo>
                    <a:pt x="64" y="126"/>
                  </a:lnTo>
                  <a:lnTo>
                    <a:pt x="215" y="39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6"/>
            <p:cNvSpPr/>
            <p:nvPr/>
          </p:nvSpPr>
          <p:spPr>
            <a:xfrm>
              <a:off x="1725550" y="1571425"/>
              <a:ext cx="1675" cy="8975"/>
            </a:xfrm>
            <a:custGeom>
              <a:avLst/>
              <a:gdLst/>
              <a:ahLst/>
              <a:cxnLst/>
              <a:rect l="l" t="t" r="r" b="b"/>
              <a:pathLst>
                <a:path w="67" h="359" extrusionOk="0">
                  <a:moveTo>
                    <a:pt x="1" y="0"/>
                  </a:moveTo>
                  <a:lnTo>
                    <a:pt x="2" y="321"/>
                  </a:lnTo>
                  <a:lnTo>
                    <a:pt x="66" y="359"/>
                  </a:lnTo>
                  <a:lnTo>
                    <a:pt x="66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6"/>
            <p:cNvSpPr/>
            <p:nvPr/>
          </p:nvSpPr>
          <p:spPr>
            <a:xfrm>
              <a:off x="1721825" y="1571425"/>
              <a:ext cx="5400" cy="3100"/>
            </a:xfrm>
            <a:custGeom>
              <a:avLst/>
              <a:gdLst/>
              <a:ahLst/>
              <a:cxnLst/>
              <a:rect l="l" t="t" r="r" b="b"/>
              <a:pathLst>
                <a:path w="216" h="124" extrusionOk="0">
                  <a:moveTo>
                    <a:pt x="150" y="0"/>
                  </a:moveTo>
                  <a:lnTo>
                    <a:pt x="1" y="86"/>
                  </a:lnTo>
                  <a:lnTo>
                    <a:pt x="64" y="124"/>
                  </a:lnTo>
                  <a:lnTo>
                    <a:pt x="215" y="3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6"/>
            <p:cNvSpPr/>
            <p:nvPr/>
          </p:nvSpPr>
          <p:spPr>
            <a:xfrm>
              <a:off x="1727800" y="1578525"/>
              <a:ext cx="3800" cy="10250"/>
            </a:xfrm>
            <a:custGeom>
              <a:avLst/>
              <a:gdLst/>
              <a:ahLst/>
              <a:cxnLst/>
              <a:rect l="l" t="t" r="r" b="b"/>
              <a:pathLst>
                <a:path w="152" h="410" extrusionOk="0">
                  <a:moveTo>
                    <a:pt x="152" y="1"/>
                  </a:moveTo>
                  <a:lnTo>
                    <a:pt x="1" y="88"/>
                  </a:lnTo>
                  <a:lnTo>
                    <a:pt x="2" y="410"/>
                  </a:lnTo>
                  <a:lnTo>
                    <a:pt x="152" y="323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6"/>
            <p:cNvSpPr/>
            <p:nvPr/>
          </p:nvSpPr>
          <p:spPr>
            <a:xfrm>
              <a:off x="1723450" y="1581075"/>
              <a:ext cx="3800" cy="10200"/>
            </a:xfrm>
            <a:custGeom>
              <a:avLst/>
              <a:gdLst/>
              <a:ahLst/>
              <a:cxnLst/>
              <a:rect l="l" t="t" r="r" b="b"/>
              <a:pathLst>
                <a:path w="152" h="408" extrusionOk="0">
                  <a:moveTo>
                    <a:pt x="150" y="0"/>
                  </a:moveTo>
                  <a:lnTo>
                    <a:pt x="1" y="86"/>
                  </a:lnTo>
                  <a:lnTo>
                    <a:pt x="1" y="408"/>
                  </a:lnTo>
                  <a:lnTo>
                    <a:pt x="152" y="321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6"/>
            <p:cNvSpPr/>
            <p:nvPr/>
          </p:nvSpPr>
          <p:spPr>
            <a:xfrm>
              <a:off x="1727775" y="1569825"/>
              <a:ext cx="3825" cy="10225"/>
            </a:xfrm>
            <a:custGeom>
              <a:avLst/>
              <a:gdLst/>
              <a:ahLst/>
              <a:cxnLst/>
              <a:rect l="l" t="t" r="r" b="b"/>
              <a:pathLst>
                <a:path w="153" h="409" extrusionOk="0">
                  <a:moveTo>
                    <a:pt x="151" y="1"/>
                  </a:moveTo>
                  <a:lnTo>
                    <a:pt x="0" y="88"/>
                  </a:lnTo>
                  <a:lnTo>
                    <a:pt x="2" y="408"/>
                  </a:lnTo>
                  <a:lnTo>
                    <a:pt x="153" y="321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6"/>
            <p:cNvSpPr/>
            <p:nvPr/>
          </p:nvSpPr>
          <p:spPr>
            <a:xfrm>
              <a:off x="1723425" y="1572325"/>
              <a:ext cx="3800" cy="10225"/>
            </a:xfrm>
            <a:custGeom>
              <a:avLst/>
              <a:gdLst/>
              <a:ahLst/>
              <a:cxnLst/>
              <a:rect l="l" t="t" r="r" b="b"/>
              <a:pathLst>
                <a:path w="152" h="409" extrusionOk="0">
                  <a:moveTo>
                    <a:pt x="151" y="1"/>
                  </a:moveTo>
                  <a:lnTo>
                    <a:pt x="0" y="88"/>
                  </a:lnTo>
                  <a:lnTo>
                    <a:pt x="2" y="408"/>
                  </a:lnTo>
                  <a:lnTo>
                    <a:pt x="151" y="323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6"/>
            <p:cNvSpPr/>
            <p:nvPr/>
          </p:nvSpPr>
          <p:spPr>
            <a:xfrm>
              <a:off x="1721825" y="1573550"/>
              <a:ext cx="1650" cy="9000"/>
            </a:xfrm>
            <a:custGeom>
              <a:avLst/>
              <a:gdLst/>
              <a:ahLst/>
              <a:cxnLst/>
              <a:rect l="l" t="t" r="r" b="b"/>
              <a:pathLst>
                <a:path w="66" h="360" extrusionOk="0">
                  <a:moveTo>
                    <a:pt x="1" y="1"/>
                  </a:moveTo>
                  <a:lnTo>
                    <a:pt x="1" y="323"/>
                  </a:lnTo>
                  <a:lnTo>
                    <a:pt x="66" y="359"/>
                  </a:lnTo>
                  <a:lnTo>
                    <a:pt x="66" y="359"/>
                  </a:lnTo>
                  <a:lnTo>
                    <a:pt x="64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6"/>
            <p:cNvSpPr/>
            <p:nvPr/>
          </p:nvSpPr>
          <p:spPr>
            <a:xfrm>
              <a:off x="1723000" y="1569075"/>
              <a:ext cx="9075" cy="22900"/>
            </a:xfrm>
            <a:custGeom>
              <a:avLst/>
              <a:gdLst/>
              <a:ahLst/>
              <a:cxnLst/>
              <a:rect l="l" t="t" r="r" b="b"/>
              <a:pathLst>
                <a:path w="363" h="916" extrusionOk="0">
                  <a:moveTo>
                    <a:pt x="344" y="31"/>
                  </a:moveTo>
                  <a:lnTo>
                    <a:pt x="344" y="351"/>
                  </a:lnTo>
                  <a:lnTo>
                    <a:pt x="193" y="438"/>
                  </a:lnTo>
                  <a:lnTo>
                    <a:pt x="193" y="118"/>
                  </a:lnTo>
                  <a:lnTo>
                    <a:pt x="344" y="31"/>
                  </a:lnTo>
                  <a:close/>
                  <a:moveTo>
                    <a:pt x="168" y="131"/>
                  </a:moveTo>
                  <a:lnTo>
                    <a:pt x="168" y="453"/>
                  </a:lnTo>
                  <a:lnTo>
                    <a:pt x="19" y="538"/>
                  </a:lnTo>
                  <a:lnTo>
                    <a:pt x="17" y="218"/>
                  </a:lnTo>
                  <a:lnTo>
                    <a:pt x="168" y="131"/>
                  </a:lnTo>
                  <a:close/>
                  <a:moveTo>
                    <a:pt x="344" y="379"/>
                  </a:moveTo>
                  <a:lnTo>
                    <a:pt x="344" y="701"/>
                  </a:lnTo>
                  <a:lnTo>
                    <a:pt x="193" y="788"/>
                  </a:lnTo>
                  <a:lnTo>
                    <a:pt x="193" y="466"/>
                  </a:lnTo>
                  <a:lnTo>
                    <a:pt x="344" y="379"/>
                  </a:lnTo>
                  <a:close/>
                  <a:moveTo>
                    <a:pt x="170" y="480"/>
                  </a:moveTo>
                  <a:lnTo>
                    <a:pt x="170" y="801"/>
                  </a:lnTo>
                  <a:lnTo>
                    <a:pt x="19" y="888"/>
                  </a:lnTo>
                  <a:lnTo>
                    <a:pt x="19" y="567"/>
                  </a:lnTo>
                  <a:lnTo>
                    <a:pt x="170" y="480"/>
                  </a:lnTo>
                  <a:close/>
                  <a:moveTo>
                    <a:pt x="360" y="0"/>
                  </a:moveTo>
                  <a:lnTo>
                    <a:pt x="0" y="208"/>
                  </a:lnTo>
                  <a:lnTo>
                    <a:pt x="1" y="915"/>
                  </a:lnTo>
                  <a:lnTo>
                    <a:pt x="363" y="70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6"/>
            <p:cNvSpPr/>
            <p:nvPr/>
          </p:nvSpPr>
          <p:spPr>
            <a:xfrm>
              <a:off x="1721350" y="1573300"/>
              <a:ext cx="1700" cy="18675"/>
            </a:xfrm>
            <a:custGeom>
              <a:avLst/>
              <a:gdLst/>
              <a:ahLst/>
              <a:cxnLst/>
              <a:rect l="l" t="t" r="r" b="b"/>
              <a:pathLst>
                <a:path w="68" h="747" extrusionOk="0">
                  <a:moveTo>
                    <a:pt x="1" y="1"/>
                  </a:moveTo>
                  <a:lnTo>
                    <a:pt x="4" y="708"/>
                  </a:lnTo>
                  <a:lnTo>
                    <a:pt x="67" y="746"/>
                  </a:lnTo>
                  <a:lnTo>
                    <a:pt x="66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6"/>
            <p:cNvSpPr/>
            <p:nvPr/>
          </p:nvSpPr>
          <p:spPr>
            <a:xfrm>
              <a:off x="1721350" y="1568125"/>
              <a:ext cx="10650" cy="6150"/>
            </a:xfrm>
            <a:custGeom>
              <a:avLst/>
              <a:gdLst/>
              <a:ahLst/>
              <a:cxnLst/>
              <a:rect l="l" t="t" r="r" b="b"/>
              <a:pathLst>
                <a:path w="426" h="246" extrusionOk="0">
                  <a:moveTo>
                    <a:pt x="362" y="0"/>
                  </a:moveTo>
                  <a:lnTo>
                    <a:pt x="1" y="208"/>
                  </a:lnTo>
                  <a:lnTo>
                    <a:pt x="66" y="246"/>
                  </a:lnTo>
                  <a:lnTo>
                    <a:pt x="426" y="38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6"/>
            <p:cNvSpPr/>
            <p:nvPr/>
          </p:nvSpPr>
          <p:spPr>
            <a:xfrm>
              <a:off x="1598750" y="1501300"/>
              <a:ext cx="111325" cy="52250"/>
            </a:xfrm>
            <a:custGeom>
              <a:avLst/>
              <a:gdLst/>
              <a:ahLst/>
              <a:cxnLst/>
              <a:rect l="l" t="t" r="r" b="b"/>
              <a:pathLst>
                <a:path w="4453" h="2090" extrusionOk="0">
                  <a:moveTo>
                    <a:pt x="4452" y="1"/>
                  </a:moveTo>
                  <a:lnTo>
                    <a:pt x="2737" y="500"/>
                  </a:lnTo>
                  <a:lnTo>
                    <a:pt x="1" y="2089"/>
                  </a:lnTo>
                  <a:lnTo>
                    <a:pt x="1" y="2089"/>
                  </a:lnTo>
                  <a:lnTo>
                    <a:pt x="1715" y="1592"/>
                  </a:lnTo>
                  <a:lnTo>
                    <a:pt x="4452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6"/>
            <p:cNvSpPr/>
            <p:nvPr/>
          </p:nvSpPr>
          <p:spPr>
            <a:xfrm>
              <a:off x="1598750" y="1499000"/>
              <a:ext cx="111325" cy="52225"/>
            </a:xfrm>
            <a:custGeom>
              <a:avLst/>
              <a:gdLst/>
              <a:ahLst/>
              <a:cxnLst/>
              <a:rect l="l" t="t" r="r" b="b"/>
              <a:pathLst>
                <a:path w="4453" h="2089" extrusionOk="0">
                  <a:moveTo>
                    <a:pt x="4452" y="0"/>
                  </a:moveTo>
                  <a:lnTo>
                    <a:pt x="2737" y="499"/>
                  </a:lnTo>
                  <a:lnTo>
                    <a:pt x="1" y="2088"/>
                  </a:lnTo>
                  <a:lnTo>
                    <a:pt x="1716" y="1591"/>
                  </a:lnTo>
                  <a:lnTo>
                    <a:pt x="445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6"/>
            <p:cNvSpPr/>
            <p:nvPr/>
          </p:nvSpPr>
          <p:spPr>
            <a:xfrm>
              <a:off x="1641600" y="1501300"/>
              <a:ext cx="111100" cy="101650"/>
            </a:xfrm>
            <a:custGeom>
              <a:avLst/>
              <a:gdLst/>
              <a:ahLst/>
              <a:cxnLst/>
              <a:rect l="l" t="t" r="r" b="b"/>
              <a:pathLst>
                <a:path w="4444" h="4066" extrusionOk="0">
                  <a:moveTo>
                    <a:pt x="2738" y="1"/>
                  </a:moveTo>
                  <a:lnTo>
                    <a:pt x="1" y="1592"/>
                  </a:lnTo>
                  <a:lnTo>
                    <a:pt x="1707" y="4066"/>
                  </a:lnTo>
                  <a:lnTo>
                    <a:pt x="4444" y="2475"/>
                  </a:lnTo>
                  <a:lnTo>
                    <a:pt x="273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6"/>
            <p:cNvSpPr/>
            <p:nvPr/>
          </p:nvSpPr>
          <p:spPr>
            <a:xfrm>
              <a:off x="1598750" y="1541075"/>
              <a:ext cx="85550" cy="61875"/>
            </a:xfrm>
            <a:custGeom>
              <a:avLst/>
              <a:gdLst/>
              <a:ahLst/>
              <a:cxnLst/>
              <a:rect l="l" t="t" r="r" b="b"/>
              <a:pathLst>
                <a:path w="3422" h="2475" extrusionOk="0">
                  <a:moveTo>
                    <a:pt x="1715" y="1"/>
                  </a:moveTo>
                  <a:lnTo>
                    <a:pt x="1" y="498"/>
                  </a:lnTo>
                  <a:lnTo>
                    <a:pt x="257" y="647"/>
                  </a:lnTo>
                  <a:lnTo>
                    <a:pt x="1715" y="224"/>
                  </a:lnTo>
                  <a:lnTo>
                    <a:pt x="3165" y="2325"/>
                  </a:lnTo>
                  <a:lnTo>
                    <a:pt x="3421" y="2475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6"/>
            <p:cNvSpPr/>
            <p:nvPr/>
          </p:nvSpPr>
          <p:spPr>
            <a:xfrm>
              <a:off x="1598750" y="1538750"/>
              <a:ext cx="85550" cy="64200"/>
            </a:xfrm>
            <a:custGeom>
              <a:avLst/>
              <a:gdLst/>
              <a:ahLst/>
              <a:cxnLst/>
              <a:rect l="l" t="t" r="r" b="b"/>
              <a:pathLst>
                <a:path w="3422" h="2568" extrusionOk="0">
                  <a:moveTo>
                    <a:pt x="1716" y="1"/>
                  </a:moveTo>
                  <a:lnTo>
                    <a:pt x="1" y="498"/>
                  </a:lnTo>
                  <a:lnTo>
                    <a:pt x="1" y="591"/>
                  </a:lnTo>
                  <a:lnTo>
                    <a:pt x="1715" y="94"/>
                  </a:lnTo>
                  <a:lnTo>
                    <a:pt x="3421" y="2568"/>
                  </a:lnTo>
                  <a:lnTo>
                    <a:pt x="3421" y="2473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6"/>
            <p:cNvSpPr/>
            <p:nvPr/>
          </p:nvSpPr>
          <p:spPr>
            <a:xfrm>
              <a:off x="1641650" y="1499000"/>
              <a:ext cx="111050" cy="101600"/>
            </a:xfrm>
            <a:custGeom>
              <a:avLst/>
              <a:gdLst/>
              <a:ahLst/>
              <a:cxnLst/>
              <a:rect l="l" t="t" r="r" b="b"/>
              <a:pathLst>
                <a:path w="4442" h="4064" extrusionOk="0">
                  <a:moveTo>
                    <a:pt x="2736" y="0"/>
                  </a:moveTo>
                  <a:lnTo>
                    <a:pt x="0" y="1591"/>
                  </a:lnTo>
                  <a:lnTo>
                    <a:pt x="1705" y="4063"/>
                  </a:lnTo>
                  <a:lnTo>
                    <a:pt x="4442" y="247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6"/>
            <p:cNvSpPr/>
            <p:nvPr/>
          </p:nvSpPr>
          <p:spPr>
            <a:xfrm>
              <a:off x="1684275" y="1560825"/>
              <a:ext cx="68425" cy="42125"/>
            </a:xfrm>
            <a:custGeom>
              <a:avLst/>
              <a:gdLst/>
              <a:ahLst/>
              <a:cxnLst/>
              <a:rect l="l" t="t" r="r" b="b"/>
              <a:pathLst>
                <a:path w="2737" h="1685" extrusionOk="0">
                  <a:moveTo>
                    <a:pt x="2737" y="1"/>
                  </a:moveTo>
                  <a:lnTo>
                    <a:pt x="0" y="1590"/>
                  </a:lnTo>
                  <a:lnTo>
                    <a:pt x="0" y="1685"/>
                  </a:lnTo>
                  <a:lnTo>
                    <a:pt x="2737" y="94"/>
                  </a:lnTo>
                  <a:lnTo>
                    <a:pt x="2737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6"/>
            <p:cNvSpPr/>
            <p:nvPr/>
          </p:nvSpPr>
          <p:spPr>
            <a:xfrm>
              <a:off x="1600700" y="1614100"/>
              <a:ext cx="3300" cy="16475"/>
            </a:xfrm>
            <a:custGeom>
              <a:avLst/>
              <a:gdLst/>
              <a:ahLst/>
              <a:cxnLst/>
              <a:rect l="l" t="t" r="r" b="b"/>
              <a:pathLst>
                <a:path w="132" h="659" extrusionOk="0">
                  <a:moveTo>
                    <a:pt x="2" y="0"/>
                  </a:moveTo>
                  <a:lnTo>
                    <a:pt x="1" y="583"/>
                  </a:lnTo>
                  <a:lnTo>
                    <a:pt x="130" y="658"/>
                  </a:lnTo>
                  <a:lnTo>
                    <a:pt x="131" y="7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6"/>
            <p:cNvSpPr/>
            <p:nvPr/>
          </p:nvSpPr>
          <p:spPr>
            <a:xfrm>
              <a:off x="1600750" y="1613150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64" y="0"/>
                  </a:moveTo>
                  <a:lnTo>
                    <a:pt x="0" y="38"/>
                  </a:lnTo>
                  <a:lnTo>
                    <a:pt x="129" y="114"/>
                  </a:lnTo>
                  <a:lnTo>
                    <a:pt x="195" y="7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6"/>
            <p:cNvSpPr/>
            <p:nvPr/>
          </p:nvSpPr>
          <p:spPr>
            <a:xfrm>
              <a:off x="1603925" y="1615025"/>
              <a:ext cx="1700" cy="15550"/>
            </a:xfrm>
            <a:custGeom>
              <a:avLst/>
              <a:gdLst/>
              <a:ahLst/>
              <a:cxnLst/>
              <a:rect l="l" t="t" r="r" b="b"/>
              <a:pathLst>
                <a:path w="68" h="622" extrusionOk="0">
                  <a:moveTo>
                    <a:pt x="68" y="1"/>
                  </a:moveTo>
                  <a:lnTo>
                    <a:pt x="2" y="39"/>
                  </a:lnTo>
                  <a:lnTo>
                    <a:pt x="1" y="621"/>
                  </a:lnTo>
                  <a:lnTo>
                    <a:pt x="66" y="58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6"/>
            <p:cNvSpPr/>
            <p:nvPr/>
          </p:nvSpPr>
          <p:spPr>
            <a:xfrm>
              <a:off x="1611850" y="1620500"/>
              <a:ext cx="3325" cy="16500"/>
            </a:xfrm>
            <a:custGeom>
              <a:avLst/>
              <a:gdLst/>
              <a:ahLst/>
              <a:cxnLst/>
              <a:rect l="l" t="t" r="r" b="b"/>
              <a:pathLst>
                <a:path w="133" h="660" extrusionOk="0">
                  <a:moveTo>
                    <a:pt x="2" y="1"/>
                  </a:moveTo>
                  <a:lnTo>
                    <a:pt x="0" y="585"/>
                  </a:lnTo>
                  <a:lnTo>
                    <a:pt x="131" y="659"/>
                  </a:lnTo>
                  <a:lnTo>
                    <a:pt x="132" y="7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6"/>
            <p:cNvSpPr/>
            <p:nvPr/>
          </p:nvSpPr>
          <p:spPr>
            <a:xfrm>
              <a:off x="1611875" y="1619600"/>
              <a:ext cx="4875" cy="2825"/>
            </a:xfrm>
            <a:custGeom>
              <a:avLst/>
              <a:gdLst/>
              <a:ahLst/>
              <a:cxnLst/>
              <a:rect l="l" t="t" r="r" b="b"/>
              <a:pathLst>
                <a:path w="195" h="113" extrusionOk="0">
                  <a:moveTo>
                    <a:pt x="66" y="1"/>
                  </a:moveTo>
                  <a:lnTo>
                    <a:pt x="1" y="37"/>
                  </a:lnTo>
                  <a:lnTo>
                    <a:pt x="131" y="112"/>
                  </a:lnTo>
                  <a:lnTo>
                    <a:pt x="195" y="7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6"/>
            <p:cNvSpPr/>
            <p:nvPr/>
          </p:nvSpPr>
          <p:spPr>
            <a:xfrm>
              <a:off x="1615100" y="1621450"/>
              <a:ext cx="1650" cy="15550"/>
            </a:xfrm>
            <a:custGeom>
              <a:avLst/>
              <a:gdLst/>
              <a:ahLst/>
              <a:cxnLst/>
              <a:rect l="l" t="t" r="r" b="b"/>
              <a:pathLst>
                <a:path w="66" h="622" extrusionOk="0">
                  <a:moveTo>
                    <a:pt x="66" y="0"/>
                  </a:moveTo>
                  <a:lnTo>
                    <a:pt x="2" y="38"/>
                  </a:lnTo>
                  <a:lnTo>
                    <a:pt x="1" y="621"/>
                  </a:lnTo>
                  <a:lnTo>
                    <a:pt x="64" y="58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6"/>
            <p:cNvSpPr/>
            <p:nvPr/>
          </p:nvSpPr>
          <p:spPr>
            <a:xfrm>
              <a:off x="1623000" y="1626950"/>
              <a:ext cx="3300" cy="16500"/>
            </a:xfrm>
            <a:custGeom>
              <a:avLst/>
              <a:gdLst/>
              <a:ahLst/>
              <a:cxnLst/>
              <a:rect l="l" t="t" r="r" b="b"/>
              <a:pathLst>
                <a:path w="132" h="660" extrusionOk="0">
                  <a:moveTo>
                    <a:pt x="2" y="1"/>
                  </a:moveTo>
                  <a:lnTo>
                    <a:pt x="1" y="584"/>
                  </a:lnTo>
                  <a:lnTo>
                    <a:pt x="130" y="659"/>
                  </a:lnTo>
                  <a:lnTo>
                    <a:pt x="131" y="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6"/>
            <p:cNvSpPr/>
            <p:nvPr/>
          </p:nvSpPr>
          <p:spPr>
            <a:xfrm>
              <a:off x="1623050" y="1626025"/>
              <a:ext cx="4850" cy="2800"/>
            </a:xfrm>
            <a:custGeom>
              <a:avLst/>
              <a:gdLst/>
              <a:ahLst/>
              <a:cxnLst/>
              <a:rect l="l" t="t" r="r" b="b"/>
              <a:pathLst>
                <a:path w="194" h="112" extrusionOk="0">
                  <a:moveTo>
                    <a:pt x="64" y="0"/>
                  </a:moveTo>
                  <a:lnTo>
                    <a:pt x="0" y="38"/>
                  </a:lnTo>
                  <a:lnTo>
                    <a:pt x="129" y="112"/>
                  </a:lnTo>
                  <a:lnTo>
                    <a:pt x="193" y="76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6"/>
            <p:cNvSpPr/>
            <p:nvPr/>
          </p:nvSpPr>
          <p:spPr>
            <a:xfrm>
              <a:off x="1626225" y="1627900"/>
              <a:ext cx="1675" cy="15550"/>
            </a:xfrm>
            <a:custGeom>
              <a:avLst/>
              <a:gdLst/>
              <a:ahLst/>
              <a:cxnLst/>
              <a:rect l="l" t="t" r="r" b="b"/>
              <a:pathLst>
                <a:path w="67" h="622" extrusionOk="0">
                  <a:moveTo>
                    <a:pt x="66" y="1"/>
                  </a:moveTo>
                  <a:lnTo>
                    <a:pt x="2" y="37"/>
                  </a:lnTo>
                  <a:lnTo>
                    <a:pt x="1" y="621"/>
                  </a:lnTo>
                  <a:lnTo>
                    <a:pt x="1" y="621"/>
                  </a:lnTo>
                  <a:lnTo>
                    <a:pt x="65" y="58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6"/>
            <p:cNvSpPr/>
            <p:nvPr/>
          </p:nvSpPr>
          <p:spPr>
            <a:xfrm>
              <a:off x="1634125" y="1633375"/>
              <a:ext cx="3300" cy="16475"/>
            </a:xfrm>
            <a:custGeom>
              <a:avLst/>
              <a:gdLst/>
              <a:ahLst/>
              <a:cxnLst/>
              <a:rect l="l" t="t" r="r" b="b"/>
              <a:pathLst>
                <a:path w="132" h="659" extrusionOk="0">
                  <a:moveTo>
                    <a:pt x="2" y="1"/>
                  </a:moveTo>
                  <a:lnTo>
                    <a:pt x="1" y="585"/>
                  </a:lnTo>
                  <a:lnTo>
                    <a:pt x="130" y="659"/>
                  </a:lnTo>
                  <a:lnTo>
                    <a:pt x="131" y="7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6"/>
            <p:cNvSpPr/>
            <p:nvPr/>
          </p:nvSpPr>
          <p:spPr>
            <a:xfrm>
              <a:off x="1634175" y="1632425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64" y="1"/>
                  </a:moveTo>
                  <a:lnTo>
                    <a:pt x="0" y="39"/>
                  </a:lnTo>
                  <a:lnTo>
                    <a:pt x="129" y="114"/>
                  </a:lnTo>
                  <a:lnTo>
                    <a:pt x="195" y="7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6"/>
            <p:cNvSpPr/>
            <p:nvPr/>
          </p:nvSpPr>
          <p:spPr>
            <a:xfrm>
              <a:off x="1637350" y="1634325"/>
              <a:ext cx="1700" cy="15525"/>
            </a:xfrm>
            <a:custGeom>
              <a:avLst/>
              <a:gdLst/>
              <a:ahLst/>
              <a:cxnLst/>
              <a:rect l="l" t="t" r="r" b="b"/>
              <a:pathLst>
                <a:path w="68" h="621" extrusionOk="0">
                  <a:moveTo>
                    <a:pt x="68" y="0"/>
                  </a:moveTo>
                  <a:lnTo>
                    <a:pt x="2" y="38"/>
                  </a:lnTo>
                  <a:lnTo>
                    <a:pt x="1" y="621"/>
                  </a:lnTo>
                  <a:lnTo>
                    <a:pt x="66" y="583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6"/>
            <p:cNvSpPr/>
            <p:nvPr/>
          </p:nvSpPr>
          <p:spPr>
            <a:xfrm>
              <a:off x="1645275" y="1639825"/>
              <a:ext cx="3300" cy="16500"/>
            </a:xfrm>
            <a:custGeom>
              <a:avLst/>
              <a:gdLst/>
              <a:ahLst/>
              <a:cxnLst/>
              <a:rect l="l" t="t" r="r" b="b"/>
              <a:pathLst>
                <a:path w="132" h="660" extrusionOk="0">
                  <a:moveTo>
                    <a:pt x="2" y="1"/>
                  </a:moveTo>
                  <a:lnTo>
                    <a:pt x="0" y="584"/>
                  </a:lnTo>
                  <a:lnTo>
                    <a:pt x="129" y="659"/>
                  </a:lnTo>
                  <a:lnTo>
                    <a:pt x="132" y="7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6"/>
            <p:cNvSpPr/>
            <p:nvPr/>
          </p:nvSpPr>
          <p:spPr>
            <a:xfrm>
              <a:off x="1645300" y="1638875"/>
              <a:ext cx="4875" cy="2825"/>
            </a:xfrm>
            <a:custGeom>
              <a:avLst/>
              <a:gdLst/>
              <a:ahLst/>
              <a:cxnLst/>
              <a:rect l="l" t="t" r="r" b="b"/>
              <a:pathLst>
                <a:path w="195" h="113" extrusionOk="0">
                  <a:moveTo>
                    <a:pt x="66" y="1"/>
                  </a:moveTo>
                  <a:lnTo>
                    <a:pt x="1" y="39"/>
                  </a:lnTo>
                  <a:lnTo>
                    <a:pt x="131" y="113"/>
                  </a:lnTo>
                  <a:lnTo>
                    <a:pt x="195" y="7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6"/>
            <p:cNvSpPr/>
            <p:nvPr/>
          </p:nvSpPr>
          <p:spPr>
            <a:xfrm>
              <a:off x="1648500" y="1640725"/>
              <a:ext cx="1675" cy="15600"/>
            </a:xfrm>
            <a:custGeom>
              <a:avLst/>
              <a:gdLst/>
              <a:ahLst/>
              <a:cxnLst/>
              <a:rect l="l" t="t" r="r" b="b"/>
              <a:pathLst>
                <a:path w="67" h="624" extrusionOk="0">
                  <a:moveTo>
                    <a:pt x="67" y="1"/>
                  </a:moveTo>
                  <a:lnTo>
                    <a:pt x="3" y="39"/>
                  </a:lnTo>
                  <a:lnTo>
                    <a:pt x="0" y="623"/>
                  </a:lnTo>
                  <a:lnTo>
                    <a:pt x="65" y="58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6"/>
            <p:cNvSpPr/>
            <p:nvPr/>
          </p:nvSpPr>
          <p:spPr>
            <a:xfrm>
              <a:off x="1656400" y="1646250"/>
              <a:ext cx="3325" cy="16475"/>
            </a:xfrm>
            <a:custGeom>
              <a:avLst/>
              <a:gdLst/>
              <a:ahLst/>
              <a:cxnLst/>
              <a:rect l="l" t="t" r="r" b="b"/>
              <a:pathLst>
                <a:path w="133" h="659" extrusionOk="0">
                  <a:moveTo>
                    <a:pt x="2" y="0"/>
                  </a:moveTo>
                  <a:lnTo>
                    <a:pt x="0" y="583"/>
                  </a:lnTo>
                  <a:lnTo>
                    <a:pt x="131" y="659"/>
                  </a:lnTo>
                  <a:lnTo>
                    <a:pt x="132" y="7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6"/>
            <p:cNvSpPr/>
            <p:nvPr/>
          </p:nvSpPr>
          <p:spPr>
            <a:xfrm>
              <a:off x="1656425" y="1645300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66" y="1"/>
                  </a:moveTo>
                  <a:lnTo>
                    <a:pt x="1" y="38"/>
                  </a:lnTo>
                  <a:lnTo>
                    <a:pt x="131" y="114"/>
                  </a:lnTo>
                  <a:lnTo>
                    <a:pt x="195" y="76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6"/>
            <p:cNvSpPr/>
            <p:nvPr/>
          </p:nvSpPr>
          <p:spPr>
            <a:xfrm>
              <a:off x="1659650" y="1647200"/>
              <a:ext cx="1650" cy="15525"/>
            </a:xfrm>
            <a:custGeom>
              <a:avLst/>
              <a:gdLst/>
              <a:ahLst/>
              <a:cxnLst/>
              <a:rect l="l" t="t" r="r" b="b"/>
              <a:pathLst>
                <a:path w="66" h="621" extrusionOk="0">
                  <a:moveTo>
                    <a:pt x="66" y="0"/>
                  </a:moveTo>
                  <a:lnTo>
                    <a:pt x="2" y="38"/>
                  </a:lnTo>
                  <a:lnTo>
                    <a:pt x="1" y="621"/>
                  </a:lnTo>
                  <a:lnTo>
                    <a:pt x="65" y="58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6"/>
            <p:cNvSpPr/>
            <p:nvPr/>
          </p:nvSpPr>
          <p:spPr>
            <a:xfrm>
              <a:off x="1667550" y="1652675"/>
              <a:ext cx="3300" cy="16475"/>
            </a:xfrm>
            <a:custGeom>
              <a:avLst/>
              <a:gdLst/>
              <a:ahLst/>
              <a:cxnLst/>
              <a:rect l="l" t="t" r="r" b="b"/>
              <a:pathLst>
                <a:path w="132" h="659" extrusionOk="0">
                  <a:moveTo>
                    <a:pt x="2" y="0"/>
                  </a:moveTo>
                  <a:lnTo>
                    <a:pt x="1" y="584"/>
                  </a:lnTo>
                  <a:lnTo>
                    <a:pt x="130" y="658"/>
                  </a:lnTo>
                  <a:lnTo>
                    <a:pt x="131" y="7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6"/>
            <p:cNvSpPr/>
            <p:nvPr/>
          </p:nvSpPr>
          <p:spPr>
            <a:xfrm>
              <a:off x="1667600" y="1651750"/>
              <a:ext cx="4875" cy="2825"/>
            </a:xfrm>
            <a:custGeom>
              <a:avLst/>
              <a:gdLst/>
              <a:ahLst/>
              <a:cxnLst/>
              <a:rect l="l" t="t" r="r" b="b"/>
              <a:pathLst>
                <a:path w="195" h="113" extrusionOk="0">
                  <a:moveTo>
                    <a:pt x="64" y="1"/>
                  </a:moveTo>
                  <a:lnTo>
                    <a:pt x="0" y="37"/>
                  </a:lnTo>
                  <a:lnTo>
                    <a:pt x="129" y="112"/>
                  </a:lnTo>
                  <a:lnTo>
                    <a:pt x="195" y="75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6"/>
            <p:cNvSpPr/>
            <p:nvPr/>
          </p:nvSpPr>
          <p:spPr>
            <a:xfrm>
              <a:off x="1670775" y="1653600"/>
              <a:ext cx="1700" cy="15550"/>
            </a:xfrm>
            <a:custGeom>
              <a:avLst/>
              <a:gdLst/>
              <a:ahLst/>
              <a:cxnLst/>
              <a:rect l="l" t="t" r="r" b="b"/>
              <a:pathLst>
                <a:path w="68" h="622" extrusionOk="0">
                  <a:moveTo>
                    <a:pt x="68" y="1"/>
                  </a:moveTo>
                  <a:lnTo>
                    <a:pt x="2" y="38"/>
                  </a:lnTo>
                  <a:lnTo>
                    <a:pt x="1" y="621"/>
                  </a:lnTo>
                  <a:lnTo>
                    <a:pt x="65" y="58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6"/>
            <p:cNvSpPr/>
            <p:nvPr/>
          </p:nvSpPr>
          <p:spPr>
            <a:xfrm>
              <a:off x="1589625" y="1606725"/>
              <a:ext cx="4875" cy="2825"/>
            </a:xfrm>
            <a:custGeom>
              <a:avLst/>
              <a:gdLst/>
              <a:ahLst/>
              <a:cxnLst/>
              <a:rect l="l" t="t" r="r" b="b"/>
              <a:pathLst>
                <a:path w="195" h="113" extrusionOk="0">
                  <a:moveTo>
                    <a:pt x="64" y="1"/>
                  </a:moveTo>
                  <a:lnTo>
                    <a:pt x="0" y="38"/>
                  </a:lnTo>
                  <a:lnTo>
                    <a:pt x="129" y="112"/>
                  </a:lnTo>
                  <a:lnTo>
                    <a:pt x="194" y="75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6"/>
            <p:cNvSpPr/>
            <p:nvPr/>
          </p:nvSpPr>
          <p:spPr>
            <a:xfrm>
              <a:off x="1592800" y="1608575"/>
              <a:ext cx="1700" cy="15575"/>
            </a:xfrm>
            <a:custGeom>
              <a:avLst/>
              <a:gdLst/>
              <a:ahLst/>
              <a:cxnLst/>
              <a:rect l="l" t="t" r="r" b="b"/>
              <a:pathLst>
                <a:path w="68" h="623" extrusionOk="0">
                  <a:moveTo>
                    <a:pt x="67" y="1"/>
                  </a:moveTo>
                  <a:lnTo>
                    <a:pt x="2" y="38"/>
                  </a:lnTo>
                  <a:lnTo>
                    <a:pt x="1" y="623"/>
                  </a:lnTo>
                  <a:lnTo>
                    <a:pt x="65" y="58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6"/>
            <p:cNvSpPr/>
            <p:nvPr/>
          </p:nvSpPr>
          <p:spPr>
            <a:xfrm>
              <a:off x="1589625" y="1602500"/>
              <a:ext cx="1650" cy="5200"/>
            </a:xfrm>
            <a:custGeom>
              <a:avLst/>
              <a:gdLst/>
              <a:ahLst/>
              <a:cxnLst/>
              <a:rect l="l" t="t" r="r" b="b"/>
              <a:pathLst>
                <a:path w="66" h="208" extrusionOk="0">
                  <a:moveTo>
                    <a:pt x="65" y="0"/>
                  </a:moveTo>
                  <a:lnTo>
                    <a:pt x="0" y="38"/>
                  </a:lnTo>
                  <a:lnTo>
                    <a:pt x="0" y="207"/>
                  </a:lnTo>
                  <a:lnTo>
                    <a:pt x="64" y="17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6"/>
            <p:cNvSpPr/>
            <p:nvPr/>
          </p:nvSpPr>
          <p:spPr>
            <a:xfrm>
              <a:off x="1589625" y="1602500"/>
              <a:ext cx="4875" cy="2800"/>
            </a:xfrm>
            <a:custGeom>
              <a:avLst/>
              <a:gdLst/>
              <a:ahLst/>
              <a:cxnLst/>
              <a:rect l="l" t="t" r="r" b="b"/>
              <a:pathLst>
                <a:path w="195" h="112" extrusionOk="0">
                  <a:moveTo>
                    <a:pt x="65" y="0"/>
                  </a:moveTo>
                  <a:lnTo>
                    <a:pt x="0" y="38"/>
                  </a:lnTo>
                  <a:lnTo>
                    <a:pt x="131" y="112"/>
                  </a:lnTo>
                  <a:lnTo>
                    <a:pt x="194" y="7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6"/>
            <p:cNvSpPr/>
            <p:nvPr/>
          </p:nvSpPr>
          <p:spPr>
            <a:xfrm>
              <a:off x="1592875" y="1595850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66" y="1"/>
                  </a:moveTo>
                  <a:lnTo>
                    <a:pt x="1" y="38"/>
                  </a:lnTo>
                  <a:lnTo>
                    <a:pt x="1" y="378"/>
                  </a:lnTo>
                  <a:lnTo>
                    <a:pt x="64" y="34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6"/>
            <p:cNvSpPr/>
            <p:nvPr/>
          </p:nvSpPr>
          <p:spPr>
            <a:xfrm>
              <a:off x="1590125" y="1592875"/>
              <a:ext cx="1775" cy="1050"/>
            </a:xfrm>
            <a:custGeom>
              <a:avLst/>
              <a:gdLst/>
              <a:ahLst/>
              <a:cxnLst/>
              <a:rect l="l" t="t" r="r" b="b"/>
              <a:pathLst>
                <a:path w="71" h="42" extrusionOk="0">
                  <a:moveTo>
                    <a:pt x="70" y="1"/>
                  </a:moveTo>
                  <a:lnTo>
                    <a:pt x="68" y="2"/>
                  </a:lnTo>
                  <a:lnTo>
                    <a:pt x="68" y="2"/>
                  </a:lnTo>
                  <a:cubicBezTo>
                    <a:pt x="69" y="2"/>
                    <a:pt x="70" y="1"/>
                    <a:pt x="70" y="1"/>
                  </a:cubicBezTo>
                  <a:close/>
                  <a:moveTo>
                    <a:pt x="68" y="2"/>
                  </a:moveTo>
                  <a:cubicBezTo>
                    <a:pt x="67" y="2"/>
                    <a:pt x="65" y="3"/>
                    <a:pt x="64" y="4"/>
                  </a:cubicBezTo>
                  <a:lnTo>
                    <a:pt x="30" y="24"/>
                  </a:lnTo>
                  <a:lnTo>
                    <a:pt x="30" y="24"/>
                  </a:lnTo>
                  <a:lnTo>
                    <a:pt x="68" y="2"/>
                  </a:lnTo>
                  <a:close/>
                  <a:moveTo>
                    <a:pt x="30" y="24"/>
                  </a:moveTo>
                  <a:lnTo>
                    <a:pt x="5" y="39"/>
                  </a:lnTo>
                  <a:cubicBezTo>
                    <a:pt x="3" y="40"/>
                    <a:pt x="2" y="40"/>
                    <a:pt x="0" y="41"/>
                  </a:cubicBezTo>
                  <a:lnTo>
                    <a:pt x="30" y="24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6"/>
            <p:cNvSpPr/>
            <p:nvPr/>
          </p:nvSpPr>
          <p:spPr>
            <a:xfrm>
              <a:off x="1590225" y="1592875"/>
              <a:ext cx="1775" cy="975"/>
            </a:xfrm>
            <a:custGeom>
              <a:avLst/>
              <a:gdLst/>
              <a:ahLst/>
              <a:cxnLst/>
              <a:rect l="l" t="t" r="r" b="b"/>
              <a:pathLst>
                <a:path w="71" h="39" extrusionOk="0">
                  <a:moveTo>
                    <a:pt x="66" y="1"/>
                  </a:moveTo>
                  <a:lnTo>
                    <a:pt x="1" y="39"/>
                  </a:lnTo>
                  <a:lnTo>
                    <a:pt x="7" y="3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6"/>
            <p:cNvSpPr/>
            <p:nvPr/>
          </p:nvSpPr>
          <p:spPr>
            <a:xfrm>
              <a:off x="1590375" y="1592875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4" y="1"/>
                  </a:moveTo>
                  <a:lnTo>
                    <a:pt x="1" y="37"/>
                  </a:lnTo>
                  <a:lnTo>
                    <a:pt x="4" y="3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6"/>
            <p:cNvSpPr/>
            <p:nvPr/>
          </p:nvSpPr>
          <p:spPr>
            <a:xfrm>
              <a:off x="1590450" y="159285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0"/>
                  </a:moveTo>
                  <a:lnTo>
                    <a:pt x="1" y="38"/>
                  </a:lnTo>
                  <a:lnTo>
                    <a:pt x="3" y="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6"/>
            <p:cNvSpPr/>
            <p:nvPr/>
          </p:nvSpPr>
          <p:spPr>
            <a:xfrm>
              <a:off x="1590525" y="159285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0"/>
                  </a:moveTo>
                  <a:lnTo>
                    <a:pt x="0" y="38"/>
                  </a:lnTo>
                  <a:lnTo>
                    <a:pt x="5" y="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6"/>
            <p:cNvSpPr/>
            <p:nvPr/>
          </p:nvSpPr>
          <p:spPr>
            <a:xfrm>
              <a:off x="1590625" y="15928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0"/>
                  </a:moveTo>
                  <a:lnTo>
                    <a:pt x="1" y="38"/>
                  </a:lnTo>
                  <a:lnTo>
                    <a:pt x="2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6"/>
            <p:cNvSpPr/>
            <p:nvPr/>
          </p:nvSpPr>
          <p:spPr>
            <a:xfrm>
              <a:off x="1590700" y="15928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0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6"/>
            <p:cNvSpPr/>
            <p:nvPr/>
          </p:nvSpPr>
          <p:spPr>
            <a:xfrm>
              <a:off x="1590775" y="1592875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4" y="1"/>
                  </a:moveTo>
                  <a:lnTo>
                    <a:pt x="1" y="37"/>
                  </a:lnTo>
                  <a:lnTo>
                    <a:pt x="2" y="3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6"/>
            <p:cNvSpPr/>
            <p:nvPr/>
          </p:nvSpPr>
          <p:spPr>
            <a:xfrm>
              <a:off x="1590825" y="159287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5" y="1"/>
                  </a:moveTo>
                  <a:lnTo>
                    <a:pt x="0" y="39"/>
                  </a:lnTo>
                  <a:lnTo>
                    <a:pt x="3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6"/>
            <p:cNvSpPr/>
            <p:nvPr/>
          </p:nvSpPr>
          <p:spPr>
            <a:xfrm>
              <a:off x="1590875" y="1592925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6" y="0"/>
                  </a:moveTo>
                  <a:lnTo>
                    <a:pt x="1" y="37"/>
                  </a:lnTo>
                  <a:lnTo>
                    <a:pt x="4" y="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6"/>
            <p:cNvSpPr/>
            <p:nvPr/>
          </p:nvSpPr>
          <p:spPr>
            <a:xfrm>
              <a:off x="1590950" y="1592925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1" y="37"/>
                  </a:moveTo>
                  <a:lnTo>
                    <a:pt x="1" y="38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1" y="37"/>
                  </a:lnTo>
                  <a:close/>
                  <a:moveTo>
                    <a:pt x="65" y="0"/>
                  </a:moveTo>
                  <a:lnTo>
                    <a:pt x="2" y="37"/>
                  </a:lnTo>
                  <a:lnTo>
                    <a:pt x="2" y="37"/>
                  </a:lnTo>
                  <a:lnTo>
                    <a:pt x="4" y="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6"/>
            <p:cNvSpPr/>
            <p:nvPr/>
          </p:nvSpPr>
          <p:spPr>
            <a:xfrm>
              <a:off x="1591025" y="15929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6"/>
            <p:cNvSpPr/>
            <p:nvPr/>
          </p:nvSpPr>
          <p:spPr>
            <a:xfrm>
              <a:off x="1591100" y="15929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1"/>
                  </a:moveTo>
                  <a:lnTo>
                    <a:pt x="1" y="38"/>
                  </a:lnTo>
                  <a:lnTo>
                    <a:pt x="2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6"/>
            <p:cNvSpPr/>
            <p:nvPr/>
          </p:nvSpPr>
          <p:spPr>
            <a:xfrm>
              <a:off x="1591150" y="1593000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5" y="0"/>
                  </a:moveTo>
                  <a:lnTo>
                    <a:pt x="0" y="38"/>
                  </a:lnTo>
                  <a:lnTo>
                    <a:pt x="0" y="39"/>
                  </a:lnTo>
                  <a:lnTo>
                    <a:pt x="3" y="41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6"/>
            <p:cNvSpPr/>
            <p:nvPr/>
          </p:nvSpPr>
          <p:spPr>
            <a:xfrm>
              <a:off x="1591200" y="1593075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5" y="0"/>
                  </a:moveTo>
                  <a:lnTo>
                    <a:pt x="1" y="38"/>
                  </a:lnTo>
                  <a:lnTo>
                    <a:pt x="2" y="38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6"/>
            <p:cNvSpPr/>
            <p:nvPr/>
          </p:nvSpPr>
          <p:spPr>
            <a:xfrm>
              <a:off x="1592875" y="1604350"/>
              <a:ext cx="9525" cy="5525"/>
            </a:xfrm>
            <a:custGeom>
              <a:avLst/>
              <a:gdLst/>
              <a:ahLst/>
              <a:cxnLst/>
              <a:rect l="l" t="t" r="r" b="b"/>
              <a:pathLst>
                <a:path w="381" h="221" extrusionOk="0">
                  <a:moveTo>
                    <a:pt x="64" y="0"/>
                  </a:moveTo>
                  <a:lnTo>
                    <a:pt x="1" y="38"/>
                  </a:lnTo>
                  <a:lnTo>
                    <a:pt x="315" y="220"/>
                  </a:lnTo>
                  <a:lnTo>
                    <a:pt x="381" y="18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6"/>
            <p:cNvSpPr/>
            <p:nvPr/>
          </p:nvSpPr>
          <p:spPr>
            <a:xfrm>
              <a:off x="1589575" y="1593775"/>
              <a:ext cx="3325" cy="30350"/>
            </a:xfrm>
            <a:custGeom>
              <a:avLst/>
              <a:gdLst/>
              <a:ahLst/>
              <a:cxnLst/>
              <a:rect l="l" t="t" r="r" b="b"/>
              <a:pathLst>
                <a:path w="133" h="1214" extrusionOk="0">
                  <a:moveTo>
                    <a:pt x="39" y="1"/>
                  </a:moveTo>
                  <a:cubicBezTo>
                    <a:pt x="18" y="1"/>
                    <a:pt x="4" y="17"/>
                    <a:pt x="4" y="46"/>
                  </a:cubicBezTo>
                  <a:lnTo>
                    <a:pt x="3" y="386"/>
                  </a:lnTo>
                  <a:lnTo>
                    <a:pt x="133" y="461"/>
                  </a:lnTo>
                  <a:lnTo>
                    <a:pt x="133" y="121"/>
                  </a:lnTo>
                  <a:cubicBezTo>
                    <a:pt x="130" y="75"/>
                    <a:pt x="107" y="34"/>
                    <a:pt x="69" y="10"/>
                  </a:cubicBezTo>
                  <a:cubicBezTo>
                    <a:pt x="58" y="4"/>
                    <a:pt x="48" y="1"/>
                    <a:pt x="39" y="1"/>
                  </a:cubicBezTo>
                  <a:close/>
                  <a:moveTo>
                    <a:pt x="2" y="385"/>
                  </a:moveTo>
                  <a:lnTo>
                    <a:pt x="2" y="555"/>
                  </a:lnTo>
                  <a:lnTo>
                    <a:pt x="2" y="555"/>
                  </a:lnTo>
                  <a:lnTo>
                    <a:pt x="2" y="555"/>
                  </a:lnTo>
                  <a:lnTo>
                    <a:pt x="3" y="386"/>
                  </a:lnTo>
                  <a:lnTo>
                    <a:pt x="2" y="385"/>
                  </a:lnTo>
                  <a:close/>
                  <a:moveTo>
                    <a:pt x="2" y="555"/>
                  </a:moveTo>
                  <a:lnTo>
                    <a:pt x="1" y="1139"/>
                  </a:lnTo>
                  <a:lnTo>
                    <a:pt x="130" y="1213"/>
                  </a:lnTo>
                  <a:lnTo>
                    <a:pt x="133" y="630"/>
                  </a:lnTo>
                  <a:lnTo>
                    <a:pt x="2" y="555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6"/>
            <p:cNvSpPr/>
            <p:nvPr/>
          </p:nvSpPr>
          <p:spPr>
            <a:xfrm>
              <a:off x="1591275" y="1593075"/>
              <a:ext cx="1625" cy="950"/>
            </a:xfrm>
            <a:custGeom>
              <a:avLst/>
              <a:gdLst/>
              <a:ahLst/>
              <a:cxnLst/>
              <a:rect l="l" t="t" r="r" b="b"/>
              <a:pathLst>
                <a:path w="65" h="38" extrusionOk="0">
                  <a:moveTo>
                    <a:pt x="1" y="38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1" y="38"/>
                  </a:lnTo>
                  <a:lnTo>
                    <a:pt x="1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6"/>
            <p:cNvSpPr/>
            <p:nvPr/>
          </p:nvSpPr>
          <p:spPr>
            <a:xfrm>
              <a:off x="1591275" y="15930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8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6"/>
            <p:cNvSpPr/>
            <p:nvPr/>
          </p:nvSpPr>
          <p:spPr>
            <a:xfrm>
              <a:off x="1591350" y="15931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1"/>
                  </a:moveTo>
                  <a:lnTo>
                    <a:pt x="1" y="37"/>
                  </a:lnTo>
                  <a:lnTo>
                    <a:pt x="4" y="40"/>
                  </a:lnTo>
                  <a:lnTo>
                    <a:pt x="67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6"/>
            <p:cNvSpPr/>
            <p:nvPr/>
          </p:nvSpPr>
          <p:spPr>
            <a:xfrm>
              <a:off x="1591425" y="15931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1" y="38"/>
                  </a:lnTo>
                  <a:cubicBezTo>
                    <a:pt x="1" y="38"/>
                    <a:pt x="2" y="38"/>
                    <a:pt x="4" y="40"/>
                  </a:cubicBez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6"/>
            <p:cNvSpPr/>
            <p:nvPr/>
          </p:nvSpPr>
          <p:spPr>
            <a:xfrm>
              <a:off x="1591500" y="159320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1" y="39"/>
                  </a:lnTo>
                  <a:lnTo>
                    <a:pt x="3" y="41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6"/>
            <p:cNvSpPr/>
            <p:nvPr/>
          </p:nvSpPr>
          <p:spPr>
            <a:xfrm>
              <a:off x="1591575" y="15932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1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6"/>
            <p:cNvSpPr/>
            <p:nvPr/>
          </p:nvSpPr>
          <p:spPr>
            <a:xfrm>
              <a:off x="1591650" y="15933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6"/>
            <p:cNvSpPr/>
            <p:nvPr/>
          </p:nvSpPr>
          <p:spPr>
            <a:xfrm>
              <a:off x="1591725" y="159340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6"/>
            <p:cNvSpPr/>
            <p:nvPr/>
          </p:nvSpPr>
          <p:spPr>
            <a:xfrm>
              <a:off x="1591800" y="159347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6"/>
            <p:cNvSpPr/>
            <p:nvPr/>
          </p:nvSpPr>
          <p:spPr>
            <a:xfrm>
              <a:off x="1591875" y="15935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0" y="37"/>
                  </a:lnTo>
                  <a:lnTo>
                    <a:pt x="0" y="39"/>
                  </a:lnTo>
                  <a:lnTo>
                    <a:pt x="3" y="42"/>
                  </a:lnTo>
                  <a:lnTo>
                    <a:pt x="67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6"/>
            <p:cNvSpPr/>
            <p:nvPr/>
          </p:nvSpPr>
          <p:spPr>
            <a:xfrm>
              <a:off x="1591900" y="159360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1"/>
                  </a:moveTo>
                  <a:lnTo>
                    <a:pt x="1" y="37"/>
                  </a:lnTo>
                  <a:lnTo>
                    <a:pt x="3" y="40"/>
                  </a:lnTo>
                  <a:lnTo>
                    <a:pt x="69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6"/>
            <p:cNvSpPr/>
            <p:nvPr/>
          </p:nvSpPr>
          <p:spPr>
            <a:xfrm>
              <a:off x="1591975" y="15936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1"/>
                  </a:moveTo>
                  <a:lnTo>
                    <a:pt x="0" y="37"/>
                  </a:lnTo>
                  <a:lnTo>
                    <a:pt x="3" y="40"/>
                  </a:lnTo>
                  <a:lnTo>
                    <a:pt x="67" y="4"/>
                  </a:lnTo>
                  <a:cubicBezTo>
                    <a:pt x="67" y="2"/>
                    <a:pt x="66" y="1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6"/>
            <p:cNvSpPr/>
            <p:nvPr/>
          </p:nvSpPr>
          <p:spPr>
            <a:xfrm>
              <a:off x="1592050" y="15937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0" y="37"/>
                  </a:lnTo>
                  <a:cubicBezTo>
                    <a:pt x="0" y="38"/>
                    <a:pt x="2" y="40"/>
                    <a:pt x="3" y="41"/>
                  </a:cubicBez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6"/>
            <p:cNvSpPr/>
            <p:nvPr/>
          </p:nvSpPr>
          <p:spPr>
            <a:xfrm>
              <a:off x="1592125" y="15938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4" y="1"/>
                  </a:moveTo>
                  <a:lnTo>
                    <a:pt x="0" y="37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6"/>
            <p:cNvSpPr/>
            <p:nvPr/>
          </p:nvSpPr>
          <p:spPr>
            <a:xfrm>
              <a:off x="1592150" y="1593900"/>
              <a:ext cx="1775" cy="1100"/>
            </a:xfrm>
            <a:custGeom>
              <a:avLst/>
              <a:gdLst/>
              <a:ahLst/>
              <a:cxnLst/>
              <a:rect l="l" t="t" r="r" b="b"/>
              <a:pathLst>
                <a:path w="71" h="44" extrusionOk="0">
                  <a:moveTo>
                    <a:pt x="66" y="0"/>
                  </a:moveTo>
                  <a:lnTo>
                    <a:pt x="2" y="38"/>
                  </a:lnTo>
                  <a:lnTo>
                    <a:pt x="1" y="38"/>
                  </a:lnTo>
                  <a:lnTo>
                    <a:pt x="5" y="44"/>
                  </a:lnTo>
                  <a:lnTo>
                    <a:pt x="70" y="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6"/>
            <p:cNvSpPr/>
            <p:nvPr/>
          </p:nvSpPr>
          <p:spPr>
            <a:xfrm>
              <a:off x="1592275" y="1594050"/>
              <a:ext cx="1750" cy="1175"/>
            </a:xfrm>
            <a:custGeom>
              <a:avLst/>
              <a:gdLst/>
              <a:ahLst/>
              <a:cxnLst/>
              <a:rect l="l" t="t" r="r" b="b"/>
              <a:pathLst>
                <a:path w="70" h="47" extrusionOk="0">
                  <a:moveTo>
                    <a:pt x="65" y="0"/>
                  </a:moveTo>
                  <a:lnTo>
                    <a:pt x="0" y="38"/>
                  </a:lnTo>
                  <a:lnTo>
                    <a:pt x="6" y="47"/>
                  </a:lnTo>
                  <a:lnTo>
                    <a:pt x="70" y="9"/>
                  </a:lnTo>
                  <a:cubicBezTo>
                    <a:pt x="68" y="6"/>
                    <a:pt x="67" y="3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6"/>
            <p:cNvSpPr/>
            <p:nvPr/>
          </p:nvSpPr>
          <p:spPr>
            <a:xfrm>
              <a:off x="1592400" y="1594250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65" y="1"/>
                  </a:moveTo>
                  <a:lnTo>
                    <a:pt x="1" y="39"/>
                  </a:lnTo>
                  <a:lnTo>
                    <a:pt x="4" y="43"/>
                  </a:lnTo>
                  <a:lnTo>
                    <a:pt x="68" y="7"/>
                  </a:lnTo>
                  <a:cubicBezTo>
                    <a:pt x="68" y="4"/>
                    <a:pt x="66" y="2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6"/>
            <p:cNvSpPr/>
            <p:nvPr/>
          </p:nvSpPr>
          <p:spPr>
            <a:xfrm>
              <a:off x="1592475" y="1594400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65" y="1"/>
                  </a:moveTo>
                  <a:lnTo>
                    <a:pt x="1" y="38"/>
                  </a:lnTo>
                  <a:cubicBezTo>
                    <a:pt x="1" y="40"/>
                    <a:pt x="2" y="41"/>
                    <a:pt x="2" y="43"/>
                  </a:cubicBezTo>
                  <a:lnTo>
                    <a:pt x="67" y="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6"/>
            <p:cNvSpPr/>
            <p:nvPr/>
          </p:nvSpPr>
          <p:spPr>
            <a:xfrm>
              <a:off x="1592525" y="159447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7" y="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6"/>
            <p:cNvSpPr/>
            <p:nvPr/>
          </p:nvSpPr>
          <p:spPr>
            <a:xfrm>
              <a:off x="1592600" y="15945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7"/>
                  </a:lnTo>
                  <a:cubicBezTo>
                    <a:pt x="0" y="39"/>
                    <a:pt x="0" y="40"/>
                    <a:pt x="2" y="42"/>
                  </a:cubicBezTo>
                  <a:lnTo>
                    <a:pt x="65" y="4"/>
                  </a:lnTo>
                  <a:cubicBezTo>
                    <a:pt x="65" y="2"/>
                    <a:pt x="64" y="1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6"/>
            <p:cNvSpPr/>
            <p:nvPr/>
          </p:nvSpPr>
          <p:spPr>
            <a:xfrm>
              <a:off x="1592600" y="159465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0" y="39"/>
                  </a:lnTo>
                  <a:cubicBezTo>
                    <a:pt x="2" y="39"/>
                    <a:pt x="2" y="40"/>
                    <a:pt x="2" y="41"/>
                  </a:cubicBezTo>
                  <a:lnTo>
                    <a:pt x="67" y="4"/>
                  </a:lnTo>
                  <a:cubicBezTo>
                    <a:pt x="65" y="2"/>
                    <a:pt x="65" y="1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6"/>
            <p:cNvSpPr/>
            <p:nvPr/>
          </p:nvSpPr>
          <p:spPr>
            <a:xfrm>
              <a:off x="1592625" y="159472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6" y="1"/>
                  </a:moveTo>
                  <a:lnTo>
                    <a:pt x="1" y="38"/>
                  </a:lnTo>
                  <a:cubicBezTo>
                    <a:pt x="2" y="38"/>
                    <a:pt x="2" y="40"/>
                    <a:pt x="2" y="41"/>
                  </a:cubicBezTo>
                  <a:lnTo>
                    <a:pt x="67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6"/>
            <p:cNvSpPr/>
            <p:nvPr/>
          </p:nvSpPr>
          <p:spPr>
            <a:xfrm>
              <a:off x="1592650" y="159480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6" y="1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6"/>
            <p:cNvSpPr/>
            <p:nvPr/>
          </p:nvSpPr>
          <p:spPr>
            <a:xfrm>
              <a:off x="1592700" y="15948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6" y="5"/>
                  </a:lnTo>
                  <a:cubicBezTo>
                    <a:pt x="66" y="3"/>
                    <a:pt x="66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6"/>
            <p:cNvSpPr/>
            <p:nvPr/>
          </p:nvSpPr>
          <p:spPr>
            <a:xfrm>
              <a:off x="1592725" y="159497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1" y="37"/>
                  </a:lnTo>
                  <a:cubicBezTo>
                    <a:pt x="1" y="39"/>
                    <a:pt x="1" y="40"/>
                    <a:pt x="2" y="42"/>
                  </a:cubicBezTo>
                  <a:lnTo>
                    <a:pt x="66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6"/>
            <p:cNvSpPr/>
            <p:nvPr/>
          </p:nvSpPr>
          <p:spPr>
            <a:xfrm>
              <a:off x="1592775" y="159505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9"/>
                  </a:lnTo>
                  <a:lnTo>
                    <a:pt x="0" y="41"/>
                  </a:lnTo>
                  <a:lnTo>
                    <a:pt x="66" y="4"/>
                  </a:lnTo>
                  <a:cubicBezTo>
                    <a:pt x="64" y="2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6"/>
            <p:cNvSpPr/>
            <p:nvPr/>
          </p:nvSpPr>
          <p:spPr>
            <a:xfrm>
              <a:off x="1592775" y="15951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0" y="38"/>
                  </a:lnTo>
                  <a:cubicBezTo>
                    <a:pt x="0" y="40"/>
                    <a:pt x="0" y="41"/>
                    <a:pt x="0" y="41"/>
                  </a:cubicBezTo>
                  <a:lnTo>
                    <a:pt x="66" y="5"/>
                  </a:lnTo>
                  <a:cubicBezTo>
                    <a:pt x="66" y="4"/>
                    <a:pt x="66" y="2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6"/>
            <p:cNvSpPr/>
            <p:nvPr/>
          </p:nvSpPr>
          <p:spPr>
            <a:xfrm>
              <a:off x="1592800" y="159525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1" y="36"/>
                  </a:lnTo>
                  <a:lnTo>
                    <a:pt x="1" y="41"/>
                  </a:lnTo>
                  <a:lnTo>
                    <a:pt x="66" y="3"/>
                  </a:lnTo>
                  <a:cubicBezTo>
                    <a:pt x="65" y="2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6"/>
            <p:cNvSpPr/>
            <p:nvPr/>
          </p:nvSpPr>
          <p:spPr>
            <a:xfrm>
              <a:off x="1592800" y="159530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6" y="1"/>
                  </a:moveTo>
                  <a:lnTo>
                    <a:pt x="1" y="39"/>
                  </a:lnTo>
                  <a:lnTo>
                    <a:pt x="2" y="39"/>
                  </a:lnTo>
                  <a:cubicBezTo>
                    <a:pt x="2" y="40"/>
                    <a:pt x="2" y="42"/>
                    <a:pt x="2" y="42"/>
                  </a:cubicBezTo>
                  <a:lnTo>
                    <a:pt x="66" y="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6"/>
            <p:cNvSpPr/>
            <p:nvPr/>
          </p:nvSpPr>
          <p:spPr>
            <a:xfrm>
              <a:off x="1592850" y="159537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9"/>
                  </a:lnTo>
                  <a:lnTo>
                    <a:pt x="0" y="41"/>
                  </a:lnTo>
                  <a:lnTo>
                    <a:pt x="64" y="5"/>
                  </a:lnTo>
                  <a:cubicBezTo>
                    <a:pt x="64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6"/>
            <p:cNvSpPr/>
            <p:nvPr/>
          </p:nvSpPr>
          <p:spPr>
            <a:xfrm>
              <a:off x="1592850" y="159550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0" y="36"/>
                  </a:lnTo>
                  <a:lnTo>
                    <a:pt x="0" y="41"/>
                  </a:lnTo>
                  <a:lnTo>
                    <a:pt x="65" y="3"/>
                  </a:lnTo>
                  <a:cubicBezTo>
                    <a:pt x="65" y="2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6"/>
            <p:cNvSpPr/>
            <p:nvPr/>
          </p:nvSpPr>
          <p:spPr>
            <a:xfrm>
              <a:off x="1592875" y="1595575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6"/>
            <p:cNvSpPr/>
            <p:nvPr/>
          </p:nvSpPr>
          <p:spPr>
            <a:xfrm>
              <a:off x="1592875" y="1595650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4" y="3"/>
                  </a:lnTo>
                  <a:cubicBezTo>
                    <a:pt x="64" y="1"/>
                    <a:pt x="64" y="1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6"/>
            <p:cNvSpPr/>
            <p:nvPr/>
          </p:nvSpPr>
          <p:spPr>
            <a:xfrm>
              <a:off x="1592875" y="159570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1" y="39"/>
                  </a:lnTo>
                  <a:cubicBezTo>
                    <a:pt x="1" y="40"/>
                    <a:pt x="1" y="40"/>
                    <a:pt x="1" y="42"/>
                  </a:cubicBezTo>
                  <a:lnTo>
                    <a:pt x="64" y="4"/>
                  </a:lnTo>
                  <a:cubicBezTo>
                    <a:pt x="64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6"/>
            <p:cNvSpPr/>
            <p:nvPr/>
          </p:nvSpPr>
          <p:spPr>
            <a:xfrm>
              <a:off x="1592875" y="15957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1" y="39"/>
                  </a:lnTo>
                  <a:lnTo>
                    <a:pt x="1" y="41"/>
                  </a:ln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6"/>
            <p:cNvSpPr/>
            <p:nvPr/>
          </p:nvSpPr>
          <p:spPr>
            <a:xfrm>
              <a:off x="1600750" y="1608900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66" y="1"/>
                  </a:moveTo>
                  <a:lnTo>
                    <a:pt x="0" y="38"/>
                  </a:lnTo>
                  <a:lnTo>
                    <a:pt x="131" y="114"/>
                  </a:lnTo>
                  <a:lnTo>
                    <a:pt x="195" y="76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6"/>
            <p:cNvSpPr/>
            <p:nvPr/>
          </p:nvSpPr>
          <p:spPr>
            <a:xfrm>
              <a:off x="1604000" y="1602300"/>
              <a:ext cx="1675" cy="9450"/>
            </a:xfrm>
            <a:custGeom>
              <a:avLst/>
              <a:gdLst/>
              <a:ahLst/>
              <a:cxnLst/>
              <a:rect l="l" t="t" r="r" b="b"/>
              <a:pathLst>
                <a:path w="67" h="378" extrusionOk="0">
                  <a:moveTo>
                    <a:pt x="66" y="1"/>
                  </a:moveTo>
                  <a:lnTo>
                    <a:pt x="1" y="39"/>
                  </a:lnTo>
                  <a:lnTo>
                    <a:pt x="1" y="378"/>
                  </a:lnTo>
                  <a:lnTo>
                    <a:pt x="65" y="34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6"/>
            <p:cNvSpPr/>
            <p:nvPr/>
          </p:nvSpPr>
          <p:spPr>
            <a:xfrm>
              <a:off x="1601250" y="1599325"/>
              <a:ext cx="1775" cy="1050"/>
            </a:xfrm>
            <a:custGeom>
              <a:avLst/>
              <a:gdLst/>
              <a:ahLst/>
              <a:cxnLst/>
              <a:rect l="l" t="t" r="r" b="b"/>
              <a:pathLst>
                <a:path w="71" h="42" extrusionOk="0">
                  <a:moveTo>
                    <a:pt x="70" y="1"/>
                  </a:moveTo>
                  <a:lnTo>
                    <a:pt x="70" y="1"/>
                  </a:lnTo>
                  <a:cubicBezTo>
                    <a:pt x="69" y="1"/>
                    <a:pt x="67" y="2"/>
                    <a:pt x="64" y="4"/>
                  </a:cubicBezTo>
                  <a:lnTo>
                    <a:pt x="5" y="39"/>
                  </a:lnTo>
                  <a:lnTo>
                    <a:pt x="5" y="39"/>
                  </a:lnTo>
                  <a:cubicBezTo>
                    <a:pt x="6" y="39"/>
                    <a:pt x="6" y="39"/>
                    <a:pt x="6" y="39"/>
                  </a:cubicBezTo>
                  <a:lnTo>
                    <a:pt x="70" y="1"/>
                  </a:lnTo>
                  <a:close/>
                  <a:moveTo>
                    <a:pt x="5" y="39"/>
                  </a:moveTo>
                  <a:cubicBezTo>
                    <a:pt x="3" y="39"/>
                    <a:pt x="2" y="40"/>
                    <a:pt x="1" y="40"/>
                  </a:cubicBezTo>
                  <a:lnTo>
                    <a:pt x="1" y="42"/>
                  </a:lnTo>
                  <a:lnTo>
                    <a:pt x="5" y="39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6"/>
            <p:cNvSpPr/>
            <p:nvPr/>
          </p:nvSpPr>
          <p:spPr>
            <a:xfrm>
              <a:off x="1601400" y="159930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9" y="1"/>
                  </a:moveTo>
                  <a:lnTo>
                    <a:pt x="64" y="2"/>
                  </a:lnTo>
                  <a:lnTo>
                    <a:pt x="0" y="40"/>
                  </a:lnTo>
                  <a:lnTo>
                    <a:pt x="5" y="3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6"/>
            <p:cNvSpPr/>
            <p:nvPr/>
          </p:nvSpPr>
          <p:spPr>
            <a:xfrm>
              <a:off x="1601500" y="159930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5" y="1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6"/>
            <p:cNvSpPr/>
            <p:nvPr/>
          </p:nvSpPr>
          <p:spPr>
            <a:xfrm>
              <a:off x="1601575" y="1599275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66" y="0"/>
                  </a:moveTo>
                  <a:lnTo>
                    <a:pt x="1" y="38"/>
                  </a:lnTo>
                  <a:lnTo>
                    <a:pt x="5" y="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6"/>
            <p:cNvSpPr/>
            <p:nvPr/>
          </p:nvSpPr>
          <p:spPr>
            <a:xfrm>
              <a:off x="1601700" y="1599275"/>
              <a:ext cx="1675" cy="950"/>
            </a:xfrm>
            <a:custGeom>
              <a:avLst/>
              <a:gdLst/>
              <a:ahLst/>
              <a:cxnLst/>
              <a:rect l="l" t="t" r="r" b="b"/>
              <a:pathLst>
                <a:path w="67" h="38" extrusionOk="0">
                  <a:moveTo>
                    <a:pt x="64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6"/>
            <p:cNvSpPr/>
            <p:nvPr/>
          </p:nvSpPr>
          <p:spPr>
            <a:xfrm>
              <a:off x="1601750" y="1599275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5" y="0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6"/>
            <p:cNvSpPr/>
            <p:nvPr/>
          </p:nvSpPr>
          <p:spPr>
            <a:xfrm>
              <a:off x="1601825" y="15993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3" y="37"/>
                  </a:lnTo>
                  <a:lnTo>
                    <a:pt x="4" y="37"/>
                  </a:lnTo>
                  <a:lnTo>
                    <a:pt x="68" y="1"/>
                  </a:lnTo>
                  <a:close/>
                  <a:moveTo>
                    <a:pt x="1" y="37"/>
                  </a:moveTo>
                  <a:lnTo>
                    <a:pt x="1" y="38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6"/>
            <p:cNvSpPr/>
            <p:nvPr/>
          </p:nvSpPr>
          <p:spPr>
            <a:xfrm>
              <a:off x="1601900" y="15993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6"/>
            <p:cNvSpPr/>
            <p:nvPr/>
          </p:nvSpPr>
          <p:spPr>
            <a:xfrm>
              <a:off x="1601975" y="15993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4" y="1"/>
                  </a:moveTo>
                  <a:lnTo>
                    <a:pt x="1" y="38"/>
                  </a:lnTo>
                  <a:lnTo>
                    <a:pt x="2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6"/>
            <p:cNvSpPr/>
            <p:nvPr/>
          </p:nvSpPr>
          <p:spPr>
            <a:xfrm>
              <a:off x="1602025" y="15993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5" y="1"/>
                  </a:moveTo>
                  <a:lnTo>
                    <a:pt x="0" y="39"/>
                  </a:lnTo>
                  <a:lnTo>
                    <a:pt x="3" y="39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6"/>
            <p:cNvSpPr/>
            <p:nvPr/>
          </p:nvSpPr>
          <p:spPr>
            <a:xfrm>
              <a:off x="1602100" y="1599375"/>
              <a:ext cx="1675" cy="925"/>
            </a:xfrm>
            <a:custGeom>
              <a:avLst/>
              <a:gdLst/>
              <a:ahLst/>
              <a:cxnLst/>
              <a:rect l="l" t="t" r="r" b="b"/>
              <a:pathLst>
                <a:path w="67" h="37" extrusionOk="0">
                  <a:moveTo>
                    <a:pt x="65" y="0"/>
                  </a:moveTo>
                  <a:lnTo>
                    <a:pt x="0" y="37"/>
                  </a:lnTo>
                  <a:lnTo>
                    <a:pt x="3" y="3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6"/>
            <p:cNvSpPr/>
            <p:nvPr/>
          </p:nvSpPr>
          <p:spPr>
            <a:xfrm>
              <a:off x="1602150" y="15994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9"/>
                  </a:lnTo>
                  <a:lnTo>
                    <a:pt x="4" y="39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6"/>
            <p:cNvSpPr/>
            <p:nvPr/>
          </p:nvSpPr>
          <p:spPr>
            <a:xfrm>
              <a:off x="1602225" y="15994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9"/>
                  </a:lnTo>
                  <a:lnTo>
                    <a:pt x="4" y="39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6"/>
            <p:cNvSpPr/>
            <p:nvPr/>
          </p:nvSpPr>
          <p:spPr>
            <a:xfrm>
              <a:off x="1602300" y="15994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1" y="37"/>
                  </a:moveTo>
                  <a:lnTo>
                    <a:pt x="1" y="38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1" y="37"/>
                  </a:lnTo>
                  <a:close/>
                  <a:moveTo>
                    <a:pt x="65" y="0"/>
                  </a:moveTo>
                  <a:lnTo>
                    <a:pt x="2" y="37"/>
                  </a:lnTo>
                  <a:lnTo>
                    <a:pt x="2" y="37"/>
                  </a:lnTo>
                  <a:lnTo>
                    <a:pt x="2" y="38"/>
                  </a:lnTo>
                  <a:lnTo>
                    <a:pt x="67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6"/>
            <p:cNvSpPr/>
            <p:nvPr/>
          </p:nvSpPr>
          <p:spPr>
            <a:xfrm>
              <a:off x="1602350" y="159947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5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6"/>
            <p:cNvSpPr/>
            <p:nvPr/>
          </p:nvSpPr>
          <p:spPr>
            <a:xfrm>
              <a:off x="1604000" y="1610800"/>
              <a:ext cx="9525" cy="5500"/>
            </a:xfrm>
            <a:custGeom>
              <a:avLst/>
              <a:gdLst/>
              <a:ahLst/>
              <a:cxnLst/>
              <a:rect l="l" t="t" r="r" b="b"/>
              <a:pathLst>
                <a:path w="381" h="220" extrusionOk="0">
                  <a:moveTo>
                    <a:pt x="65" y="0"/>
                  </a:moveTo>
                  <a:lnTo>
                    <a:pt x="1" y="38"/>
                  </a:lnTo>
                  <a:lnTo>
                    <a:pt x="317" y="219"/>
                  </a:lnTo>
                  <a:lnTo>
                    <a:pt x="381" y="18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6"/>
            <p:cNvSpPr/>
            <p:nvPr/>
          </p:nvSpPr>
          <p:spPr>
            <a:xfrm>
              <a:off x="1600750" y="1600200"/>
              <a:ext cx="3275" cy="11550"/>
            </a:xfrm>
            <a:custGeom>
              <a:avLst/>
              <a:gdLst/>
              <a:ahLst/>
              <a:cxnLst/>
              <a:rect l="l" t="t" r="r" b="b"/>
              <a:pathLst>
                <a:path w="131" h="462" extrusionOk="0">
                  <a:moveTo>
                    <a:pt x="38" y="1"/>
                  </a:moveTo>
                  <a:cubicBezTo>
                    <a:pt x="17" y="1"/>
                    <a:pt x="2" y="18"/>
                    <a:pt x="2" y="47"/>
                  </a:cubicBezTo>
                  <a:lnTo>
                    <a:pt x="0" y="386"/>
                  </a:lnTo>
                  <a:lnTo>
                    <a:pt x="131" y="462"/>
                  </a:lnTo>
                  <a:lnTo>
                    <a:pt x="131" y="123"/>
                  </a:lnTo>
                  <a:cubicBezTo>
                    <a:pt x="129" y="76"/>
                    <a:pt x="105" y="34"/>
                    <a:pt x="67" y="9"/>
                  </a:cubicBezTo>
                  <a:cubicBezTo>
                    <a:pt x="57" y="4"/>
                    <a:pt x="47" y="1"/>
                    <a:pt x="3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6"/>
            <p:cNvSpPr/>
            <p:nvPr/>
          </p:nvSpPr>
          <p:spPr>
            <a:xfrm>
              <a:off x="1602425" y="1599525"/>
              <a:ext cx="1600" cy="925"/>
            </a:xfrm>
            <a:custGeom>
              <a:avLst/>
              <a:gdLst/>
              <a:ahLst/>
              <a:cxnLst/>
              <a:rect l="l" t="t" r="r" b="b"/>
              <a:pathLst>
                <a:path w="64" h="37" extrusionOk="0">
                  <a:moveTo>
                    <a:pt x="0" y="36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6"/>
            <p:cNvSpPr/>
            <p:nvPr/>
          </p:nvSpPr>
          <p:spPr>
            <a:xfrm>
              <a:off x="1602425" y="15995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5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6"/>
            <p:cNvSpPr/>
            <p:nvPr/>
          </p:nvSpPr>
          <p:spPr>
            <a:xfrm>
              <a:off x="1602475" y="1599550"/>
              <a:ext cx="1750" cy="1000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66" y="1"/>
                  </a:moveTo>
                  <a:lnTo>
                    <a:pt x="1" y="38"/>
                  </a:lnTo>
                  <a:lnTo>
                    <a:pt x="4" y="40"/>
                  </a:lnTo>
                  <a:lnTo>
                    <a:pt x="69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6"/>
            <p:cNvSpPr/>
            <p:nvPr/>
          </p:nvSpPr>
          <p:spPr>
            <a:xfrm>
              <a:off x="1602550" y="15996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8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6"/>
            <p:cNvSpPr/>
            <p:nvPr/>
          </p:nvSpPr>
          <p:spPr>
            <a:xfrm>
              <a:off x="1602625" y="15996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6"/>
                  </a:lnTo>
                  <a:lnTo>
                    <a:pt x="4" y="39"/>
                  </a:lnTo>
                  <a:lnTo>
                    <a:pt x="67" y="1"/>
                  </a:lnTo>
                  <a:cubicBezTo>
                    <a:pt x="67" y="0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6"/>
            <p:cNvSpPr/>
            <p:nvPr/>
          </p:nvSpPr>
          <p:spPr>
            <a:xfrm>
              <a:off x="1602700" y="15997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1" y="38"/>
                  </a:lnTo>
                  <a:lnTo>
                    <a:pt x="4" y="40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6"/>
            <p:cNvSpPr/>
            <p:nvPr/>
          </p:nvSpPr>
          <p:spPr>
            <a:xfrm>
              <a:off x="1602775" y="15997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1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6"/>
            <p:cNvSpPr/>
            <p:nvPr/>
          </p:nvSpPr>
          <p:spPr>
            <a:xfrm>
              <a:off x="1602850" y="159980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0" y="39"/>
                  </a:lnTo>
                  <a:lnTo>
                    <a:pt x="3" y="41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6"/>
            <p:cNvSpPr/>
            <p:nvPr/>
          </p:nvSpPr>
          <p:spPr>
            <a:xfrm>
              <a:off x="1602925" y="159987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6"/>
            <p:cNvSpPr/>
            <p:nvPr/>
          </p:nvSpPr>
          <p:spPr>
            <a:xfrm>
              <a:off x="1603000" y="159995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4" y="1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6"/>
            <p:cNvSpPr/>
            <p:nvPr/>
          </p:nvSpPr>
          <p:spPr>
            <a:xfrm>
              <a:off x="1603075" y="16000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4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7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6"/>
            <p:cNvSpPr/>
            <p:nvPr/>
          </p:nvSpPr>
          <p:spPr>
            <a:xfrm>
              <a:off x="1603100" y="1600100"/>
              <a:ext cx="1725" cy="1050"/>
            </a:xfrm>
            <a:custGeom>
              <a:avLst/>
              <a:gdLst/>
              <a:ahLst/>
              <a:cxnLst/>
              <a:rect l="l" t="t" r="r" b="b"/>
              <a:pathLst>
                <a:path w="69" h="42" extrusionOk="0">
                  <a:moveTo>
                    <a:pt x="66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9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6"/>
            <p:cNvSpPr/>
            <p:nvPr/>
          </p:nvSpPr>
          <p:spPr>
            <a:xfrm>
              <a:off x="1603175" y="160017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38"/>
                    <a:pt x="2" y="39"/>
                    <a:pt x="3" y="41"/>
                  </a:cubicBezTo>
                  <a:lnTo>
                    <a:pt x="67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6"/>
            <p:cNvSpPr/>
            <p:nvPr/>
          </p:nvSpPr>
          <p:spPr>
            <a:xfrm>
              <a:off x="1603250" y="1600250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64" y="0"/>
                  </a:moveTo>
                  <a:lnTo>
                    <a:pt x="0" y="38"/>
                  </a:lnTo>
                  <a:lnTo>
                    <a:pt x="3" y="42"/>
                  </a:lnTo>
                  <a:lnTo>
                    <a:pt x="67" y="5"/>
                  </a:lnTo>
                  <a:cubicBezTo>
                    <a:pt x="67" y="3"/>
                    <a:pt x="66" y="2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6"/>
            <p:cNvSpPr/>
            <p:nvPr/>
          </p:nvSpPr>
          <p:spPr>
            <a:xfrm>
              <a:off x="1603325" y="1600350"/>
              <a:ext cx="1725" cy="1075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64" y="1"/>
                  </a:moveTo>
                  <a:lnTo>
                    <a:pt x="1" y="38"/>
                  </a:lnTo>
                  <a:lnTo>
                    <a:pt x="1" y="38"/>
                  </a:lnTo>
                  <a:cubicBezTo>
                    <a:pt x="1" y="38"/>
                    <a:pt x="1" y="37"/>
                    <a:pt x="0" y="37"/>
                  </a:cubicBezTo>
                  <a:lnTo>
                    <a:pt x="0" y="38"/>
                  </a:lnTo>
                  <a:lnTo>
                    <a:pt x="1" y="38"/>
                  </a:lnTo>
                  <a:lnTo>
                    <a:pt x="1" y="38"/>
                  </a:lnTo>
                  <a:cubicBezTo>
                    <a:pt x="2" y="40"/>
                    <a:pt x="3" y="41"/>
                    <a:pt x="5" y="43"/>
                  </a:cubicBezTo>
                  <a:lnTo>
                    <a:pt x="68" y="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6"/>
            <p:cNvSpPr/>
            <p:nvPr/>
          </p:nvSpPr>
          <p:spPr>
            <a:xfrm>
              <a:off x="1603425" y="1600500"/>
              <a:ext cx="1725" cy="1150"/>
            </a:xfrm>
            <a:custGeom>
              <a:avLst/>
              <a:gdLst/>
              <a:ahLst/>
              <a:cxnLst/>
              <a:rect l="l" t="t" r="r" b="b"/>
              <a:pathLst>
                <a:path w="69" h="46" extrusionOk="0">
                  <a:moveTo>
                    <a:pt x="64" y="0"/>
                  </a:moveTo>
                  <a:lnTo>
                    <a:pt x="1" y="38"/>
                  </a:lnTo>
                  <a:cubicBezTo>
                    <a:pt x="2" y="40"/>
                    <a:pt x="4" y="42"/>
                    <a:pt x="5" y="45"/>
                  </a:cubicBezTo>
                  <a:lnTo>
                    <a:pt x="69" y="8"/>
                  </a:lnTo>
                  <a:cubicBezTo>
                    <a:pt x="67" y="5"/>
                    <a:pt x="66" y="2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6"/>
            <p:cNvSpPr/>
            <p:nvPr/>
          </p:nvSpPr>
          <p:spPr>
            <a:xfrm>
              <a:off x="1603550" y="16006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4" y="1"/>
                  </a:moveTo>
                  <a:lnTo>
                    <a:pt x="0" y="38"/>
                  </a:lnTo>
                  <a:lnTo>
                    <a:pt x="3" y="44"/>
                  </a:lnTo>
                  <a:lnTo>
                    <a:pt x="68" y="6"/>
                  </a:lnTo>
                  <a:cubicBezTo>
                    <a:pt x="67" y="5"/>
                    <a:pt x="65" y="2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6"/>
            <p:cNvSpPr/>
            <p:nvPr/>
          </p:nvSpPr>
          <p:spPr>
            <a:xfrm>
              <a:off x="1603600" y="160082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6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8" y="5"/>
                  </a:lnTo>
                  <a:cubicBezTo>
                    <a:pt x="66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6"/>
            <p:cNvSpPr/>
            <p:nvPr/>
          </p:nvSpPr>
          <p:spPr>
            <a:xfrm>
              <a:off x="1603675" y="16009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1" y="37"/>
                  </a:lnTo>
                  <a:lnTo>
                    <a:pt x="2" y="41"/>
                  </a:lnTo>
                  <a:lnTo>
                    <a:pt x="66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6"/>
            <p:cNvSpPr/>
            <p:nvPr/>
          </p:nvSpPr>
          <p:spPr>
            <a:xfrm>
              <a:off x="1603725" y="16010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6" y="4"/>
                  </a:lnTo>
                  <a:cubicBezTo>
                    <a:pt x="66" y="2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6"/>
            <p:cNvSpPr/>
            <p:nvPr/>
          </p:nvSpPr>
          <p:spPr>
            <a:xfrm>
              <a:off x="1603750" y="16010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5" y="1"/>
                  </a:moveTo>
                  <a:lnTo>
                    <a:pt x="1" y="38"/>
                  </a:lnTo>
                  <a:cubicBezTo>
                    <a:pt x="2" y="40"/>
                    <a:pt x="2" y="40"/>
                    <a:pt x="2" y="41"/>
                  </a:cubicBezTo>
                  <a:lnTo>
                    <a:pt x="66" y="3"/>
                  </a:lnTo>
                  <a:cubicBezTo>
                    <a:pt x="66" y="3"/>
                    <a:pt x="65" y="1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6"/>
            <p:cNvSpPr/>
            <p:nvPr/>
          </p:nvSpPr>
          <p:spPr>
            <a:xfrm>
              <a:off x="1603800" y="160115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40"/>
                    <a:pt x="0" y="40"/>
                    <a:pt x="0" y="41"/>
                  </a:cubicBezTo>
                  <a:lnTo>
                    <a:pt x="65" y="3"/>
                  </a:lnTo>
                  <a:cubicBezTo>
                    <a:pt x="65" y="3"/>
                    <a:pt x="64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6"/>
            <p:cNvSpPr/>
            <p:nvPr/>
          </p:nvSpPr>
          <p:spPr>
            <a:xfrm>
              <a:off x="1603800" y="16012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0" y="38"/>
                  </a:lnTo>
                  <a:cubicBezTo>
                    <a:pt x="2" y="40"/>
                    <a:pt x="2" y="41"/>
                    <a:pt x="2" y="41"/>
                  </a:cubicBezTo>
                  <a:lnTo>
                    <a:pt x="67" y="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6"/>
            <p:cNvSpPr/>
            <p:nvPr/>
          </p:nvSpPr>
          <p:spPr>
            <a:xfrm>
              <a:off x="1603825" y="16013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1" y="37"/>
                  </a:lnTo>
                  <a:lnTo>
                    <a:pt x="2" y="41"/>
                  </a:ln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6"/>
            <p:cNvSpPr/>
            <p:nvPr/>
          </p:nvSpPr>
          <p:spPr>
            <a:xfrm>
              <a:off x="1603875" y="16014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5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6"/>
            <p:cNvSpPr/>
            <p:nvPr/>
          </p:nvSpPr>
          <p:spPr>
            <a:xfrm>
              <a:off x="1603900" y="16014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6" y="5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6"/>
            <p:cNvSpPr/>
            <p:nvPr/>
          </p:nvSpPr>
          <p:spPr>
            <a:xfrm>
              <a:off x="1603875" y="16015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5" y="1"/>
                  </a:moveTo>
                  <a:lnTo>
                    <a:pt x="2" y="37"/>
                  </a:lnTo>
                  <a:lnTo>
                    <a:pt x="0" y="37"/>
                  </a:lnTo>
                  <a:cubicBezTo>
                    <a:pt x="2" y="39"/>
                    <a:pt x="2" y="40"/>
                    <a:pt x="2" y="41"/>
                  </a:cubicBezTo>
                  <a:lnTo>
                    <a:pt x="65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6"/>
            <p:cNvSpPr/>
            <p:nvPr/>
          </p:nvSpPr>
          <p:spPr>
            <a:xfrm>
              <a:off x="1603925" y="160165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6" y="1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6" y="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6"/>
            <p:cNvSpPr/>
            <p:nvPr/>
          </p:nvSpPr>
          <p:spPr>
            <a:xfrm>
              <a:off x="1603975" y="1601725"/>
              <a:ext cx="1625" cy="1075"/>
            </a:xfrm>
            <a:custGeom>
              <a:avLst/>
              <a:gdLst/>
              <a:ahLst/>
              <a:cxnLst/>
              <a:rect l="l" t="t" r="r" b="b"/>
              <a:pathLst>
                <a:path w="65" h="43" extrusionOk="0">
                  <a:moveTo>
                    <a:pt x="64" y="1"/>
                  </a:moveTo>
                  <a:lnTo>
                    <a:pt x="0" y="38"/>
                  </a:lnTo>
                  <a:lnTo>
                    <a:pt x="0" y="43"/>
                  </a:lnTo>
                  <a:lnTo>
                    <a:pt x="64" y="5"/>
                  </a:lnTo>
                  <a:cubicBezTo>
                    <a:pt x="64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6"/>
            <p:cNvSpPr/>
            <p:nvPr/>
          </p:nvSpPr>
          <p:spPr>
            <a:xfrm>
              <a:off x="1603975" y="16018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6"/>
            <p:cNvSpPr/>
            <p:nvPr/>
          </p:nvSpPr>
          <p:spPr>
            <a:xfrm>
              <a:off x="1604000" y="160190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5" y="1"/>
                  </a:moveTo>
                  <a:lnTo>
                    <a:pt x="1" y="39"/>
                  </a:lnTo>
                  <a:lnTo>
                    <a:pt x="1" y="42"/>
                  </a:lnTo>
                  <a:lnTo>
                    <a:pt x="65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6"/>
            <p:cNvSpPr/>
            <p:nvPr/>
          </p:nvSpPr>
          <p:spPr>
            <a:xfrm>
              <a:off x="1604000" y="160197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5" y="1"/>
                  </a:moveTo>
                  <a:lnTo>
                    <a:pt x="1" y="39"/>
                  </a:lnTo>
                  <a:lnTo>
                    <a:pt x="1" y="41"/>
                  </a:lnTo>
                  <a:lnTo>
                    <a:pt x="65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6"/>
            <p:cNvSpPr/>
            <p:nvPr/>
          </p:nvSpPr>
          <p:spPr>
            <a:xfrm>
              <a:off x="1604000" y="160205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6" y="1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6" y="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6"/>
            <p:cNvSpPr/>
            <p:nvPr/>
          </p:nvSpPr>
          <p:spPr>
            <a:xfrm>
              <a:off x="1604000" y="1602175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6" y="0"/>
                  </a:moveTo>
                  <a:lnTo>
                    <a:pt x="1" y="36"/>
                  </a:lnTo>
                  <a:lnTo>
                    <a:pt x="1" y="39"/>
                  </a:ln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6"/>
            <p:cNvSpPr/>
            <p:nvPr/>
          </p:nvSpPr>
          <p:spPr>
            <a:xfrm>
              <a:off x="1604000" y="16022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6" y="1"/>
                  </a:moveTo>
                  <a:lnTo>
                    <a:pt x="1" y="37"/>
                  </a:lnTo>
                  <a:lnTo>
                    <a:pt x="1" y="40"/>
                  </a:ln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6"/>
            <p:cNvSpPr/>
            <p:nvPr/>
          </p:nvSpPr>
          <p:spPr>
            <a:xfrm>
              <a:off x="1611900" y="1615350"/>
              <a:ext cx="4850" cy="2825"/>
            </a:xfrm>
            <a:custGeom>
              <a:avLst/>
              <a:gdLst/>
              <a:ahLst/>
              <a:cxnLst/>
              <a:rect l="l" t="t" r="r" b="b"/>
              <a:pathLst>
                <a:path w="194" h="113" extrusionOk="0">
                  <a:moveTo>
                    <a:pt x="65" y="1"/>
                  </a:moveTo>
                  <a:lnTo>
                    <a:pt x="1" y="37"/>
                  </a:lnTo>
                  <a:lnTo>
                    <a:pt x="130" y="113"/>
                  </a:lnTo>
                  <a:lnTo>
                    <a:pt x="194" y="7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6"/>
            <p:cNvSpPr/>
            <p:nvPr/>
          </p:nvSpPr>
          <p:spPr>
            <a:xfrm>
              <a:off x="1615150" y="1608725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65" y="1"/>
                  </a:moveTo>
                  <a:lnTo>
                    <a:pt x="1" y="38"/>
                  </a:lnTo>
                  <a:lnTo>
                    <a:pt x="0" y="378"/>
                  </a:lnTo>
                  <a:lnTo>
                    <a:pt x="64" y="34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6"/>
            <p:cNvSpPr/>
            <p:nvPr/>
          </p:nvSpPr>
          <p:spPr>
            <a:xfrm>
              <a:off x="1612375" y="1605750"/>
              <a:ext cx="1775" cy="1050"/>
            </a:xfrm>
            <a:custGeom>
              <a:avLst/>
              <a:gdLst/>
              <a:ahLst/>
              <a:cxnLst/>
              <a:rect l="l" t="t" r="r" b="b"/>
              <a:pathLst>
                <a:path w="71" h="42" extrusionOk="0">
                  <a:moveTo>
                    <a:pt x="70" y="1"/>
                  </a:moveTo>
                  <a:lnTo>
                    <a:pt x="41" y="18"/>
                  </a:lnTo>
                  <a:lnTo>
                    <a:pt x="41" y="18"/>
                  </a:lnTo>
                  <a:lnTo>
                    <a:pt x="66" y="4"/>
                  </a:lnTo>
                  <a:cubicBezTo>
                    <a:pt x="68" y="2"/>
                    <a:pt x="69" y="2"/>
                    <a:pt x="70" y="1"/>
                  </a:cubicBezTo>
                  <a:close/>
                  <a:moveTo>
                    <a:pt x="41" y="18"/>
                  </a:moveTo>
                  <a:lnTo>
                    <a:pt x="6" y="38"/>
                  </a:lnTo>
                  <a:lnTo>
                    <a:pt x="6" y="38"/>
                  </a:lnTo>
                  <a:cubicBezTo>
                    <a:pt x="6" y="38"/>
                    <a:pt x="6" y="38"/>
                    <a:pt x="7" y="38"/>
                  </a:cubicBezTo>
                  <a:lnTo>
                    <a:pt x="41" y="18"/>
                  </a:lnTo>
                  <a:close/>
                  <a:moveTo>
                    <a:pt x="6" y="38"/>
                  </a:moveTo>
                  <a:cubicBezTo>
                    <a:pt x="3" y="38"/>
                    <a:pt x="2" y="38"/>
                    <a:pt x="1" y="40"/>
                  </a:cubicBezTo>
                  <a:lnTo>
                    <a:pt x="1" y="41"/>
                  </a:lnTo>
                  <a:lnTo>
                    <a:pt x="6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6"/>
            <p:cNvSpPr/>
            <p:nvPr/>
          </p:nvSpPr>
          <p:spPr>
            <a:xfrm>
              <a:off x="1612525" y="16057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9" y="0"/>
                  </a:moveTo>
                  <a:lnTo>
                    <a:pt x="64" y="2"/>
                  </a:lnTo>
                  <a:lnTo>
                    <a:pt x="3" y="38"/>
                  </a:lnTo>
                  <a:lnTo>
                    <a:pt x="3" y="38"/>
                  </a:lnTo>
                  <a:cubicBezTo>
                    <a:pt x="4" y="38"/>
                    <a:pt x="4" y="38"/>
                    <a:pt x="5" y="38"/>
                  </a:cubicBezTo>
                  <a:lnTo>
                    <a:pt x="69" y="0"/>
                  </a:lnTo>
                  <a:close/>
                  <a:moveTo>
                    <a:pt x="3" y="38"/>
                  </a:moveTo>
                  <a:cubicBezTo>
                    <a:pt x="2" y="38"/>
                    <a:pt x="1" y="38"/>
                    <a:pt x="1" y="39"/>
                  </a:cubicBezTo>
                  <a:lnTo>
                    <a:pt x="3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6"/>
            <p:cNvSpPr/>
            <p:nvPr/>
          </p:nvSpPr>
          <p:spPr>
            <a:xfrm>
              <a:off x="1612625" y="1605750"/>
              <a:ext cx="1750" cy="975"/>
            </a:xfrm>
            <a:custGeom>
              <a:avLst/>
              <a:gdLst/>
              <a:ahLst/>
              <a:cxnLst/>
              <a:rect l="l" t="t" r="r" b="b"/>
              <a:pathLst>
                <a:path w="70" h="39" extrusionOk="0">
                  <a:moveTo>
                    <a:pt x="3" y="37"/>
                  </a:moveTo>
                  <a:lnTo>
                    <a:pt x="3" y="37"/>
                  </a:lnTo>
                  <a:cubicBezTo>
                    <a:pt x="2" y="37"/>
                    <a:pt x="2" y="38"/>
                    <a:pt x="1" y="38"/>
                  </a:cubicBezTo>
                  <a:lnTo>
                    <a:pt x="3" y="37"/>
                  </a:lnTo>
                  <a:close/>
                  <a:moveTo>
                    <a:pt x="66" y="1"/>
                  </a:moveTo>
                  <a:lnTo>
                    <a:pt x="3" y="37"/>
                  </a:lnTo>
                  <a:lnTo>
                    <a:pt x="3" y="37"/>
                  </a:ln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5" y="38"/>
                    <a:pt x="5" y="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6"/>
            <p:cNvSpPr/>
            <p:nvPr/>
          </p:nvSpPr>
          <p:spPr>
            <a:xfrm>
              <a:off x="1612750" y="1605725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4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6"/>
            <p:cNvSpPr/>
            <p:nvPr/>
          </p:nvSpPr>
          <p:spPr>
            <a:xfrm>
              <a:off x="1612825" y="1605725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64" y="0"/>
                  </a:moveTo>
                  <a:lnTo>
                    <a:pt x="3" y="36"/>
                  </a:lnTo>
                  <a:lnTo>
                    <a:pt x="3" y="36"/>
                  </a:lnTo>
                  <a:lnTo>
                    <a:pt x="68" y="0"/>
                  </a:lnTo>
                  <a:close/>
                  <a:moveTo>
                    <a:pt x="0" y="36"/>
                  </a:moveTo>
                  <a:lnTo>
                    <a:pt x="0" y="38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6"/>
            <p:cNvSpPr/>
            <p:nvPr/>
          </p:nvSpPr>
          <p:spPr>
            <a:xfrm>
              <a:off x="1612900" y="16057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5" y="0"/>
                  </a:moveTo>
                  <a:lnTo>
                    <a:pt x="0" y="38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6"/>
            <p:cNvSpPr/>
            <p:nvPr/>
          </p:nvSpPr>
          <p:spPr>
            <a:xfrm>
              <a:off x="1612975" y="1605750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5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6"/>
            <p:cNvSpPr/>
            <p:nvPr/>
          </p:nvSpPr>
          <p:spPr>
            <a:xfrm>
              <a:off x="1613025" y="16057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6"/>
            <p:cNvSpPr/>
            <p:nvPr/>
          </p:nvSpPr>
          <p:spPr>
            <a:xfrm>
              <a:off x="1613100" y="16057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6"/>
            <p:cNvSpPr/>
            <p:nvPr/>
          </p:nvSpPr>
          <p:spPr>
            <a:xfrm>
              <a:off x="1613175" y="1605800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5" y="0"/>
                  </a:moveTo>
                  <a:lnTo>
                    <a:pt x="1" y="36"/>
                  </a:lnTo>
                  <a:lnTo>
                    <a:pt x="1" y="38"/>
                  </a:lnTo>
                  <a:lnTo>
                    <a:pt x="2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6"/>
            <p:cNvSpPr/>
            <p:nvPr/>
          </p:nvSpPr>
          <p:spPr>
            <a:xfrm>
              <a:off x="1613225" y="160580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0" y="36"/>
                  </a:moveTo>
                  <a:lnTo>
                    <a:pt x="0" y="38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0" y="36"/>
                  </a:lnTo>
                  <a:close/>
                  <a:moveTo>
                    <a:pt x="65" y="0"/>
                  </a:moveTo>
                  <a:lnTo>
                    <a:pt x="2" y="37"/>
                  </a:lnTo>
                  <a:lnTo>
                    <a:pt x="2" y="37"/>
                  </a:lnTo>
                  <a:lnTo>
                    <a:pt x="3" y="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6"/>
            <p:cNvSpPr/>
            <p:nvPr/>
          </p:nvSpPr>
          <p:spPr>
            <a:xfrm>
              <a:off x="1613300" y="160582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5" y="1"/>
                  </a:moveTo>
                  <a:lnTo>
                    <a:pt x="0" y="37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6"/>
            <p:cNvSpPr/>
            <p:nvPr/>
          </p:nvSpPr>
          <p:spPr>
            <a:xfrm>
              <a:off x="1613350" y="160582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1"/>
                  </a:moveTo>
                  <a:lnTo>
                    <a:pt x="1" y="38"/>
                  </a:lnTo>
                  <a:lnTo>
                    <a:pt x="4" y="40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6"/>
            <p:cNvSpPr/>
            <p:nvPr/>
          </p:nvSpPr>
          <p:spPr>
            <a:xfrm>
              <a:off x="1613425" y="160585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1"/>
                  </a:moveTo>
                  <a:lnTo>
                    <a:pt x="1" y="39"/>
                  </a:lnTo>
                  <a:lnTo>
                    <a:pt x="2" y="40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6"/>
            <p:cNvSpPr/>
            <p:nvPr/>
          </p:nvSpPr>
          <p:spPr>
            <a:xfrm>
              <a:off x="1613500" y="16059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8"/>
                  </a:lnTo>
                  <a:lnTo>
                    <a:pt x="2" y="40"/>
                  </a:lnTo>
                  <a:lnTo>
                    <a:pt x="67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6"/>
            <p:cNvSpPr/>
            <p:nvPr/>
          </p:nvSpPr>
          <p:spPr>
            <a:xfrm>
              <a:off x="1615150" y="1617200"/>
              <a:ext cx="9500" cy="5550"/>
            </a:xfrm>
            <a:custGeom>
              <a:avLst/>
              <a:gdLst/>
              <a:ahLst/>
              <a:cxnLst/>
              <a:rect l="l" t="t" r="r" b="b"/>
              <a:pathLst>
                <a:path w="380" h="222" extrusionOk="0">
                  <a:moveTo>
                    <a:pt x="64" y="1"/>
                  </a:moveTo>
                  <a:lnTo>
                    <a:pt x="0" y="39"/>
                  </a:lnTo>
                  <a:lnTo>
                    <a:pt x="316" y="221"/>
                  </a:lnTo>
                  <a:lnTo>
                    <a:pt x="380" y="18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6"/>
            <p:cNvSpPr/>
            <p:nvPr/>
          </p:nvSpPr>
          <p:spPr>
            <a:xfrm>
              <a:off x="1611900" y="1606650"/>
              <a:ext cx="3300" cy="11525"/>
            </a:xfrm>
            <a:custGeom>
              <a:avLst/>
              <a:gdLst/>
              <a:ahLst/>
              <a:cxnLst/>
              <a:rect l="l" t="t" r="r" b="b"/>
              <a:pathLst>
                <a:path w="132" h="461" extrusionOk="0">
                  <a:moveTo>
                    <a:pt x="37" y="1"/>
                  </a:moveTo>
                  <a:cubicBezTo>
                    <a:pt x="15" y="1"/>
                    <a:pt x="1" y="17"/>
                    <a:pt x="1" y="46"/>
                  </a:cubicBezTo>
                  <a:lnTo>
                    <a:pt x="1" y="385"/>
                  </a:lnTo>
                  <a:lnTo>
                    <a:pt x="131" y="461"/>
                  </a:lnTo>
                  <a:lnTo>
                    <a:pt x="131" y="121"/>
                  </a:lnTo>
                  <a:cubicBezTo>
                    <a:pt x="129" y="76"/>
                    <a:pt x="104" y="34"/>
                    <a:pt x="66" y="10"/>
                  </a:cubicBezTo>
                  <a:cubicBezTo>
                    <a:pt x="56" y="4"/>
                    <a:pt x="46" y="1"/>
                    <a:pt x="3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6"/>
            <p:cNvSpPr/>
            <p:nvPr/>
          </p:nvSpPr>
          <p:spPr>
            <a:xfrm>
              <a:off x="1613550" y="1605925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0" y="39"/>
                  </a:moveTo>
                  <a:lnTo>
                    <a:pt x="65" y="1"/>
                  </a:lnTo>
                  <a:lnTo>
                    <a:pt x="65" y="1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6"/>
            <p:cNvSpPr/>
            <p:nvPr/>
          </p:nvSpPr>
          <p:spPr>
            <a:xfrm>
              <a:off x="1613575" y="16059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1"/>
                  </a:moveTo>
                  <a:lnTo>
                    <a:pt x="1" y="39"/>
                  </a:lnTo>
                  <a:lnTo>
                    <a:pt x="2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6"/>
            <p:cNvSpPr/>
            <p:nvPr/>
          </p:nvSpPr>
          <p:spPr>
            <a:xfrm>
              <a:off x="1613625" y="160597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5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8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6"/>
            <p:cNvSpPr/>
            <p:nvPr/>
          </p:nvSpPr>
          <p:spPr>
            <a:xfrm>
              <a:off x="1613700" y="160605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5" y="0"/>
                  </a:moveTo>
                  <a:lnTo>
                    <a:pt x="0" y="36"/>
                  </a:lnTo>
                  <a:lnTo>
                    <a:pt x="3" y="39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6"/>
            <p:cNvSpPr/>
            <p:nvPr/>
          </p:nvSpPr>
          <p:spPr>
            <a:xfrm>
              <a:off x="1613750" y="1606075"/>
              <a:ext cx="1750" cy="1000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66" y="1"/>
                  </a:moveTo>
                  <a:lnTo>
                    <a:pt x="1" y="38"/>
                  </a:lnTo>
                  <a:lnTo>
                    <a:pt x="4" y="40"/>
                  </a:lnTo>
                  <a:lnTo>
                    <a:pt x="69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6"/>
            <p:cNvSpPr/>
            <p:nvPr/>
          </p:nvSpPr>
          <p:spPr>
            <a:xfrm>
              <a:off x="1613825" y="160615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1"/>
                  </a:moveTo>
                  <a:lnTo>
                    <a:pt x="1" y="37"/>
                  </a:lnTo>
                  <a:lnTo>
                    <a:pt x="4" y="40"/>
                  </a:lnTo>
                  <a:lnTo>
                    <a:pt x="69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6"/>
            <p:cNvSpPr/>
            <p:nvPr/>
          </p:nvSpPr>
          <p:spPr>
            <a:xfrm>
              <a:off x="1613900" y="1606200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6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9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6"/>
            <p:cNvSpPr/>
            <p:nvPr/>
          </p:nvSpPr>
          <p:spPr>
            <a:xfrm>
              <a:off x="1613975" y="1606250"/>
              <a:ext cx="1725" cy="1050"/>
            </a:xfrm>
            <a:custGeom>
              <a:avLst/>
              <a:gdLst/>
              <a:ahLst/>
              <a:cxnLst/>
              <a:rect l="l" t="t" r="r" b="b"/>
              <a:pathLst>
                <a:path w="69" h="42" extrusionOk="0">
                  <a:moveTo>
                    <a:pt x="66" y="1"/>
                  </a:moveTo>
                  <a:lnTo>
                    <a:pt x="1" y="39"/>
                  </a:lnTo>
                  <a:lnTo>
                    <a:pt x="4" y="42"/>
                  </a:lnTo>
                  <a:lnTo>
                    <a:pt x="69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6"/>
            <p:cNvSpPr/>
            <p:nvPr/>
          </p:nvSpPr>
          <p:spPr>
            <a:xfrm>
              <a:off x="1614050" y="16063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1"/>
                  </a:moveTo>
                  <a:lnTo>
                    <a:pt x="1" y="39"/>
                  </a:lnTo>
                  <a:lnTo>
                    <a:pt x="3" y="40"/>
                  </a:lnTo>
                  <a:lnTo>
                    <a:pt x="69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6"/>
            <p:cNvSpPr/>
            <p:nvPr/>
          </p:nvSpPr>
          <p:spPr>
            <a:xfrm>
              <a:off x="1614125" y="160637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cubicBezTo>
                    <a:pt x="67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6"/>
            <p:cNvSpPr/>
            <p:nvPr/>
          </p:nvSpPr>
          <p:spPr>
            <a:xfrm>
              <a:off x="1614200" y="16064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1"/>
                  </a:moveTo>
                  <a:lnTo>
                    <a:pt x="0" y="37"/>
                  </a:lnTo>
                  <a:cubicBezTo>
                    <a:pt x="2" y="38"/>
                    <a:pt x="2" y="40"/>
                    <a:pt x="3" y="40"/>
                  </a:cubicBez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6"/>
            <p:cNvSpPr/>
            <p:nvPr/>
          </p:nvSpPr>
          <p:spPr>
            <a:xfrm>
              <a:off x="1614275" y="1606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6"/>
            <p:cNvSpPr/>
            <p:nvPr/>
          </p:nvSpPr>
          <p:spPr>
            <a:xfrm>
              <a:off x="1614350" y="160657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4" y="1"/>
                  </a:moveTo>
                  <a:lnTo>
                    <a:pt x="0" y="39"/>
                  </a:lnTo>
                  <a:cubicBezTo>
                    <a:pt x="0" y="40"/>
                    <a:pt x="2" y="42"/>
                    <a:pt x="2" y="42"/>
                  </a:cubicBezTo>
                  <a:lnTo>
                    <a:pt x="67" y="5"/>
                  </a:lnTo>
                  <a:cubicBezTo>
                    <a:pt x="65" y="4"/>
                    <a:pt x="65" y="2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6"/>
            <p:cNvSpPr/>
            <p:nvPr/>
          </p:nvSpPr>
          <p:spPr>
            <a:xfrm>
              <a:off x="1614375" y="1606700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6" y="0"/>
                  </a:moveTo>
                  <a:lnTo>
                    <a:pt x="1" y="37"/>
                  </a:lnTo>
                  <a:lnTo>
                    <a:pt x="3" y="41"/>
                  </a:lnTo>
                  <a:lnTo>
                    <a:pt x="69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6"/>
            <p:cNvSpPr/>
            <p:nvPr/>
          </p:nvSpPr>
          <p:spPr>
            <a:xfrm>
              <a:off x="1614450" y="1606775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66" y="0"/>
                  </a:moveTo>
                  <a:lnTo>
                    <a:pt x="0" y="38"/>
                  </a:lnTo>
                  <a:lnTo>
                    <a:pt x="5" y="44"/>
                  </a:lnTo>
                  <a:lnTo>
                    <a:pt x="69" y="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6"/>
            <p:cNvSpPr/>
            <p:nvPr/>
          </p:nvSpPr>
          <p:spPr>
            <a:xfrm>
              <a:off x="1614550" y="1606925"/>
              <a:ext cx="1775" cy="1125"/>
            </a:xfrm>
            <a:custGeom>
              <a:avLst/>
              <a:gdLst/>
              <a:ahLst/>
              <a:cxnLst/>
              <a:rect l="l" t="t" r="r" b="b"/>
              <a:pathLst>
                <a:path w="71" h="45" extrusionOk="0">
                  <a:moveTo>
                    <a:pt x="65" y="0"/>
                  </a:moveTo>
                  <a:lnTo>
                    <a:pt x="1" y="38"/>
                  </a:lnTo>
                  <a:cubicBezTo>
                    <a:pt x="2" y="41"/>
                    <a:pt x="4" y="42"/>
                    <a:pt x="5" y="45"/>
                  </a:cubicBezTo>
                  <a:lnTo>
                    <a:pt x="70" y="7"/>
                  </a:lnTo>
                  <a:cubicBezTo>
                    <a:pt x="69" y="6"/>
                    <a:pt x="68" y="3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6"/>
            <p:cNvSpPr/>
            <p:nvPr/>
          </p:nvSpPr>
          <p:spPr>
            <a:xfrm>
              <a:off x="1614675" y="1607100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65" y="0"/>
                  </a:moveTo>
                  <a:lnTo>
                    <a:pt x="0" y="38"/>
                  </a:lnTo>
                  <a:lnTo>
                    <a:pt x="3" y="44"/>
                  </a:lnTo>
                  <a:lnTo>
                    <a:pt x="68" y="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6"/>
            <p:cNvSpPr/>
            <p:nvPr/>
          </p:nvSpPr>
          <p:spPr>
            <a:xfrm>
              <a:off x="1614775" y="1607250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39"/>
                    <a:pt x="2" y="41"/>
                    <a:pt x="2" y="42"/>
                  </a:cubicBezTo>
                  <a:lnTo>
                    <a:pt x="67" y="4"/>
                  </a:lnTo>
                  <a:cubicBezTo>
                    <a:pt x="66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6"/>
            <p:cNvSpPr/>
            <p:nvPr/>
          </p:nvSpPr>
          <p:spPr>
            <a:xfrm>
              <a:off x="1614800" y="160735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0"/>
                  </a:moveTo>
                  <a:lnTo>
                    <a:pt x="1" y="38"/>
                  </a:lnTo>
                  <a:cubicBezTo>
                    <a:pt x="1" y="40"/>
                    <a:pt x="2" y="40"/>
                    <a:pt x="2" y="41"/>
                  </a:cubicBezTo>
                  <a:lnTo>
                    <a:pt x="6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6"/>
            <p:cNvSpPr/>
            <p:nvPr/>
          </p:nvSpPr>
          <p:spPr>
            <a:xfrm>
              <a:off x="1614850" y="160742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39"/>
                    <a:pt x="2" y="41"/>
                    <a:pt x="2" y="41"/>
                  </a:cubicBezTo>
                  <a:lnTo>
                    <a:pt x="66" y="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6"/>
            <p:cNvSpPr/>
            <p:nvPr/>
          </p:nvSpPr>
          <p:spPr>
            <a:xfrm>
              <a:off x="1614875" y="16075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1" y="37"/>
                  </a:lnTo>
                  <a:cubicBezTo>
                    <a:pt x="1" y="38"/>
                    <a:pt x="2" y="40"/>
                    <a:pt x="2" y="41"/>
                  </a:cubicBezTo>
                  <a:lnTo>
                    <a:pt x="66" y="4"/>
                  </a:lnTo>
                  <a:cubicBezTo>
                    <a:pt x="66" y="2"/>
                    <a:pt x="65" y="1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6"/>
            <p:cNvSpPr/>
            <p:nvPr/>
          </p:nvSpPr>
          <p:spPr>
            <a:xfrm>
              <a:off x="1614925" y="16076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8"/>
                  </a:lnTo>
                  <a:cubicBezTo>
                    <a:pt x="0" y="38"/>
                    <a:pt x="2" y="40"/>
                    <a:pt x="2" y="41"/>
                  </a:cubicBezTo>
                  <a:lnTo>
                    <a:pt x="66" y="3"/>
                  </a:lnTo>
                  <a:cubicBezTo>
                    <a:pt x="64" y="2"/>
                    <a:pt x="64" y="1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6"/>
            <p:cNvSpPr/>
            <p:nvPr/>
          </p:nvSpPr>
          <p:spPr>
            <a:xfrm>
              <a:off x="1614950" y="160767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0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6" y="3"/>
                  </a:lnTo>
                  <a:cubicBezTo>
                    <a:pt x="66" y="2"/>
                    <a:pt x="65" y="2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6"/>
            <p:cNvSpPr/>
            <p:nvPr/>
          </p:nvSpPr>
          <p:spPr>
            <a:xfrm>
              <a:off x="1614950" y="160775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2" y="38"/>
                  </a:lnTo>
                  <a:lnTo>
                    <a:pt x="1" y="38"/>
                  </a:lnTo>
                  <a:lnTo>
                    <a:pt x="2" y="41"/>
                  </a:lnTo>
                  <a:lnTo>
                    <a:pt x="67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6"/>
            <p:cNvSpPr/>
            <p:nvPr/>
          </p:nvSpPr>
          <p:spPr>
            <a:xfrm>
              <a:off x="1615000" y="1607825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65" y="0"/>
                  </a:moveTo>
                  <a:lnTo>
                    <a:pt x="0" y="38"/>
                  </a:lnTo>
                  <a:lnTo>
                    <a:pt x="2" y="42"/>
                  </a:lnTo>
                  <a:lnTo>
                    <a:pt x="67" y="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6"/>
            <p:cNvSpPr/>
            <p:nvPr/>
          </p:nvSpPr>
          <p:spPr>
            <a:xfrm>
              <a:off x="1615025" y="16079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1" y="38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66" y="4"/>
                  </a:lnTo>
                  <a:cubicBezTo>
                    <a:pt x="66" y="2"/>
                    <a:pt x="66" y="1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6"/>
            <p:cNvSpPr/>
            <p:nvPr/>
          </p:nvSpPr>
          <p:spPr>
            <a:xfrm>
              <a:off x="1615025" y="1608000"/>
              <a:ext cx="1650" cy="1075"/>
            </a:xfrm>
            <a:custGeom>
              <a:avLst/>
              <a:gdLst/>
              <a:ahLst/>
              <a:cxnLst/>
              <a:rect l="l" t="t" r="r" b="b"/>
              <a:pathLst>
                <a:path w="66" h="43" extrusionOk="0">
                  <a:moveTo>
                    <a:pt x="66" y="1"/>
                  </a:moveTo>
                  <a:lnTo>
                    <a:pt x="2" y="38"/>
                  </a:lnTo>
                  <a:lnTo>
                    <a:pt x="1" y="38"/>
                  </a:lnTo>
                  <a:cubicBezTo>
                    <a:pt x="1" y="40"/>
                    <a:pt x="2" y="41"/>
                    <a:pt x="2" y="43"/>
                  </a:cubicBezTo>
                  <a:lnTo>
                    <a:pt x="66" y="5"/>
                  </a:lnTo>
                  <a:cubicBezTo>
                    <a:pt x="66" y="3"/>
                    <a:pt x="66" y="2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6"/>
            <p:cNvSpPr/>
            <p:nvPr/>
          </p:nvSpPr>
          <p:spPr>
            <a:xfrm>
              <a:off x="1615075" y="16080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5" y="0"/>
                  </a:moveTo>
                  <a:lnTo>
                    <a:pt x="0" y="38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65" y="5"/>
                  </a:lnTo>
                  <a:cubicBezTo>
                    <a:pt x="65" y="3"/>
                    <a:pt x="65" y="2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6"/>
            <p:cNvSpPr/>
            <p:nvPr/>
          </p:nvSpPr>
          <p:spPr>
            <a:xfrm>
              <a:off x="1615100" y="160817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4" y="4"/>
                  </a:lnTo>
                  <a:cubicBezTo>
                    <a:pt x="64" y="2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6"/>
            <p:cNvSpPr/>
            <p:nvPr/>
          </p:nvSpPr>
          <p:spPr>
            <a:xfrm>
              <a:off x="1615100" y="160825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1" y="38"/>
                  </a:lnTo>
                  <a:cubicBezTo>
                    <a:pt x="1" y="40"/>
                    <a:pt x="1" y="40"/>
                    <a:pt x="1" y="41"/>
                  </a:cubicBezTo>
                  <a:lnTo>
                    <a:pt x="66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6"/>
            <p:cNvSpPr/>
            <p:nvPr/>
          </p:nvSpPr>
          <p:spPr>
            <a:xfrm>
              <a:off x="1615150" y="1608325"/>
              <a:ext cx="1600" cy="1050"/>
            </a:xfrm>
            <a:custGeom>
              <a:avLst/>
              <a:gdLst/>
              <a:ahLst/>
              <a:cxnLst/>
              <a:rect l="l" t="t" r="r" b="b"/>
              <a:pathLst>
                <a:path w="64" h="42" extrusionOk="0">
                  <a:moveTo>
                    <a:pt x="64" y="1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5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6"/>
            <p:cNvSpPr/>
            <p:nvPr/>
          </p:nvSpPr>
          <p:spPr>
            <a:xfrm>
              <a:off x="1615150" y="16084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5" y="1"/>
                  </a:moveTo>
                  <a:lnTo>
                    <a:pt x="0" y="37"/>
                  </a:lnTo>
                  <a:lnTo>
                    <a:pt x="0" y="42"/>
                  </a:lnTo>
                  <a:lnTo>
                    <a:pt x="65" y="4"/>
                  </a:lnTo>
                  <a:cubicBezTo>
                    <a:pt x="65" y="2"/>
                    <a:pt x="65" y="1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6"/>
            <p:cNvSpPr/>
            <p:nvPr/>
          </p:nvSpPr>
          <p:spPr>
            <a:xfrm>
              <a:off x="1615150" y="16085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5" y="1"/>
                  </a:moveTo>
                  <a:lnTo>
                    <a:pt x="0" y="39"/>
                  </a:lnTo>
                  <a:cubicBezTo>
                    <a:pt x="0" y="39"/>
                    <a:pt x="0" y="40"/>
                    <a:pt x="0" y="41"/>
                  </a:cubicBezTo>
                  <a:lnTo>
                    <a:pt x="65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6"/>
            <p:cNvSpPr/>
            <p:nvPr/>
          </p:nvSpPr>
          <p:spPr>
            <a:xfrm>
              <a:off x="1615175" y="160857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8"/>
                  </a:lnTo>
                  <a:cubicBezTo>
                    <a:pt x="0" y="38"/>
                    <a:pt x="0" y="40"/>
                    <a:pt x="0" y="41"/>
                  </a:cubicBezTo>
                  <a:lnTo>
                    <a:pt x="64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6"/>
            <p:cNvSpPr/>
            <p:nvPr/>
          </p:nvSpPr>
          <p:spPr>
            <a:xfrm>
              <a:off x="1615175" y="160865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4"/>
                  </a:lnTo>
                  <a:cubicBezTo>
                    <a:pt x="64" y="2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6"/>
            <p:cNvSpPr/>
            <p:nvPr/>
          </p:nvSpPr>
          <p:spPr>
            <a:xfrm>
              <a:off x="1623050" y="1621775"/>
              <a:ext cx="4875" cy="2825"/>
            </a:xfrm>
            <a:custGeom>
              <a:avLst/>
              <a:gdLst/>
              <a:ahLst/>
              <a:cxnLst/>
              <a:rect l="l" t="t" r="r" b="b"/>
              <a:pathLst>
                <a:path w="195" h="113" extrusionOk="0">
                  <a:moveTo>
                    <a:pt x="64" y="1"/>
                  </a:moveTo>
                  <a:lnTo>
                    <a:pt x="0" y="38"/>
                  </a:lnTo>
                  <a:lnTo>
                    <a:pt x="129" y="112"/>
                  </a:lnTo>
                  <a:lnTo>
                    <a:pt x="194" y="7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6"/>
            <p:cNvSpPr/>
            <p:nvPr/>
          </p:nvSpPr>
          <p:spPr>
            <a:xfrm>
              <a:off x="1626275" y="1615150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65" y="0"/>
                  </a:moveTo>
                  <a:lnTo>
                    <a:pt x="2" y="38"/>
                  </a:lnTo>
                  <a:lnTo>
                    <a:pt x="0" y="377"/>
                  </a:lnTo>
                  <a:lnTo>
                    <a:pt x="65" y="34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6"/>
            <p:cNvSpPr/>
            <p:nvPr/>
          </p:nvSpPr>
          <p:spPr>
            <a:xfrm>
              <a:off x="1623550" y="1612200"/>
              <a:ext cx="1775" cy="1000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70" y="1"/>
                  </a:moveTo>
                  <a:cubicBezTo>
                    <a:pt x="67" y="1"/>
                    <a:pt x="66" y="2"/>
                    <a:pt x="64" y="2"/>
                  </a:cubicBezTo>
                  <a:lnTo>
                    <a:pt x="14" y="32"/>
                  </a:lnTo>
                  <a:lnTo>
                    <a:pt x="14" y="32"/>
                  </a:lnTo>
                  <a:lnTo>
                    <a:pt x="70" y="1"/>
                  </a:lnTo>
                  <a:close/>
                  <a:moveTo>
                    <a:pt x="14" y="32"/>
                  </a:moveTo>
                  <a:lnTo>
                    <a:pt x="5" y="37"/>
                  </a:lnTo>
                  <a:lnTo>
                    <a:pt x="0" y="40"/>
                  </a:lnTo>
                  <a:lnTo>
                    <a:pt x="14" y="3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6"/>
            <p:cNvSpPr/>
            <p:nvPr/>
          </p:nvSpPr>
          <p:spPr>
            <a:xfrm>
              <a:off x="1623650" y="1612175"/>
              <a:ext cx="1775" cy="950"/>
            </a:xfrm>
            <a:custGeom>
              <a:avLst/>
              <a:gdLst/>
              <a:ahLst/>
              <a:cxnLst/>
              <a:rect l="l" t="t" r="r" b="b"/>
              <a:pathLst>
                <a:path w="71" h="38" extrusionOk="0">
                  <a:moveTo>
                    <a:pt x="70" y="0"/>
                  </a:moveTo>
                  <a:cubicBezTo>
                    <a:pt x="69" y="0"/>
                    <a:pt x="68" y="0"/>
                    <a:pt x="66" y="2"/>
                  </a:cubicBezTo>
                  <a:lnTo>
                    <a:pt x="1" y="38"/>
                  </a:lnTo>
                  <a:lnTo>
                    <a:pt x="5" y="3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6"/>
            <p:cNvSpPr/>
            <p:nvPr/>
          </p:nvSpPr>
          <p:spPr>
            <a:xfrm>
              <a:off x="1623775" y="1612175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65" y="0"/>
                  </a:moveTo>
                  <a:lnTo>
                    <a:pt x="0" y="38"/>
                  </a:lnTo>
                  <a:lnTo>
                    <a:pt x="5" y="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6"/>
            <p:cNvSpPr/>
            <p:nvPr/>
          </p:nvSpPr>
          <p:spPr>
            <a:xfrm>
              <a:off x="1623875" y="16121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4" y="1"/>
                  </a:moveTo>
                  <a:lnTo>
                    <a:pt x="1" y="39"/>
                  </a:lnTo>
                  <a:lnTo>
                    <a:pt x="3" y="3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6"/>
            <p:cNvSpPr/>
            <p:nvPr/>
          </p:nvSpPr>
          <p:spPr>
            <a:xfrm>
              <a:off x="1623950" y="16121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1"/>
                  </a:moveTo>
                  <a:lnTo>
                    <a:pt x="0" y="39"/>
                  </a:lnTo>
                  <a:lnTo>
                    <a:pt x="3" y="3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6"/>
            <p:cNvSpPr/>
            <p:nvPr/>
          </p:nvSpPr>
          <p:spPr>
            <a:xfrm>
              <a:off x="1624025" y="16121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1"/>
                  </a:moveTo>
                  <a:lnTo>
                    <a:pt x="0" y="39"/>
                  </a:lnTo>
                  <a:lnTo>
                    <a:pt x="3" y="39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6"/>
            <p:cNvSpPr/>
            <p:nvPr/>
          </p:nvSpPr>
          <p:spPr>
            <a:xfrm>
              <a:off x="1624100" y="1612175"/>
              <a:ext cx="1725" cy="925"/>
            </a:xfrm>
            <a:custGeom>
              <a:avLst/>
              <a:gdLst/>
              <a:ahLst/>
              <a:cxnLst/>
              <a:rect l="l" t="t" r="r" b="b"/>
              <a:pathLst>
                <a:path w="69" h="37" extrusionOk="0">
                  <a:moveTo>
                    <a:pt x="65" y="0"/>
                  </a:moveTo>
                  <a:lnTo>
                    <a:pt x="0" y="37"/>
                  </a:lnTo>
                  <a:lnTo>
                    <a:pt x="3" y="3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6"/>
            <p:cNvSpPr/>
            <p:nvPr/>
          </p:nvSpPr>
          <p:spPr>
            <a:xfrm>
              <a:off x="1624175" y="1612175"/>
              <a:ext cx="1675" cy="950"/>
            </a:xfrm>
            <a:custGeom>
              <a:avLst/>
              <a:gdLst/>
              <a:ahLst/>
              <a:cxnLst/>
              <a:rect l="l" t="t" r="r" b="b"/>
              <a:pathLst>
                <a:path w="67" h="38" extrusionOk="0">
                  <a:moveTo>
                    <a:pt x="65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6"/>
            <p:cNvSpPr/>
            <p:nvPr/>
          </p:nvSpPr>
          <p:spPr>
            <a:xfrm>
              <a:off x="1624250" y="1612175"/>
              <a:ext cx="1675" cy="950"/>
            </a:xfrm>
            <a:custGeom>
              <a:avLst/>
              <a:gdLst/>
              <a:ahLst/>
              <a:cxnLst/>
              <a:rect l="l" t="t" r="r" b="b"/>
              <a:pathLst>
                <a:path w="67" h="38" extrusionOk="0">
                  <a:moveTo>
                    <a:pt x="65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6"/>
            <p:cNvSpPr/>
            <p:nvPr/>
          </p:nvSpPr>
          <p:spPr>
            <a:xfrm>
              <a:off x="1624300" y="161220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7"/>
                  </a:lnTo>
                  <a:lnTo>
                    <a:pt x="2" y="3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6"/>
            <p:cNvSpPr/>
            <p:nvPr/>
          </p:nvSpPr>
          <p:spPr>
            <a:xfrm>
              <a:off x="1624375" y="16122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1"/>
                  </a:moveTo>
                  <a:lnTo>
                    <a:pt x="1" y="38"/>
                  </a:lnTo>
                  <a:lnTo>
                    <a:pt x="4" y="40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6"/>
            <p:cNvSpPr/>
            <p:nvPr/>
          </p:nvSpPr>
          <p:spPr>
            <a:xfrm>
              <a:off x="1624450" y="16122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8"/>
                  </a:lnTo>
                  <a:lnTo>
                    <a:pt x="2" y="39"/>
                  </a:lnTo>
                  <a:lnTo>
                    <a:pt x="67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6"/>
            <p:cNvSpPr/>
            <p:nvPr/>
          </p:nvSpPr>
          <p:spPr>
            <a:xfrm>
              <a:off x="1624500" y="16122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5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6"/>
            <p:cNvSpPr/>
            <p:nvPr/>
          </p:nvSpPr>
          <p:spPr>
            <a:xfrm>
              <a:off x="1624575" y="1612325"/>
              <a:ext cx="1675" cy="950"/>
            </a:xfrm>
            <a:custGeom>
              <a:avLst/>
              <a:gdLst/>
              <a:ahLst/>
              <a:cxnLst/>
              <a:rect l="l" t="t" r="r" b="b"/>
              <a:pathLst>
                <a:path w="67" h="38" extrusionOk="0">
                  <a:moveTo>
                    <a:pt x="65" y="0"/>
                  </a:moveTo>
                  <a:lnTo>
                    <a:pt x="0" y="36"/>
                  </a:lnTo>
                  <a:lnTo>
                    <a:pt x="3" y="38"/>
                  </a:lnTo>
                  <a:lnTo>
                    <a:pt x="67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6"/>
            <p:cNvSpPr/>
            <p:nvPr/>
          </p:nvSpPr>
          <p:spPr>
            <a:xfrm>
              <a:off x="1624625" y="16123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7"/>
                  </a:lnTo>
                  <a:lnTo>
                    <a:pt x="2" y="3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6"/>
            <p:cNvSpPr/>
            <p:nvPr/>
          </p:nvSpPr>
          <p:spPr>
            <a:xfrm>
              <a:off x="1626275" y="1623650"/>
              <a:ext cx="9550" cy="5500"/>
            </a:xfrm>
            <a:custGeom>
              <a:avLst/>
              <a:gdLst/>
              <a:ahLst/>
              <a:cxnLst/>
              <a:rect l="l" t="t" r="r" b="b"/>
              <a:pathLst>
                <a:path w="382" h="220" extrusionOk="0">
                  <a:moveTo>
                    <a:pt x="65" y="1"/>
                  </a:moveTo>
                  <a:lnTo>
                    <a:pt x="0" y="37"/>
                  </a:lnTo>
                  <a:lnTo>
                    <a:pt x="316" y="220"/>
                  </a:lnTo>
                  <a:lnTo>
                    <a:pt x="382" y="18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6"/>
            <p:cNvSpPr/>
            <p:nvPr/>
          </p:nvSpPr>
          <p:spPr>
            <a:xfrm>
              <a:off x="1623075" y="1613075"/>
              <a:ext cx="3250" cy="11525"/>
            </a:xfrm>
            <a:custGeom>
              <a:avLst/>
              <a:gdLst/>
              <a:ahLst/>
              <a:cxnLst/>
              <a:rect l="l" t="t" r="r" b="b"/>
              <a:pathLst>
                <a:path w="130" h="461" extrusionOk="0">
                  <a:moveTo>
                    <a:pt x="36" y="0"/>
                  </a:moveTo>
                  <a:cubicBezTo>
                    <a:pt x="15" y="0"/>
                    <a:pt x="1" y="17"/>
                    <a:pt x="1" y="47"/>
                  </a:cubicBezTo>
                  <a:lnTo>
                    <a:pt x="1" y="386"/>
                  </a:lnTo>
                  <a:lnTo>
                    <a:pt x="130" y="460"/>
                  </a:lnTo>
                  <a:lnTo>
                    <a:pt x="130" y="121"/>
                  </a:lnTo>
                  <a:cubicBezTo>
                    <a:pt x="127" y="76"/>
                    <a:pt x="104" y="34"/>
                    <a:pt x="64" y="9"/>
                  </a:cubicBezTo>
                  <a:cubicBezTo>
                    <a:pt x="54" y="3"/>
                    <a:pt x="45" y="0"/>
                    <a:pt x="3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6"/>
            <p:cNvSpPr/>
            <p:nvPr/>
          </p:nvSpPr>
          <p:spPr>
            <a:xfrm>
              <a:off x="1624675" y="1612350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0" y="38"/>
                  </a:moveTo>
                  <a:lnTo>
                    <a:pt x="66" y="1"/>
                  </a:lnTo>
                  <a:lnTo>
                    <a:pt x="66" y="1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6"/>
            <p:cNvSpPr/>
            <p:nvPr/>
          </p:nvSpPr>
          <p:spPr>
            <a:xfrm>
              <a:off x="1624700" y="161237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1"/>
                  </a:moveTo>
                  <a:lnTo>
                    <a:pt x="1" y="37"/>
                  </a:lnTo>
                  <a:lnTo>
                    <a:pt x="4" y="40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6"/>
            <p:cNvSpPr/>
            <p:nvPr/>
          </p:nvSpPr>
          <p:spPr>
            <a:xfrm>
              <a:off x="1624775" y="161242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7"/>
                  </a:lnTo>
                  <a:lnTo>
                    <a:pt x="4" y="40"/>
                  </a:lnTo>
                  <a:lnTo>
                    <a:pt x="67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6"/>
            <p:cNvSpPr/>
            <p:nvPr/>
          </p:nvSpPr>
          <p:spPr>
            <a:xfrm>
              <a:off x="1624850" y="161245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1"/>
                  </a:moveTo>
                  <a:lnTo>
                    <a:pt x="1" y="39"/>
                  </a:lnTo>
                  <a:lnTo>
                    <a:pt x="4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6"/>
            <p:cNvSpPr/>
            <p:nvPr/>
          </p:nvSpPr>
          <p:spPr>
            <a:xfrm>
              <a:off x="1624925" y="16125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0"/>
                  </a:moveTo>
                  <a:lnTo>
                    <a:pt x="1" y="38"/>
                  </a:lnTo>
                  <a:cubicBezTo>
                    <a:pt x="1" y="39"/>
                    <a:pt x="2" y="39"/>
                    <a:pt x="3" y="41"/>
                  </a:cubicBez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6"/>
            <p:cNvSpPr/>
            <p:nvPr/>
          </p:nvSpPr>
          <p:spPr>
            <a:xfrm>
              <a:off x="1625000" y="16125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6"/>
            <p:cNvSpPr/>
            <p:nvPr/>
          </p:nvSpPr>
          <p:spPr>
            <a:xfrm>
              <a:off x="1625075" y="16126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0" y="36"/>
                  </a:lnTo>
                  <a:lnTo>
                    <a:pt x="2" y="39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6"/>
            <p:cNvSpPr/>
            <p:nvPr/>
          </p:nvSpPr>
          <p:spPr>
            <a:xfrm>
              <a:off x="1625150" y="161267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4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7" y="3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6"/>
            <p:cNvSpPr/>
            <p:nvPr/>
          </p:nvSpPr>
          <p:spPr>
            <a:xfrm>
              <a:off x="1625225" y="161275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40"/>
                    <a:pt x="2" y="40"/>
                    <a:pt x="2" y="41"/>
                  </a:cubicBez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6"/>
            <p:cNvSpPr/>
            <p:nvPr/>
          </p:nvSpPr>
          <p:spPr>
            <a:xfrm>
              <a:off x="1625250" y="16128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7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6"/>
            <p:cNvSpPr/>
            <p:nvPr/>
          </p:nvSpPr>
          <p:spPr>
            <a:xfrm>
              <a:off x="1625325" y="16129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6" y="0"/>
                  </a:moveTo>
                  <a:lnTo>
                    <a:pt x="1" y="38"/>
                  </a:lnTo>
                  <a:lnTo>
                    <a:pt x="3" y="39"/>
                  </a:lnTo>
                  <a:lnTo>
                    <a:pt x="67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6"/>
            <p:cNvSpPr/>
            <p:nvPr/>
          </p:nvSpPr>
          <p:spPr>
            <a:xfrm>
              <a:off x="1625400" y="161297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6"/>
            <p:cNvSpPr/>
            <p:nvPr/>
          </p:nvSpPr>
          <p:spPr>
            <a:xfrm>
              <a:off x="1625475" y="161305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7" y="3"/>
                  </a:lnTo>
                  <a:cubicBezTo>
                    <a:pt x="66" y="2"/>
                    <a:pt x="66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6"/>
            <p:cNvSpPr/>
            <p:nvPr/>
          </p:nvSpPr>
          <p:spPr>
            <a:xfrm>
              <a:off x="1625500" y="1613100"/>
              <a:ext cx="1725" cy="1050"/>
            </a:xfrm>
            <a:custGeom>
              <a:avLst/>
              <a:gdLst/>
              <a:ahLst/>
              <a:cxnLst/>
              <a:rect l="l" t="t" r="r" b="b"/>
              <a:pathLst>
                <a:path w="69" h="42" extrusionOk="0">
                  <a:moveTo>
                    <a:pt x="66" y="1"/>
                  </a:moveTo>
                  <a:lnTo>
                    <a:pt x="1" y="39"/>
                  </a:lnTo>
                  <a:lnTo>
                    <a:pt x="4" y="42"/>
                  </a:lnTo>
                  <a:lnTo>
                    <a:pt x="69" y="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6"/>
            <p:cNvSpPr/>
            <p:nvPr/>
          </p:nvSpPr>
          <p:spPr>
            <a:xfrm>
              <a:off x="1625575" y="1613225"/>
              <a:ext cx="1775" cy="1075"/>
            </a:xfrm>
            <a:custGeom>
              <a:avLst/>
              <a:gdLst/>
              <a:ahLst/>
              <a:cxnLst/>
              <a:rect l="l" t="t" r="r" b="b"/>
              <a:pathLst>
                <a:path w="71" h="43" extrusionOk="0">
                  <a:moveTo>
                    <a:pt x="66" y="0"/>
                  </a:moveTo>
                  <a:lnTo>
                    <a:pt x="1" y="37"/>
                  </a:lnTo>
                  <a:cubicBezTo>
                    <a:pt x="2" y="39"/>
                    <a:pt x="4" y="41"/>
                    <a:pt x="5" y="42"/>
                  </a:cubicBezTo>
                  <a:lnTo>
                    <a:pt x="70" y="6"/>
                  </a:lnTo>
                  <a:cubicBezTo>
                    <a:pt x="69" y="3"/>
                    <a:pt x="67" y="2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6"/>
            <p:cNvSpPr/>
            <p:nvPr/>
          </p:nvSpPr>
          <p:spPr>
            <a:xfrm>
              <a:off x="1625700" y="1613325"/>
              <a:ext cx="1750" cy="1200"/>
            </a:xfrm>
            <a:custGeom>
              <a:avLst/>
              <a:gdLst/>
              <a:ahLst/>
              <a:cxnLst/>
              <a:rect l="l" t="t" r="r" b="b"/>
              <a:pathLst>
                <a:path w="70" h="48" extrusionOk="0">
                  <a:moveTo>
                    <a:pt x="65" y="1"/>
                  </a:moveTo>
                  <a:lnTo>
                    <a:pt x="0" y="38"/>
                  </a:lnTo>
                  <a:cubicBezTo>
                    <a:pt x="1" y="41"/>
                    <a:pt x="3" y="44"/>
                    <a:pt x="4" y="47"/>
                  </a:cubicBezTo>
                  <a:lnTo>
                    <a:pt x="70" y="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6"/>
            <p:cNvSpPr/>
            <p:nvPr/>
          </p:nvSpPr>
          <p:spPr>
            <a:xfrm>
              <a:off x="1625800" y="1613550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66" y="0"/>
                  </a:moveTo>
                  <a:lnTo>
                    <a:pt x="0" y="38"/>
                  </a:lnTo>
                  <a:lnTo>
                    <a:pt x="5" y="44"/>
                  </a:lnTo>
                  <a:lnTo>
                    <a:pt x="69" y="6"/>
                  </a:lnTo>
                  <a:cubicBezTo>
                    <a:pt x="67" y="3"/>
                    <a:pt x="67" y="2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6"/>
            <p:cNvSpPr/>
            <p:nvPr/>
          </p:nvSpPr>
          <p:spPr>
            <a:xfrm>
              <a:off x="1625900" y="161370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1" y="38"/>
                  </a:lnTo>
                  <a:cubicBezTo>
                    <a:pt x="1" y="38"/>
                    <a:pt x="2" y="39"/>
                    <a:pt x="2" y="41"/>
                  </a:cubicBezTo>
                  <a:lnTo>
                    <a:pt x="66" y="3"/>
                  </a:lnTo>
                  <a:cubicBezTo>
                    <a:pt x="66" y="2"/>
                    <a:pt x="66" y="2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6"/>
            <p:cNvSpPr/>
            <p:nvPr/>
          </p:nvSpPr>
          <p:spPr>
            <a:xfrm>
              <a:off x="1625950" y="161377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7" y="4"/>
                  </a:lnTo>
                  <a:cubicBezTo>
                    <a:pt x="65" y="3"/>
                    <a:pt x="65" y="2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6"/>
            <p:cNvSpPr/>
            <p:nvPr/>
          </p:nvSpPr>
          <p:spPr>
            <a:xfrm>
              <a:off x="1625975" y="161387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38"/>
                    <a:pt x="2" y="40"/>
                    <a:pt x="2" y="41"/>
                  </a:cubicBezTo>
                  <a:lnTo>
                    <a:pt x="67" y="3"/>
                  </a:lnTo>
                  <a:cubicBezTo>
                    <a:pt x="66" y="2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6"/>
            <p:cNvSpPr/>
            <p:nvPr/>
          </p:nvSpPr>
          <p:spPr>
            <a:xfrm>
              <a:off x="1626025" y="161395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0" y="38"/>
                  </a:lnTo>
                  <a:cubicBezTo>
                    <a:pt x="0" y="38"/>
                    <a:pt x="2" y="39"/>
                    <a:pt x="2" y="41"/>
                  </a:cubicBezTo>
                  <a:lnTo>
                    <a:pt x="67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6"/>
            <p:cNvSpPr/>
            <p:nvPr/>
          </p:nvSpPr>
          <p:spPr>
            <a:xfrm>
              <a:off x="1626050" y="161402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39"/>
                    <a:pt x="2" y="39"/>
                    <a:pt x="2" y="41"/>
                  </a:cubicBezTo>
                  <a:lnTo>
                    <a:pt x="66" y="3"/>
                  </a:lnTo>
                  <a:cubicBezTo>
                    <a:pt x="66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6"/>
            <p:cNvSpPr/>
            <p:nvPr/>
          </p:nvSpPr>
          <p:spPr>
            <a:xfrm>
              <a:off x="1626075" y="16141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2" y="38"/>
                  </a:lnTo>
                  <a:lnTo>
                    <a:pt x="1" y="38"/>
                  </a:lnTo>
                  <a:cubicBezTo>
                    <a:pt x="2" y="39"/>
                    <a:pt x="2" y="39"/>
                    <a:pt x="2" y="41"/>
                  </a:cubicBezTo>
                  <a:lnTo>
                    <a:pt x="68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6"/>
            <p:cNvSpPr/>
            <p:nvPr/>
          </p:nvSpPr>
          <p:spPr>
            <a:xfrm>
              <a:off x="1626125" y="161417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6" y="4"/>
                  </a:lnTo>
                  <a:cubicBezTo>
                    <a:pt x="66" y="3"/>
                    <a:pt x="64" y="1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6"/>
            <p:cNvSpPr/>
            <p:nvPr/>
          </p:nvSpPr>
          <p:spPr>
            <a:xfrm>
              <a:off x="1626150" y="161427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1" y="38"/>
                  </a:lnTo>
                  <a:cubicBezTo>
                    <a:pt x="1" y="38"/>
                    <a:pt x="1" y="40"/>
                    <a:pt x="1" y="41"/>
                  </a:cubicBezTo>
                  <a:lnTo>
                    <a:pt x="66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6"/>
            <p:cNvSpPr/>
            <p:nvPr/>
          </p:nvSpPr>
          <p:spPr>
            <a:xfrm>
              <a:off x="1626150" y="161435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6" y="0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6" y="5"/>
                  </a:lnTo>
                  <a:cubicBezTo>
                    <a:pt x="66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6"/>
            <p:cNvSpPr/>
            <p:nvPr/>
          </p:nvSpPr>
          <p:spPr>
            <a:xfrm>
              <a:off x="1626200" y="1614425"/>
              <a:ext cx="1650" cy="1075"/>
            </a:xfrm>
            <a:custGeom>
              <a:avLst/>
              <a:gdLst/>
              <a:ahLst/>
              <a:cxnLst/>
              <a:rect l="l" t="t" r="r" b="b"/>
              <a:pathLst>
                <a:path w="66" h="43" extrusionOk="0">
                  <a:moveTo>
                    <a:pt x="64" y="0"/>
                  </a:moveTo>
                  <a:lnTo>
                    <a:pt x="0" y="38"/>
                  </a:lnTo>
                  <a:lnTo>
                    <a:pt x="2" y="42"/>
                  </a:lnTo>
                  <a:lnTo>
                    <a:pt x="66" y="5"/>
                  </a:lnTo>
                  <a:cubicBezTo>
                    <a:pt x="66" y="3"/>
                    <a:pt x="66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6"/>
            <p:cNvSpPr/>
            <p:nvPr/>
          </p:nvSpPr>
          <p:spPr>
            <a:xfrm>
              <a:off x="1626225" y="161452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5" y="1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5" y="3"/>
                  </a:lnTo>
                  <a:cubicBezTo>
                    <a:pt x="65" y="2"/>
                    <a:pt x="65" y="2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6"/>
            <p:cNvSpPr/>
            <p:nvPr/>
          </p:nvSpPr>
          <p:spPr>
            <a:xfrm>
              <a:off x="1626225" y="161460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6" y="0"/>
                  </a:moveTo>
                  <a:lnTo>
                    <a:pt x="1" y="38"/>
                  </a:lnTo>
                  <a:cubicBezTo>
                    <a:pt x="1" y="40"/>
                    <a:pt x="1" y="40"/>
                    <a:pt x="1" y="41"/>
                  </a:cubicBezTo>
                  <a:lnTo>
                    <a:pt x="66" y="5"/>
                  </a:lnTo>
                  <a:cubicBezTo>
                    <a:pt x="66" y="3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6"/>
            <p:cNvSpPr/>
            <p:nvPr/>
          </p:nvSpPr>
          <p:spPr>
            <a:xfrm>
              <a:off x="1626275" y="1614675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6"/>
            <p:cNvSpPr/>
            <p:nvPr/>
          </p:nvSpPr>
          <p:spPr>
            <a:xfrm>
              <a:off x="1626275" y="161477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6"/>
            <p:cNvSpPr/>
            <p:nvPr/>
          </p:nvSpPr>
          <p:spPr>
            <a:xfrm>
              <a:off x="1626275" y="161485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5" y="1"/>
                  </a:moveTo>
                  <a:lnTo>
                    <a:pt x="0" y="38"/>
                  </a:lnTo>
                  <a:cubicBezTo>
                    <a:pt x="0" y="38"/>
                    <a:pt x="0" y="40"/>
                    <a:pt x="0" y="41"/>
                  </a:cubicBezTo>
                  <a:lnTo>
                    <a:pt x="65" y="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6"/>
            <p:cNvSpPr/>
            <p:nvPr/>
          </p:nvSpPr>
          <p:spPr>
            <a:xfrm>
              <a:off x="1626300" y="161492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4" y="3"/>
                  </a:lnTo>
                  <a:cubicBezTo>
                    <a:pt x="64" y="3"/>
                    <a:pt x="64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6"/>
            <p:cNvSpPr/>
            <p:nvPr/>
          </p:nvSpPr>
          <p:spPr>
            <a:xfrm>
              <a:off x="1626300" y="1615000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4" y="5"/>
                  </a:lnTo>
                  <a:cubicBezTo>
                    <a:pt x="64" y="3"/>
                    <a:pt x="64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6"/>
            <p:cNvSpPr/>
            <p:nvPr/>
          </p:nvSpPr>
          <p:spPr>
            <a:xfrm>
              <a:off x="1626300" y="1615100"/>
              <a:ext cx="1625" cy="1000"/>
            </a:xfrm>
            <a:custGeom>
              <a:avLst/>
              <a:gdLst/>
              <a:ahLst/>
              <a:cxnLst/>
              <a:rect l="l" t="t" r="r" b="b"/>
              <a:pathLst>
                <a:path w="65" h="40" extrusionOk="0">
                  <a:moveTo>
                    <a:pt x="64" y="1"/>
                  </a:moveTo>
                  <a:lnTo>
                    <a:pt x="1" y="37"/>
                  </a:lnTo>
                  <a:lnTo>
                    <a:pt x="1" y="40"/>
                  </a:lnTo>
                  <a:lnTo>
                    <a:pt x="64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6"/>
            <p:cNvSpPr/>
            <p:nvPr/>
          </p:nvSpPr>
          <p:spPr>
            <a:xfrm>
              <a:off x="1634175" y="1628200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66" y="0"/>
                  </a:moveTo>
                  <a:lnTo>
                    <a:pt x="0" y="38"/>
                  </a:lnTo>
                  <a:lnTo>
                    <a:pt x="131" y="113"/>
                  </a:lnTo>
                  <a:lnTo>
                    <a:pt x="195" y="76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6"/>
            <p:cNvSpPr/>
            <p:nvPr/>
          </p:nvSpPr>
          <p:spPr>
            <a:xfrm>
              <a:off x="1637425" y="1621600"/>
              <a:ext cx="1675" cy="9450"/>
            </a:xfrm>
            <a:custGeom>
              <a:avLst/>
              <a:gdLst/>
              <a:ahLst/>
              <a:cxnLst/>
              <a:rect l="l" t="t" r="r" b="b"/>
              <a:pathLst>
                <a:path w="67" h="378" extrusionOk="0">
                  <a:moveTo>
                    <a:pt x="66" y="0"/>
                  </a:moveTo>
                  <a:lnTo>
                    <a:pt x="1" y="38"/>
                  </a:lnTo>
                  <a:lnTo>
                    <a:pt x="1" y="377"/>
                  </a:lnTo>
                  <a:lnTo>
                    <a:pt x="65" y="34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6"/>
            <p:cNvSpPr/>
            <p:nvPr/>
          </p:nvSpPr>
          <p:spPr>
            <a:xfrm>
              <a:off x="1634675" y="1618625"/>
              <a:ext cx="1775" cy="1000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70" y="0"/>
                  </a:moveTo>
                  <a:cubicBezTo>
                    <a:pt x="69" y="0"/>
                    <a:pt x="66" y="2"/>
                    <a:pt x="64" y="3"/>
                  </a:cubicBezTo>
                  <a:lnTo>
                    <a:pt x="1" y="40"/>
                  </a:lnTo>
                  <a:lnTo>
                    <a:pt x="1" y="40"/>
                  </a:lnTo>
                  <a:lnTo>
                    <a:pt x="6" y="38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6"/>
            <p:cNvSpPr/>
            <p:nvPr/>
          </p:nvSpPr>
          <p:spPr>
            <a:xfrm>
              <a:off x="1634825" y="1618575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9" y="1"/>
                  </a:moveTo>
                  <a:lnTo>
                    <a:pt x="64" y="2"/>
                  </a:lnTo>
                  <a:lnTo>
                    <a:pt x="0" y="40"/>
                  </a:lnTo>
                  <a:lnTo>
                    <a:pt x="5" y="3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6"/>
            <p:cNvSpPr/>
            <p:nvPr/>
          </p:nvSpPr>
          <p:spPr>
            <a:xfrm>
              <a:off x="1634925" y="16185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5" y="1"/>
                  </a:moveTo>
                  <a:lnTo>
                    <a:pt x="1" y="39"/>
                  </a:lnTo>
                  <a:lnTo>
                    <a:pt x="4" y="3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6"/>
            <p:cNvSpPr/>
            <p:nvPr/>
          </p:nvSpPr>
          <p:spPr>
            <a:xfrm>
              <a:off x="1635000" y="16185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6" y="1"/>
                  </a:moveTo>
                  <a:lnTo>
                    <a:pt x="1" y="39"/>
                  </a:lnTo>
                  <a:lnTo>
                    <a:pt x="4" y="3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6"/>
            <p:cNvSpPr/>
            <p:nvPr/>
          </p:nvSpPr>
          <p:spPr>
            <a:xfrm>
              <a:off x="1635125" y="1618575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1"/>
                  </a:moveTo>
                  <a:lnTo>
                    <a:pt x="0" y="37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6"/>
            <p:cNvSpPr/>
            <p:nvPr/>
          </p:nvSpPr>
          <p:spPr>
            <a:xfrm>
              <a:off x="1635175" y="161857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9"/>
                  </a:lnTo>
                  <a:lnTo>
                    <a:pt x="4" y="39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6"/>
            <p:cNvSpPr/>
            <p:nvPr/>
          </p:nvSpPr>
          <p:spPr>
            <a:xfrm>
              <a:off x="1635250" y="161857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9"/>
                  </a:lnTo>
                  <a:lnTo>
                    <a:pt x="4" y="39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6"/>
            <p:cNvSpPr/>
            <p:nvPr/>
          </p:nvSpPr>
          <p:spPr>
            <a:xfrm>
              <a:off x="1635325" y="161857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9"/>
                  </a:lnTo>
                  <a:lnTo>
                    <a:pt x="2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6"/>
            <p:cNvSpPr/>
            <p:nvPr/>
          </p:nvSpPr>
          <p:spPr>
            <a:xfrm>
              <a:off x="1635375" y="16186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5" y="0"/>
                  </a:moveTo>
                  <a:lnTo>
                    <a:pt x="0" y="37"/>
                  </a:lnTo>
                  <a:lnTo>
                    <a:pt x="3" y="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6"/>
            <p:cNvSpPr/>
            <p:nvPr/>
          </p:nvSpPr>
          <p:spPr>
            <a:xfrm>
              <a:off x="1635450" y="1618625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5" y="0"/>
                  </a:moveTo>
                  <a:lnTo>
                    <a:pt x="0" y="38"/>
                  </a:lnTo>
                  <a:lnTo>
                    <a:pt x="0" y="40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6"/>
            <p:cNvSpPr/>
            <p:nvPr/>
          </p:nvSpPr>
          <p:spPr>
            <a:xfrm>
              <a:off x="1635500" y="16186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1" y="37"/>
                  </a:moveTo>
                  <a:lnTo>
                    <a:pt x="1" y="39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1" y="37"/>
                  </a:lnTo>
                  <a:close/>
                  <a:moveTo>
                    <a:pt x="65" y="1"/>
                  </a:moveTo>
                  <a:lnTo>
                    <a:pt x="2" y="38"/>
                  </a:lnTo>
                  <a:lnTo>
                    <a:pt x="2" y="38"/>
                  </a:lnTo>
                  <a:lnTo>
                    <a:pt x="4" y="39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6"/>
            <p:cNvSpPr/>
            <p:nvPr/>
          </p:nvSpPr>
          <p:spPr>
            <a:xfrm>
              <a:off x="1635575" y="16186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1"/>
                  </a:moveTo>
                  <a:lnTo>
                    <a:pt x="1" y="39"/>
                  </a:lnTo>
                  <a:lnTo>
                    <a:pt x="4" y="40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6"/>
            <p:cNvSpPr/>
            <p:nvPr/>
          </p:nvSpPr>
          <p:spPr>
            <a:xfrm>
              <a:off x="1635650" y="16187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8"/>
                  </a:lnTo>
                  <a:lnTo>
                    <a:pt x="2" y="39"/>
                  </a:lnTo>
                  <a:lnTo>
                    <a:pt x="67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6"/>
            <p:cNvSpPr/>
            <p:nvPr/>
          </p:nvSpPr>
          <p:spPr>
            <a:xfrm>
              <a:off x="1635700" y="16187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5" y="1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6"/>
            <p:cNvSpPr/>
            <p:nvPr/>
          </p:nvSpPr>
          <p:spPr>
            <a:xfrm>
              <a:off x="1635775" y="1618775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5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7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6"/>
            <p:cNvSpPr/>
            <p:nvPr/>
          </p:nvSpPr>
          <p:spPr>
            <a:xfrm>
              <a:off x="1637425" y="1630075"/>
              <a:ext cx="9525" cy="5550"/>
            </a:xfrm>
            <a:custGeom>
              <a:avLst/>
              <a:gdLst/>
              <a:ahLst/>
              <a:cxnLst/>
              <a:rect l="l" t="t" r="r" b="b"/>
              <a:pathLst>
                <a:path w="381" h="222" extrusionOk="0">
                  <a:moveTo>
                    <a:pt x="65" y="1"/>
                  </a:moveTo>
                  <a:lnTo>
                    <a:pt x="1" y="38"/>
                  </a:lnTo>
                  <a:lnTo>
                    <a:pt x="317" y="221"/>
                  </a:lnTo>
                  <a:lnTo>
                    <a:pt x="381" y="18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6"/>
            <p:cNvSpPr/>
            <p:nvPr/>
          </p:nvSpPr>
          <p:spPr>
            <a:xfrm>
              <a:off x="1635850" y="1618800"/>
              <a:ext cx="1600" cy="975"/>
            </a:xfrm>
            <a:custGeom>
              <a:avLst/>
              <a:gdLst/>
              <a:ahLst/>
              <a:cxnLst/>
              <a:rect l="l" t="t" r="r" b="b"/>
              <a:pathLst>
                <a:path w="64" h="39" extrusionOk="0">
                  <a:moveTo>
                    <a:pt x="0" y="38"/>
                  </a:moveTo>
                  <a:lnTo>
                    <a:pt x="64" y="1"/>
                  </a:lnTo>
                  <a:lnTo>
                    <a:pt x="64" y="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6"/>
            <p:cNvSpPr/>
            <p:nvPr/>
          </p:nvSpPr>
          <p:spPr>
            <a:xfrm>
              <a:off x="1635850" y="161880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5" y="1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6"/>
            <p:cNvSpPr/>
            <p:nvPr/>
          </p:nvSpPr>
          <p:spPr>
            <a:xfrm>
              <a:off x="1635900" y="16188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6"/>
            <p:cNvSpPr/>
            <p:nvPr/>
          </p:nvSpPr>
          <p:spPr>
            <a:xfrm>
              <a:off x="1635975" y="16188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1"/>
                  </a:moveTo>
                  <a:lnTo>
                    <a:pt x="1" y="38"/>
                  </a:lnTo>
                  <a:lnTo>
                    <a:pt x="4" y="40"/>
                  </a:lnTo>
                  <a:lnTo>
                    <a:pt x="68" y="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6"/>
            <p:cNvSpPr/>
            <p:nvPr/>
          </p:nvSpPr>
          <p:spPr>
            <a:xfrm>
              <a:off x="1636100" y="161895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0"/>
                  </a:moveTo>
                  <a:lnTo>
                    <a:pt x="0" y="38"/>
                  </a:lnTo>
                  <a:lnTo>
                    <a:pt x="2" y="40"/>
                  </a:lnTo>
                  <a:lnTo>
                    <a:pt x="67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6"/>
            <p:cNvSpPr/>
            <p:nvPr/>
          </p:nvSpPr>
          <p:spPr>
            <a:xfrm>
              <a:off x="1636125" y="161897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1" y="39"/>
                  </a:lnTo>
                  <a:lnTo>
                    <a:pt x="4" y="41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6"/>
            <p:cNvSpPr/>
            <p:nvPr/>
          </p:nvSpPr>
          <p:spPr>
            <a:xfrm>
              <a:off x="1636200" y="16190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1" y="38"/>
                  </a:lnTo>
                  <a:cubicBezTo>
                    <a:pt x="1" y="38"/>
                    <a:pt x="2" y="40"/>
                    <a:pt x="3" y="41"/>
                  </a:cubicBez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6"/>
            <p:cNvSpPr/>
            <p:nvPr/>
          </p:nvSpPr>
          <p:spPr>
            <a:xfrm>
              <a:off x="1636275" y="161912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1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6"/>
            <p:cNvSpPr/>
            <p:nvPr/>
          </p:nvSpPr>
          <p:spPr>
            <a:xfrm>
              <a:off x="1636350" y="161920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1"/>
                  </a:moveTo>
                  <a:lnTo>
                    <a:pt x="0" y="37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6"/>
            <p:cNvSpPr/>
            <p:nvPr/>
          </p:nvSpPr>
          <p:spPr>
            <a:xfrm>
              <a:off x="1636425" y="161925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6"/>
            <p:cNvSpPr/>
            <p:nvPr/>
          </p:nvSpPr>
          <p:spPr>
            <a:xfrm>
              <a:off x="1636500" y="161935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4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6"/>
            <p:cNvSpPr/>
            <p:nvPr/>
          </p:nvSpPr>
          <p:spPr>
            <a:xfrm>
              <a:off x="1636525" y="161937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6" y="1"/>
                  </a:moveTo>
                  <a:lnTo>
                    <a:pt x="1" y="39"/>
                  </a:lnTo>
                  <a:cubicBezTo>
                    <a:pt x="2" y="40"/>
                    <a:pt x="2" y="40"/>
                    <a:pt x="3" y="41"/>
                  </a:cubicBezTo>
                  <a:lnTo>
                    <a:pt x="67" y="4"/>
                  </a:lnTo>
                  <a:cubicBezTo>
                    <a:pt x="67" y="4"/>
                    <a:pt x="66" y="2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6"/>
            <p:cNvSpPr/>
            <p:nvPr/>
          </p:nvSpPr>
          <p:spPr>
            <a:xfrm>
              <a:off x="1636600" y="16194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0" y="38"/>
                  </a:lnTo>
                  <a:cubicBezTo>
                    <a:pt x="2" y="40"/>
                    <a:pt x="2" y="40"/>
                    <a:pt x="3" y="41"/>
                  </a:cubicBez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6"/>
            <p:cNvSpPr/>
            <p:nvPr/>
          </p:nvSpPr>
          <p:spPr>
            <a:xfrm>
              <a:off x="1636675" y="1619525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64" y="1"/>
                  </a:moveTo>
                  <a:lnTo>
                    <a:pt x="0" y="38"/>
                  </a:lnTo>
                  <a:lnTo>
                    <a:pt x="3" y="43"/>
                  </a:lnTo>
                  <a:lnTo>
                    <a:pt x="67" y="5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6"/>
            <p:cNvSpPr/>
            <p:nvPr/>
          </p:nvSpPr>
          <p:spPr>
            <a:xfrm>
              <a:off x="1636750" y="16196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4" y="1"/>
                  </a:moveTo>
                  <a:lnTo>
                    <a:pt x="0" y="39"/>
                  </a:lnTo>
                  <a:lnTo>
                    <a:pt x="3" y="44"/>
                  </a:lnTo>
                  <a:lnTo>
                    <a:pt x="68" y="7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6"/>
            <p:cNvSpPr/>
            <p:nvPr/>
          </p:nvSpPr>
          <p:spPr>
            <a:xfrm>
              <a:off x="1636825" y="1619775"/>
              <a:ext cx="1750" cy="1150"/>
            </a:xfrm>
            <a:custGeom>
              <a:avLst/>
              <a:gdLst/>
              <a:ahLst/>
              <a:cxnLst/>
              <a:rect l="l" t="t" r="r" b="b"/>
              <a:pathLst>
                <a:path w="70" h="46" extrusionOk="0">
                  <a:moveTo>
                    <a:pt x="65" y="1"/>
                  </a:moveTo>
                  <a:lnTo>
                    <a:pt x="0" y="38"/>
                  </a:lnTo>
                  <a:cubicBezTo>
                    <a:pt x="3" y="41"/>
                    <a:pt x="5" y="43"/>
                    <a:pt x="6" y="46"/>
                  </a:cubicBezTo>
                  <a:lnTo>
                    <a:pt x="70" y="8"/>
                  </a:lnTo>
                  <a:cubicBezTo>
                    <a:pt x="68" y="7"/>
                    <a:pt x="67" y="4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6"/>
            <p:cNvSpPr/>
            <p:nvPr/>
          </p:nvSpPr>
          <p:spPr>
            <a:xfrm>
              <a:off x="1636950" y="1619975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65" y="0"/>
                  </a:moveTo>
                  <a:lnTo>
                    <a:pt x="1" y="38"/>
                  </a:lnTo>
                  <a:lnTo>
                    <a:pt x="4" y="44"/>
                  </a:lnTo>
                  <a:lnTo>
                    <a:pt x="68" y="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6"/>
            <p:cNvSpPr/>
            <p:nvPr/>
          </p:nvSpPr>
          <p:spPr>
            <a:xfrm>
              <a:off x="1637025" y="1620100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65" y="1"/>
                  </a:moveTo>
                  <a:lnTo>
                    <a:pt x="1" y="39"/>
                  </a:lnTo>
                  <a:lnTo>
                    <a:pt x="2" y="43"/>
                  </a:lnTo>
                  <a:lnTo>
                    <a:pt x="68" y="5"/>
                  </a:lnTo>
                  <a:cubicBezTo>
                    <a:pt x="66" y="4"/>
                    <a:pt x="65" y="2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6"/>
            <p:cNvSpPr/>
            <p:nvPr/>
          </p:nvSpPr>
          <p:spPr>
            <a:xfrm>
              <a:off x="1637075" y="16202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6"/>
            <p:cNvSpPr/>
            <p:nvPr/>
          </p:nvSpPr>
          <p:spPr>
            <a:xfrm>
              <a:off x="1637150" y="162030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39"/>
                    <a:pt x="0" y="39"/>
                    <a:pt x="2" y="41"/>
                  </a:cubicBezTo>
                  <a:lnTo>
                    <a:pt x="65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6"/>
            <p:cNvSpPr/>
            <p:nvPr/>
          </p:nvSpPr>
          <p:spPr>
            <a:xfrm>
              <a:off x="1637175" y="162035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1" y="39"/>
                  </a:lnTo>
                  <a:cubicBezTo>
                    <a:pt x="1" y="40"/>
                    <a:pt x="1" y="42"/>
                    <a:pt x="1" y="42"/>
                  </a:cubicBezTo>
                  <a:lnTo>
                    <a:pt x="66" y="5"/>
                  </a:lnTo>
                  <a:cubicBezTo>
                    <a:pt x="66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6"/>
            <p:cNvSpPr/>
            <p:nvPr/>
          </p:nvSpPr>
          <p:spPr>
            <a:xfrm>
              <a:off x="1637175" y="162047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1" y="37"/>
                  </a:lnTo>
                  <a:lnTo>
                    <a:pt x="2" y="41"/>
                  </a:lnTo>
                  <a:lnTo>
                    <a:pt x="67" y="3"/>
                  </a:lnTo>
                  <a:cubicBezTo>
                    <a:pt x="66" y="2"/>
                    <a:pt x="66" y="0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6"/>
            <p:cNvSpPr/>
            <p:nvPr/>
          </p:nvSpPr>
          <p:spPr>
            <a:xfrm>
              <a:off x="1637225" y="1620550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0" y="38"/>
                  </a:lnTo>
                  <a:lnTo>
                    <a:pt x="0" y="38"/>
                  </a:lnTo>
                  <a:cubicBezTo>
                    <a:pt x="0" y="37"/>
                    <a:pt x="0" y="37"/>
                    <a:pt x="0" y="36"/>
                  </a:cubicBez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ubicBezTo>
                    <a:pt x="1" y="39"/>
                    <a:pt x="2" y="40"/>
                    <a:pt x="2" y="41"/>
                  </a:cubicBezTo>
                  <a:lnTo>
                    <a:pt x="67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6"/>
            <p:cNvSpPr/>
            <p:nvPr/>
          </p:nvSpPr>
          <p:spPr>
            <a:xfrm>
              <a:off x="1637250" y="162062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6"/>
            <p:cNvSpPr/>
            <p:nvPr/>
          </p:nvSpPr>
          <p:spPr>
            <a:xfrm>
              <a:off x="1637300" y="162070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0" y="38"/>
                  </a:lnTo>
                  <a:lnTo>
                    <a:pt x="1" y="41"/>
                  </a:lnTo>
                  <a:lnTo>
                    <a:pt x="65" y="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6"/>
            <p:cNvSpPr/>
            <p:nvPr/>
          </p:nvSpPr>
          <p:spPr>
            <a:xfrm>
              <a:off x="1637325" y="1620750"/>
              <a:ext cx="1650" cy="1075"/>
            </a:xfrm>
            <a:custGeom>
              <a:avLst/>
              <a:gdLst/>
              <a:ahLst/>
              <a:cxnLst/>
              <a:rect l="l" t="t" r="r" b="b"/>
              <a:pathLst>
                <a:path w="66" h="43" extrusionOk="0">
                  <a:moveTo>
                    <a:pt x="64" y="1"/>
                  </a:moveTo>
                  <a:lnTo>
                    <a:pt x="0" y="39"/>
                  </a:lnTo>
                  <a:cubicBezTo>
                    <a:pt x="0" y="40"/>
                    <a:pt x="0" y="42"/>
                    <a:pt x="0" y="43"/>
                  </a:cubicBezTo>
                  <a:lnTo>
                    <a:pt x="66" y="5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6"/>
            <p:cNvSpPr/>
            <p:nvPr/>
          </p:nvSpPr>
          <p:spPr>
            <a:xfrm>
              <a:off x="1637325" y="162087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0" y="38"/>
                  </a:lnTo>
                  <a:cubicBezTo>
                    <a:pt x="0" y="38"/>
                    <a:pt x="0" y="39"/>
                    <a:pt x="0" y="41"/>
                  </a:cubicBezTo>
                  <a:lnTo>
                    <a:pt x="66" y="3"/>
                  </a:lnTo>
                  <a:cubicBezTo>
                    <a:pt x="66" y="2"/>
                    <a:pt x="66" y="2"/>
                    <a:pt x="6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6"/>
            <p:cNvSpPr/>
            <p:nvPr/>
          </p:nvSpPr>
          <p:spPr>
            <a:xfrm>
              <a:off x="1637325" y="16209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2" y="38"/>
                  </a:lnTo>
                  <a:lnTo>
                    <a:pt x="0" y="38"/>
                  </a:lnTo>
                  <a:cubicBezTo>
                    <a:pt x="2" y="39"/>
                    <a:pt x="2" y="39"/>
                    <a:pt x="2" y="41"/>
                  </a:cubicBez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6"/>
            <p:cNvSpPr/>
            <p:nvPr/>
          </p:nvSpPr>
          <p:spPr>
            <a:xfrm>
              <a:off x="1637350" y="1621025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66" y="0"/>
                  </a:moveTo>
                  <a:lnTo>
                    <a:pt x="2" y="38"/>
                  </a:lnTo>
                  <a:cubicBezTo>
                    <a:pt x="1" y="39"/>
                    <a:pt x="1" y="41"/>
                    <a:pt x="2" y="42"/>
                  </a:cubicBezTo>
                  <a:lnTo>
                    <a:pt x="66" y="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6"/>
            <p:cNvSpPr/>
            <p:nvPr/>
          </p:nvSpPr>
          <p:spPr>
            <a:xfrm>
              <a:off x="1637400" y="162112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6"/>
            <p:cNvSpPr/>
            <p:nvPr/>
          </p:nvSpPr>
          <p:spPr>
            <a:xfrm>
              <a:off x="1637425" y="1621200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5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5" y="3"/>
                  </a:lnTo>
                  <a:cubicBezTo>
                    <a:pt x="65" y="3"/>
                    <a:pt x="65" y="2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6"/>
            <p:cNvSpPr/>
            <p:nvPr/>
          </p:nvSpPr>
          <p:spPr>
            <a:xfrm>
              <a:off x="1637425" y="1621275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5" y="0"/>
                  </a:moveTo>
                  <a:lnTo>
                    <a:pt x="1" y="38"/>
                  </a:lnTo>
                  <a:cubicBezTo>
                    <a:pt x="1" y="39"/>
                    <a:pt x="1" y="41"/>
                    <a:pt x="1" y="41"/>
                  </a:cubicBezTo>
                  <a:lnTo>
                    <a:pt x="65" y="5"/>
                  </a:lnTo>
                  <a:cubicBezTo>
                    <a:pt x="65" y="3"/>
                    <a:pt x="65" y="2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6"/>
            <p:cNvSpPr/>
            <p:nvPr/>
          </p:nvSpPr>
          <p:spPr>
            <a:xfrm>
              <a:off x="1637425" y="162137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5" y="1"/>
                  </a:moveTo>
                  <a:lnTo>
                    <a:pt x="1" y="37"/>
                  </a:lnTo>
                  <a:lnTo>
                    <a:pt x="1" y="41"/>
                  </a:lnTo>
                  <a:lnTo>
                    <a:pt x="65" y="3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6"/>
            <p:cNvSpPr/>
            <p:nvPr/>
          </p:nvSpPr>
          <p:spPr>
            <a:xfrm>
              <a:off x="1637425" y="162145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5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5" y="3"/>
                  </a:lnTo>
                  <a:cubicBezTo>
                    <a:pt x="65" y="2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6"/>
            <p:cNvSpPr/>
            <p:nvPr/>
          </p:nvSpPr>
          <p:spPr>
            <a:xfrm>
              <a:off x="1637425" y="1621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6" y="0"/>
                  </a:moveTo>
                  <a:lnTo>
                    <a:pt x="1" y="38"/>
                  </a:lnTo>
                  <a:cubicBezTo>
                    <a:pt x="1" y="40"/>
                    <a:pt x="1" y="40"/>
                    <a:pt x="1" y="41"/>
                  </a:cubicBezTo>
                  <a:lnTo>
                    <a:pt x="66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6"/>
            <p:cNvSpPr/>
            <p:nvPr/>
          </p:nvSpPr>
          <p:spPr>
            <a:xfrm>
              <a:off x="1634175" y="1619500"/>
              <a:ext cx="3275" cy="11550"/>
            </a:xfrm>
            <a:custGeom>
              <a:avLst/>
              <a:gdLst/>
              <a:ahLst/>
              <a:cxnLst/>
              <a:rect l="l" t="t" r="r" b="b"/>
              <a:pathLst>
                <a:path w="131" h="462" extrusionOk="0">
                  <a:moveTo>
                    <a:pt x="37" y="1"/>
                  </a:moveTo>
                  <a:cubicBezTo>
                    <a:pt x="16" y="1"/>
                    <a:pt x="2" y="18"/>
                    <a:pt x="2" y="47"/>
                  </a:cubicBezTo>
                  <a:lnTo>
                    <a:pt x="0" y="386"/>
                  </a:lnTo>
                  <a:lnTo>
                    <a:pt x="129" y="461"/>
                  </a:lnTo>
                  <a:lnTo>
                    <a:pt x="131" y="122"/>
                  </a:lnTo>
                  <a:cubicBezTo>
                    <a:pt x="128" y="77"/>
                    <a:pt x="105" y="35"/>
                    <a:pt x="67" y="10"/>
                  </a:cubicBezTo>
                  <a:cubicBezTo>
                    <a:pt x="56" y="4"/>
                    <a:pt x="46" y="1"/>
                    <a:pt x="3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6"/>
            <p:cNvSpPr/>
            <p:nvPr/>
          </p:nvSpPr>
          <p:spPr>
            <a:xfrm>
              <a:off x="1645325" y="1634650"/>
              <a:ext cx="4850" cy="2800"/>
            </a:xfrm>
            <a:custGeom>
              <a:avLst/>
              <a:gdLst/>
              <a:ahLst/>
              <a:cxnLst/>
              <a:rect l="l" t="t" r="r" b="b"/>
              <a:pathLst>
                <a:path w="194" h="112" extrusionOk="0">
                  <a:moveTo>
                    <a:pt x="65" y="0"/>
                  </a:moveTo>
                  <a:lnTo>
                    <a:pt x="1" y="38"/>
                  </a:lnTo>
                  <a:lnTo>
                    <a:pt x="130" y="112"/>
                  </a:lnTo>
                  <a:lnTo>
                    <a:pt x="194" y="7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6"/>
            <p:cNvSpPr/>
            <p:nvPr/>
          </p:nvSpPr>
          <p:spPr>
            <a:xfrm>
              <a:off x="1648575" y="1628000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65" y="1"/>
                  </a:moveTo>
                  <a:lnTo>
                    <a:pt x="1" y="39"/>
                  </a:lnTo>
                  <a:lnTo>
                    <a:pt x="0" y="378"/>
                  </a:lnTo>
                  <a:lnTo>
                    <a:pt x="64" y="34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6"/>
            <p:cNvSpPr/>
            <p:nvPr/>
          </p:nvSpPr>
          <p:spPr>
            <a:xfrm>
              <a:off x="1645800" y="1625050"/>
              <a:ext cx="1775" cy="1025"/>
            </a:xfrm>
            <a:custGeom>
              <a:avLst/>
              <a:gdLst/>
              <a:ahLst/>
              <a:cxnLst/>
              <a:rect l="l" t="t" r="r" b="b"/>
              <a:pathLst>
                <a:path w="71" h="41" extrusionOk="0">
                  <a:moveTo>
                    <a:pt x="70" y="0"/>
                  </a:moveTo>
                  <a:lnTo>
                    <a:pt x="41" y="17"/>
                  </a:lnTo>
                  <a:lnTo>
                    <a:pt x="66" y="3"/>
                  </a:lnTo>
                  <a:cubicBezTo>
                    <a:pt x="68" y="2"/>
                    <a:pt x="69" y="2"/>
                    <a:pt x="70" y="0"/>
                  </a:cubicBezTo>
                  <a:close/>
                  <a:moveTo>
                    <a:pt x="41" y="17"/>
                  </a:moveTo>
                  <a:lnTo>
                    <a:pt x="4" y="39"/>
                  </a:lnTo>
                  <a:lnTo>
                    <a:pt x="4" y="39"/>
                  </a:lnTo>
                  <a:cubicBezTo>
                    <a:pt x="4" y="39"/>
                    <a:pt x="5" y="38"/>
                    <a:pt x="7" y="38"/>
                  </a:cubicBezTo>
                  <a:lnTo>
                    <a:pt x="41" y="17"/>
                  </a:lnTo>
                  <a:close/>
                  <a:moveTo>
                    <a:pt x="4" y="39"/>
                  </a:moveTo>
                  <a:cubicBezTo>
                    <a:pt x="2" y="39"/>
                    <a:pt x="2" y="40"/>
                    <a:pt x="1" y="41"/>
                  </a:cubicBezTo>
                  <a:lnTo>
                    <a:pt x="4" y="39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6"/>
            <p:cNvSpPr/>
            <p:nvPr/>
          </p:nvSpPr>
          <p:spPr>
            <a:xfrm>
              <a:off x="1645950" y="16250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64" y="0"/>
                  </a:moveTo>
                  <a:lnTo>
                    <a:pt x="1" y="38"/>
                  </a:lnTo>
                  <a:cubicBezTo>
                    <a:pt x="2" y="38"/>
                    <a:pt x="4" y="38"/>
                    <a:pt x="5" y="36"/>
                  </a:cubicBez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6"/>
            <p:cNvSpPr/>
            <p:nvPr/>
          </p:nvSpPr>
          <p:spPr>
            <a:xfrm>
              <a:off x="1646050" y="1625050"/>
              <a:ext cx="1750" cy="925"/>
            </a:xfrm>
            <a:custGeom>
              <a:avLst/>
              <a:gdLst/>
              <a:ahLst/>
              <a:cxnLst/>
              <a:rect l="l" t="t" r="r" b="b"/>
              <a:pathLst>
                <a:path w="70" h="37" extrusionOk="0">
                  <a:moveTo>
                    <a:pt x="65" y="0"/>
                  </a:moveTo>
                  <a:lnTo>
                    <a:pt x="1" y="36"/>
                  </a:lnTo>
                  <a:lnTo>
                    <a:pt x="4" y="36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6"/>
            <p:cNvSpPr/>
            <p:nvPr/>
          </p:nvSpPr>
          <p:spPr>
            <a:xfrm>
              <a:off x="1646175" y="1625000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6"/>
            <p:cNvSpPr/>
            <p:nvPr/>
          </p:nvSpPr>
          <p:spPr>
            <a:xfrm>
              <a:off x="1646250" y="1625000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6"/>
            <p:cNvSpPr/>
            <p:nvPr/>
          </p:nvSpPr>
          <p:spPr>
            <a:xfrm>
              <a:off x="1646325" y="1625000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6"/>
            <p:cNvSpPr/>
            <p:nvPr/>
          </p:nvSpPr>
          <p:spPr>
            <a:xfrm>
              <a:off x="1646400" y="1625000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4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6"/>
            <p:cNvSpPr/>
            <p:nvPr/>
          </p:nvSpPr>
          <p:spPr>
            <a:xfrm>
              <a:off x="1646450" y="1625050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5" y="0"/>
                  </a:moveTo>
                  <a:lnTo>
                    <a:pt x="1" y="36"/>
                  </a:lnTo>
                  <a:lnTo>
                    <a:pt x="1" y="38"/>
                  </a:lnTo>
                  <a:lnTo>
                    <a:pt x="4" y="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6"/>
            <p:cNvSpPr/>
            <p:nvPr/>
          </p:nvSpPr>
          <p:spPr>
            <a:xfrm>
              <a:off x="1646525" y="1625050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5" y="0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6"/>
            <p:cNvSpPr/>
            <p:nvPr/>
          </p:nvSpPr>
          <p:spPr>
            <a:xfrm>
              <a:off x="1646600" y="162507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7"/>
                  </a:lnTo>
                  <a:lnTo>
                    <a:pt x="1" y="38"/>
                  </a:lnTo>
                  <a:lnTo>
                    <a:pt x="2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6"/>
            <p:cNvSpPr/>
            <p:nvPr/>
          </p:nvSpPr>
          <p:spPr>
            <a:xfrm>
              <a:off x="1646650" y="162507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37"/>
                  </a:moveTo>
                  <a:lnTo>
                    <a:pt x="0" y="38"/>
                  </a:lnTo>
                  <a:lnTo>
                    <a:pt x="1" y="37"/>
                  </a:lnTo>
                  <a:lnTo>
                    <a:pt x="0" y="37"/>
                  </a:lnTo>
                  <a:close/>
                  <a:moveTo>
                    <a:pt x="65" y="1"/>
                  </a:moveTo>
                  <a:lnTo>
                    <a:pt x="1" y="37"/>
                  </a:lnTo>
                  <a:lnTo>
                    <a:pt x="3" y="3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6"/>
            <p:cNvSpPr/>
            <p:nvPr/>
          </p:nvSpPr>
          <p:spPr>
            <a:xfrm>
              <a:off x="1646725" y="1625100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5" y="1"/>
                  </a:moveTo>
                  <a:lnTo>
                    <a:pt x="0" y="39"/>
                  </a:lnTo>
                  <a:lnTo>
                    <a:pt x="3" y="39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6"/>
            <p:cNvSpPr/>
            <p:nvPr/>
          </p:nvSpPr>
          <p:spPr>
            <a:xfrm>
              <a:off x="1646775" y="16251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1"/>
                  </a:moveTo>
                  <a:lnTo>
                    <a:pt x="1" y="39"/>
                  </a:lnTo>
                  <a:cubicBezTo>
                    <a:pt x="1" y="40"/>
                    <a:pt x="2" y="40"/>
                    <a:pt x="4" y="40"/>
                  </a:cubicBez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6"/>
            <p:cNvSpPr/>
            <p:nvPr/>
          </p:nvSpPr>
          <p:spPr>
            <a:xfrm>
              <a:off x="1646850" y="16251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8"/>
                  </a:lnTo>
                  <a:lnTo>
                    <a:pt x="2" y="40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6"/>
            <p:cNvSpPr/>
            <p:nvPr/>
          </p:nvSpPr>
          <p:spPr>
            <a:xfrm>
              <a:off x="1646900" y="162517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6" y="1"/>
                  </a:moveTo>
                  <a:lnTo>
                    <a:pt x="2" y="39"/>
                  </a:lnTo>
                  <a:lnTo>
                    <a:pt x="0" y="39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1648575" y="1636500"/>
              <a:ext cx="9500" cy="5525"/>
            </a:xfrm>
            <a:custGeom>
              <a:avLst/>
              <a:gdLst/>
              <a:ahLst/>
              <a:cxnLst/>
              <a:rect l="l" t="t" r="r" b="b"/>
              <a:pathLst>
                <a:path w="380" h="221" extrusionOk="0">
                  <a:moveTo>
                    <a:pt x="64" y="0"/>
                  </a:moveTo>
                  <a:lnTo>
                    <a:pt x="0" y="38"/>
                  </a:lnTo>
                  <a:lnTo>
                    <a:pt x="316" y="221"/>
                  </a:lnTo>
                  <a:lnTo>
                    <a:pt x="380" y="18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6"/>
            <p:cNvSpPr/>
            <p:nvPr/>
          </p:nvSpPr>
          <p:spPr>
            <a:xfrm>
              <a:off x="1646975" y="1625225"/>
              <a:ext cx="1600" cy="975"/>
            </a:xfrm>
            <a:custGeom>
              <a:avLst/>
              <a:gdLst/>
              <a:ahLst/>
              <a:cxnLst/>
              <a:rect l="l" t="t" r="r" b="b"/>
              <a:pathLst>
                <a:path w="64" h="39" extrusionOk="0">
                  <a:moveTo>
                    <a:pt x="0" y="38"/>
                  </a:moveTo>
                  <a:lnTo>
                    <a:pt x="64" y="0"/>
                  </a:lnTo>
                  <a:lnTo>
                    <a:pt x="64" y="0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6"/>
            <p:cNvSpPr/>
            <p:nvPr/>
          </p:nvSpPr>
          <p:spPr>
            <a:xfrm>
              <a:off x="1646975" y="16252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5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6"/>
            <p:cNvSpPr/>
            <p:nvPr/>
          </p:nvSpPr>
          <p:spPr>
            <a:xfrm>
              <a:off x="1647050" y="162530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5" y="0"/>
                  </a:moveTo>
                  <a:lnTo>
                    <a:pt x="0" y="36"/>
                  </a:lnTo>
                  <a:lnTo>
                    <a:pt x="3" y="39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6"/>
            <p:cNvSpPr/>
            <p:nvPr/>
          </p:nvSpPr>
          <p:spPr>
            <a:xfrm>
              <a:off x="1647125" y="16253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5" y="1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6"/>
            <p:cNvSpPr/>
            <p:nvPr/>
          </p:nvSpPr>
          <p:spPr>
            <a:xfrm>
              <a:off x="1647175" y="1625375"/>
              <a:ext cx="1750" cy="1025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6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9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6"/>
            <p:cNvSpPr/>
            <p:nvPr/>
          </p:nvSpPr>
          <p:spPr>
            <a:xfrm>
              <a:off x="1647250" y="162545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6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9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6"/>
            <p:cNvSpPr/>
            <p:nvPr/>
          </p:nvSpPr>
          <p:spPr>
            <a:xfrm>
              <a:off x="1647325" y="1625475"/>
              <a:ext cx="1725" cy="1050"/>
            </a:xfrm>
            <a:custGeom>
              <a:avLst/>
              <a:gdLst/>
              <a:ahLst/>
              <a:cxnLst/>
              <a:rect l="l" t="t" r="r" b="b"/>
              <a:pathLst>
                <a:path w="69" h="42" extrusionOk="0">
                  <a:moveTo>
                    <a:pt x="66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9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6"/>
            <p:cNvSpPr/>
            <p:nvPr/>
          </p:nvSpPr>
          <p:spPr>
            <a:xfrm>
              <a:off x="1647400" y="162555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38"/>
                    <a:pt x="2" y="40"/>
                    <a:pt x="4" y="41"/>
                  </a:cubicBezTo>
                  <a:lnTo>
                    <a:pt x="67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6"/>
            <p:cNvSpPr/>
            <p:nvPr/>
          </p:nvSpPr>
          <p:spPr>
            <a:xfrm>
              <a:off x="1647475" y="1625625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0"/>
                  </a:moveTo>
                  <a:lnTo>
                    <a:pt x="1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6"/>
            <p:cNvSpPr/>
            <p:nvPr/>
          </p:nvSpPr>
          <p:spPr>
            <a:xfrm>
              <a:off x="1647550" y="16257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4" y="0"/>
                  </a:moveTo>
                  <a:lnTo>
                    <a:pt x="0" y="38"/>
                  </a:lnTo>
                  <a:lnTo>
                    <a:pt x="3" y="41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6"/>
            <p:cNvSpPr/>
            <p:nvPr/>
          </p:nvSpPr>
          <p:spPr>
            <a:xfrm>
              <a:off x="1647625" y="16257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7" y="3"/>
                  </a:lnTo>
                  <a:cubicBezTo>
                    <a:pt x="66" y="2"/>
                    <a:pt x="66" y="0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6"/>
            <p:cNvSpPr/>
            <p:nvPr/>
          </p:nvSpPr>
          <p:spPr>
            <a:xfrm>
              <a:off x="1647700" y="16258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4" y="1"/>
                  </a:moveTo>
                  <a:lnTo>
                    <a:pt x="0" y="37"/>
                  </a:lnTo>
                  <a:lnTo>
                    <a:pt x="2" y="42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6"/>
            <p:cNvSpPr/>
            <p:nvPr/>
          </p:nvSpPr>
          <p:spPr>
            <a:xfrm>
              <a:off x="1647725" y="162590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6" y="1"/>
                  </a:moveTo>
                  <a:lnTo>
                    <a:pt x="1" y="39"/>
                  </a:lnTo>
                  <a:lnTo>
                    <a:pt x="4" y="41"/>
                  </a:lnTo>
                  <a:lnTo>
                    <a:pt x="67" y="4"/>
                  </a:lnTo>
                  <a:cubicBezTo>
                    <a:pt x="67" y="2"/>
                    <a:pt x="66" y="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6"/>
            <p:cNvSpPr/>
            <p:nvPr/>
          </p:nvSpPr>
          <p:spPr>
            <a:xfrm>
              <a:off x="1647800" y="162597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1" y="38"/>
                  </a:lnTo>
                  <a:lnTo>
                    <a:pt x="3" y="41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6"/>
            <p:cNvSpPr/>
            <p:nvPr/>
          </p:nvSpPr>
          <p:spPr>
            <a:xfrm>
              <a:off x="1647850" y="1626050"/>
              <a:ext cx="1750" cy="1125"/>
            </a:xfrm>
            <a:custGeom>
              <a:avLst/>
              <a:gdLst/>
              <a:ahLst/>
              <a:cxnLst/>
              <a:rect l="l" t="t" r="r" b="b"/>
              <a:pathLst>
                <a:path w="70" h="45" extrusionOk="0">
                  <a:moveTo>
                    <a:pt x="65" y="1"/>
                  </a:moveTo>
                  <a:lnTo>
                    <a:pt x="1" y="38"/>
                  </a:lnTo>
                  <a:lnTo>
                    <a:pt x="0" y="38"/>
                  </a:lnTo>
                  <a:lnTo>
                    <a:pt x="4" y="44"/>
                  </a:lnTo>
                  <a:lnTo>
                    <a:pt x="70" y="6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6"/>
            <p:cNvSpPr/>
            <p:nvPr/>
          </p:nvSpPr>
          <p:spPr>
            <a:xfrm>
              <a:off x="1647975" y="1626200"/>
              <a:ext cx="1775" cy="1175"/>
            </a:xfrm>
            <a:custGeom>
              <a:avLst/>
              <a:gdLst/>
              <a:ahLst/>
              <a:cxnLst/>
              <a:rect l="l" t="t" r="r" b="b"/>
              <a:pathLst>
                <a:path w="71" h="47" extrusionOk="0">
                  <a:moveTo>
                    <a:pt x="65" y="0"/>
                  </a:moveTo>
                  <a:lnTo>
                    <a:pt x="1" y="38"/>
                  </a:lnTo>
                  <a:cubicBezTo>
                    <a:pt x="2" y="41"/>
                    <a:pt x="4" y="44"/>
                    <a:pt x="5" y="47"/>
                  </a:cubicBezTo>
                  <a:lnTo>
                    <a:pt x="70" y="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6"/>
            <p:cNvSpPr/>
            <p:nvPr/>
          </p:nvSpPr>
          <p:spPr>
            <a:xfrm>
              <a:off x="1648100" y="1626425"/>
              <a:ext cx="1725" cy="1075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65" y="0"/>
                  </a:moveTo>
                  <a:lnTo>
                    <a:pt x="0" y="38"/>
                  </a:lnTo>
                  <a:cubicBezTo>
                    <a:pt x="2" y="39"/>
                    <a:pt x="3" y="41"/>
                    <a:pt x="3" y="42"/>
                  </a:cubicBezTo>
                  <a:lnTo>
                    <a:pt x="68" y="6"/>
                  </a:lnTo>
                  <a:cubicBezTo>
                    <a:pt x="67" y="3"/>
                    <a:pt x="65" y="2"/>
                    <a:pt x="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6"/>
            <p:cNvSpPr/>
            <p:nvPr/>
          </p:nvSpPr>
          <p:spPr>
            <a:xfrm>
              <a:off x="1648175" y="1626550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0" y="37"/>
                  </a:lnTo>
                  <a:cubicBezTo>
                    <a:pt x="2" y="39"/>
                    <a:pt x="2" y="40"/>
                    <a:pt x="3" y="42"/>
                  </a:cubicBezTo>
                  <a:lnTo>
                    <a:pt x="67" y="4"/>
                  </a:lnTo>
                  <a:cubicBezTo>
                    <a:pt x="67" y="2"/>
                    <a:pt x="65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6"/>
            <p:cNvSpPr/>
            <p:nvPr/>
          </p:nvSpPr>
          <p:spPr>
            <a:xfrm>
              <a:off x="1648225" y="1626625"/>
              <a:ext cx="1675" cy="1075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65" y="1"/>
                  </a:moveTo>
                  <a:lnTo>
                    <a:pt x="1" y="39"/>
                  </a:lnTo>
                  <a:lnTo>
                    <a:pt x="2" y="43"/>
                  </a:lnTo>
                  <a:lnTo>
                    <a:pt x="66" y="5"/>
                  </a:lnTo>
                  <a:cubicBezTo>
                    <a:pt x="66" y="4"/>
                    <a:pt x="65" y="2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6"/>
            <p:cNvSpPr/>
            <p:nvPr/>
          </p:nvSpPr>
          <p:spPr>
            <a:xfrm>
              <a:off x="1648275" y="16267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38"/>
                    <a:pt x="0" y="39"/>
                    <a:pt x="2" y="41"/>
                  </a:cubicBezTo>
                  <a:lnTo>
                    <a:pt x="66" y="3"/>
                  </a:lnTo>
                  <a:cubicBezTo>
                    <a:pt x="66" y="2"/>
                    <a:pt x="66" y="0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6"/>
            <p:cNvSpPr/>
            <p:nvPr/>
          </p:nvSpPr>
          <p:spPr>
            <a:xfrm>
              <a:off x="1648300" y="16268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65" y="0"/>
                  </a:moveTo>
                  <a:lnTo>
                    <a:pt x="1" y="38"/>
                  </a:lnTo>
                  <a:cubicBezTo>
                    <a:pt x="2" y="38"/>
                    <a:pt x="2" y="39"/>
                    <a:pt x="2" y="41"/>
                  </a:cubicBezTo>
                  <a:lnTo>
                    <a:pt x="66" y="3"/>
                  </a:lnTo>
                  <a:cubicBezTo>
                    <a:pt x="65" y="2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6"/>
            <p:cNvSpPr/>
            <p:nvPr/>
          </p:nvSpPr>
          <p:spPr>
            <a:xfrm>
              <a:off x="1648350" y="162690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6" y="3"/>
                  </a:lnTo>
                  <a:cubicBezTo>
                    <a:pt x="66" y="1"/>
                    <a:pt x="64" y="1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6"/>
            <p:cNvSpPr/>
            <p:nvPr/>
          </p:nvSpPr>
          <p:spPr>
            <a:xfrm>
              <a:off x="1648350" y="16269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6" y="1"/>
                  </a:moveTo>
                  <a:lnTo>
                    <a:pt x="2" y="39"/>
                  </a:lnTo>
                  <a:lnTo>
                    <a:pt x="0" y="39"/>
                  </a:lnTo>
                  <a:cubicBezTo>
                    <a:pt x="2" y="40"/>
                    <a:pt x="2" y="40"/>
                    <a:pt x="2" y="42"/>
                  </a:cubicBezTo>
                  <a:lnTo>
                    <a:pt x="67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6"/>
            <p:cNvSpPr/>
            <p:nvPr/>
          </p:nvSpPr>
          <p:spPr>
            <a:xfrm>
              <a:off x="1648375" y="162702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6" y="1"/>
                  </a:moveTo>
                  <a:lnTo>
                    <a:pt x="1" y="39"/>
                  </a:lnTo>
                  <a:lnTo>
                    <a:pt x="2" y="41"/>
                  </a:lnTo>
                  <a:lnTo>
                    <a:pt x="67" y="5"/>
                  </a:lnTo>
                  <a:cubicBezTo>
                    <a:pt x="66" y="4"/>
                    <a:pt x="66" y="2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6"/>
            <p:cNvSpPr/>
            <p:nvPr/>
          </p:nvSpPr>
          <p:spPr>
            <a:xfrm>
              <a:off x="1648425" y="16271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0" y="36"/>
                  </a:lnTo>
                  <a:lnTo>
                    <a:pt x="2" y="41"/>
                  </a:lnTo>
                  <a:lnTo>
                    <a:pt x="6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1648450" y="162722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4" y="0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6" y="3"/>
                  </a:lnTo>
                  <a:cubicBezTo>
                    <a:pt x="66" y="2"/>
                    <a:pt x="66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>
              <a:off x="1648450" y="16272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6" y="1"/>
                  </a:moveTo>
                  <a:lnTo>
                    <a:pt x="2" y="39"/>
                  </a:lnTo>
                  <a:lnTo>
                    <a:pt x="1" y="39"/>
                  </a:lnTo>
                  <a:cubicBezTo>
                    <a:pt x="2" y="40"/>
                    <a:pt x="2" y="42"/>
                    <a:pt x="2" y="42"/>
                  </a:cubicBezTo>
                  <a:lnTo>
                    <a:pt x="66" y="5"/>
                  </a:lnTo>
                  <a:cubicBezTo>
                    <a:pt x="66" y="4"/>
                    <a:pt x="66" y="2"/>
                    <a:pt x="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6"/>
            <p:cNvSpPr/>
            <p:nvPr/>
          </p:nvSpPr>
          <p:spPr>
            <a:xfrm>
              <a:off x="1648500" y="162740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0" y="37"/>
                  </a:lnTo>
                  <a:lnTo>
                    <a:pt x="0" y="41"/>
                  </a:lnTo>
                  <a:lnTo>
                    <a:pt x="65" y="3"/>
                  </a:lnTo>
                  <a:cubicBezTo>
                    <a:pt x="65" y="2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6"/>
            <p:cNvSpPr/>
            <p:nvPr/>
          </p:nvSpPr>
          <p:spPr>
            <a:xfrm>
              <a:off x="1648525" y="1627475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1" y="38"/>
                  </a:lnTo>
                  <a:cubicBezTo>
                    <a:pt x="1" y="39"/>
                    <a:pt x="1" y="39"/>
                    <a:pt x="1" y="41"/>
                  </a:cubicBezTo>
                  <a:lnTo>
                    <a:pt x="64" y="3"/>
                  </a:lnTo>
                  <a:cubicBezTo>
                    <a:pt x="64" y="3"/>
                    <a:pt x="64" y="2"/>
                    <a:pt x="6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6"/>
            <p:cNvSpPr/>
            <p:nvPr/>
          </p:nvSpPr>
          <p:spPr>
            <a:xfrm>
              <a:off x="1648525" y="16275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6" y="0"/>
                  </a:moveTo>
                  <a:lnTo>
                    <a:pt x="1" y="38"/>
                  </a:lnTo>
                  <a:lnTo>
                    <a:pt x="1" y="41"/>
                  </a:lnTo>
                  <a:lnTo>
                    <a:pt x="66" y="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6"/>
            <p:cNvSpPr/>
            <p:nvPr/>
          </p:nvSpPr>
          <p:spPr>
            <a:xfrm>
              <a:off x="1648575" y="1627650"/>
              <a:ext cx="1600" cy="1050"/>
            </a:xfrm>
            <a:custGeom>
              <a:avLst/>
              <a:gdLst/>
              <a:ahLst/>
              <a:cxnLst/>
              <a:rect l="l" t="t" r="r" b="b"/>
              <a:pathLst>
                <a:path w="64" h="42" extrusionOk="0">
                  <a:moveTo>
                    <a:pt x="64" y="0"/>
                  </a:moveTo>
                  <a:lnTo>
                    <a:pt x="0" y="37"/>
                  </a:lnTo>
                  <a:lnTo>
                    <a:pt x="0" y="41"/>
                  </a:ln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6"/>
            <p:cNvSpPr/>
            <p:nvPr/>
          </p:nvSpPr>
          <p:spPr>
            <a:xfrm>
              <a:off x="1648575" y="1627725"/>
              <a:ext cx="1600" cy="1025"/>
            </a:xfrm>
            <a:custGeom>
              <a:avLst/>
              <a:gdLst/>
              <a:ahLst/>
              <a:cxnLst/>
              <a:rect l="l" t="t" r="r" b="b"/>
              <a:pathLst>
                <a:path w="64" h="41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38"/>
                    <a:pt x="0" y="40"/>
                    <a:pt x="0" y="41"/>
                  </a:cubicBez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6"/>
            <p:cNvSpPr/>
            <p:nvPr/>
          </p:nvSpPr>
          <p:spPr>
            <a:xfrm>
              <a:off x="1648575" y="162780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5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6"/>
            <p:cNvSpPr/>
            <p:nvPr/>
          </p:nvSpPr>
          <p:spPr>
            <a:xfrm>
              <a:off x="1648575" y="1627875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5" y="3"/>
                  </a:lnTo>
                  <a:cubicBezTo>
                    <a:pt x="65" y="3"/>
                    <a:pt x="65" y="2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6"/>
            <p:cNvSpPr/>
            <p:nvPr/>
          </p:nvSpPr>
          <p:spPr>
            <a:xfrm>
              <a:off x="1648600" y="1627950"/>
              <a:ext cx="1625" cy="1025"/>
            </a:xfrm>
            <a:custGeom>
              <a:avLst/>
              <a:gdLst/>
              <a:ahLst/>
              <a:cxnLst/>
              <a:rect l="l" t="t" r="r" b="b"/>
              <a:pathLst>
                <a:path w="65" h="41" extrusionOk="0">
                  <a:moveTo>
                    <a:pt x="64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6"/>
            <p:cNvSpPr/>
            <p:nvPr/>
          </p:nvSpPr>
          <p:spPr>
            <a:xfrm>
              <a:off x="1645325" y="1625950"/>
              <a:ext cx="3250" cy="11500"/>
            </a:xfrm>
            <a:custGeom>
              <a:avLst/>
              <a:gdLst/>
              <a:ahLst/>
              <a:cxnLst/>
              <a:rect l="l" t="t" r="r" b="b"/>
              <a:pathLst>
                <a:path w="130" h="460" extrusionOk="0">
                  <a:moveTo>
                    <a:pt x="37" y="0"/>
                  </a:moveTo>
                  <a:cubicBezTo>
                    <a:pt x="15" y="0"/>
                    <a:pt x="1" y="17"/>
                    <a:pt x="1" y="47"/>
                  </a:cubicBezTo>
                  <a:lnTo>
                    <a:pt x="1" y="386"/>
                  </a:lnTo>
                  <a:lnTo>
                    <a:pt x="130" y="460"/>
                  </a:lnTo>
                  <a:lnTo>
                    <a:pt x="130" y="121"/>
                  </a:lnTo>
                  <a:cubicBezTo>
                    <a:pt x="129" y="76"/>
                    <a:pt x="104" y="34"/>
                    <a:pt x="66" y="9"/>
                  </a:cubicBezTo>
                  <a:cubicBezTo>
                    <a:pt x="56" y="3"/>
                    <a:pt x="46" y="0"/>
                    <a:pt x="37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6"/>
            <p:cNvSpPr/>
            <p:nvPr/>
          </p:nvSpPr>
          <p:spPr>
            <a:xfrm>
              <a:off x="1656475" y="1641050"/>
              <a:ext cx="4875" cy="2875"/>
            </a:xfrm>
            <a:custGeom>
              <a:avLst/>
              <a:gdLst/>
              <a:ahLst/>
              <a:cxnLst/>
              <a:rect l="l" t="t" r="r" b="b"/>
              <a:pathLst>
                <a:path w="195" h="115" extrusionOk="0">
                  <a:moveTo>
                    <a:pt x="64" y="1"/>
                  </a:moveTo>
                  <a:lnTo>
                    <a:pt x="0" y="39"/>
                  </a:lnTo>
                  <a:lnTo>
                    <a:pt x="129" y="114"/>
                  </a:lnTo>
                  <a:lnTo>
                    <a:pt x="194" y="7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6"/>
            <p:cNvSpPr/>
            <p:nvPr/>
          </p:nvSpPr>
          <p:spPr>
            <a:xfrm>
              <a:off x="1659700" y="1634475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65" y="0"/>
                  </a:moveTo>
                  <a:lnTo>
                    <a:pt x="2" y="38"/>
                  </a:lnTo>
                  <a:lnTo>
                    <a:pt x="0" y="377"/>
                  </a:lnTo>
                  <a:lnTo>
                    <a:pt x="0" y="377"/>
                  </a:lnTo>
                  <a:lnTo>
                    <a:pt x="65" y="33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6"/>
            <p:cNvSpPr/>
            <p:nvPr/>
          </p:nvSpPr>
          <p:spPr>
            <a:xfrm>
              <a:off x="1656925" y="1631500"/>
              <a:ext cx="1775" cy="1000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71" y="0"/>
                  </a:moveTo>
                  <a:lnTo>
                    <a:pt x="66" y="2"/>
                  </a:lnTo>
                  <a:lnTo>
                    <a:pt x="1" y="39"/>
                  </a:lnTo>
                  <a:lnTo>
                    <a:pt x="7" y="3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6"/>
            <p:cNvSpPr/>
            <p:nvPr/>
          </p:nvSpPr>
          <p:spPr>
            <a:xfrm>
              <a:off x="1657075" y="1631450"/>
              <a:ext cx="1775" cy="1000"/>
            </a:xfrm>
            <a:custGeom>
              <a:avLst/>
              <a:gdLst/>
              <a:ahLst/>
              <a:cxnLst/>
              <a:rect l="l" t="t" r="r" b="b"/>
              <a:pathLst>
                <a:path w="71" h="40" extrusionOk="0">
                  <a:moveTo>
                    <a:pt x="70" y="1"/>
                  </a:moveTo>
                  <a:lnTo>
                    <a:pt x="65" y="2"/>
                  </a:lnTo>
                  <a:lnTo>
                    <a:pt x="3" y="39"/>
                  </a:lnTo>
                  <a:lnTo>
                    <a:pt x="3" y="39"/>
                  </a:lnTo>
                  <a:cubicBezTo>
                    <a:pt x="4" y="38"/>
                    <a:pt x="4" y="38"/>
                    <a:pt x="5" y="38"/>
                  </a:cubicBezTo>
                  <a:lnTo>
                    <a:pt x="70" y="1"/>
                  </a:lnTo>
                  <a:close/>
                  <a:moveTo>
                    <a:pt x="3" y="39"/>
                  </a:moveTo>
                  <a:lnTo>
                    <a:pt x="3" y="39"/>
                  </a:lnTo>
                  <a:cubicBezTo>
                    <a:pt x="2" y="39"/>
                    <a:pt x="1" y="39"/>
                    <a:pt x="1" y="40"/>
                  </a:cubicBezTo>
                  <a:lnTo>
                    <a:pt x="3" y="39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6"/>
            <p:cNvSpPr/>
            <p:nvPr/>
          </p:nvSpPr>
          <p:spPr>
            <a:xfrm>
              <a:off x="1657200" y="163145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65" y="1"/>
                  </a:moveTo>
                  <a:lnTo>
                    <a:pt x="0" y="38"/>
                  </a:lnTo>
                  <a:lnTo>
                    <a:pt x="4" y="3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6"/>
            <p:cNvSpPr/>
            <p:nvPr/>
          </p:nvSpPr>
          <p:spPr>
            <a:xfrm>
              <a:off x="1657300" y="1631450"/>
              <a:ext cx="1700" cy="925"/>
            </a:xfrm>
            <a:custGeom>
              <a:avLst/>
              <a:gdLst/>
              <a:ahLst/>
              <a:cxnLst/>
              <a:rect l="l" t="t" r="r" b="b"/>
              <a:pathLst>
                <a:path w="68" h="37" extrusionOk="0">
                  <a:moveTo>
                    <a:pt x="64" y="1"/>
                  </a:moveTo>
                  <a:lnTo>
                    <a:pt x="0" y="37"/>
                  </a:lnTo>
                  <a:lnTo>
                    <a:pt x="3" y="3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6"/>
            <p:cNvSpPr/>
            <p:nvPr/>
          </p:nvSpPr>
          <p:spPr>
            <a:xfrm>
              <a:off x="1657375" y="1631425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64" y="0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6"/>
            <p:cNvSpPr/>
            <p:nvPr/>
          </p:nvSpPr>
          <p:spPr>
            <a:xfrm>
              <a:off x="1657450" y="1631450"/>
              <a:ext cx="1725" cy="925"/>
            </a:xfrm>
            <a:custGeom>
              <a:avLst/>
              <a:gdLst/>
              <a:ahLst/>
              <a:cxnLst/>
              <a:rect l="l" t="t" r="r" b="b"/>
              <a:pathLst>
                <a:path w="69" h="37" extrusionOk="0">
                  <a:moveTo>
                    <a:pt x="66" y="1"/>
                  </a:moveTo>
                  <a:lnTo>
                    <a:pt x="0" y="37"/>
                  </a:lnTo>
                  <a:lnTo>
                    <a:pt x="3" y="3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6"/>
            <p:cNvSpPr/>
            <p:nvPr/>
          </p:nvSpPr>
          <p:spPr>
            <a:xfrm>
              <a:off x="1657525" y="1631450"/>
              <a:ext cx="1725" cy="925"/>
            </a:xfrm>
            <a:custGeom>
              <a:avLst/>
              <a:gdLst/>
              <a:ahLst/>
              <a:cxnLst/>
              <a:rect l="l" t="t" r="r" b="b"/>
              <a:pathLst>
                <a:path w="69" h="37" extrusionOk="0">
                  <a:moveTo>
                    <a:pt x="65" y="1"/>
                  </a:moveTo>
                  <a:lnTo>
                    <a:pt x="0" y="37"/>
                  </a:lnTo>
                  <a:lnTo>
                    <a:pt x="3" y="37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6"/>
            <p:cNvSpPr/>
            <p:nvPr/>
          </p:nvSpPr>
          <p:spPr>
            <a:xfrm>
              <a:off x="1657600" y="1631450"/>
              <a:ext cx="1675" cy="975"/>
            </a:xfrm>
            <a:custGeom>
              <a:avLst/>
              <a:gdLst/>
              <a:ahLst/>
              <a:cxnLst/>
              <a:rect l="l" t="t" r="r" b="b"/>
              <a:pathLst>
                <a:path w="67" h="39" extrusionOk="0">
                  <a:moveTo>
                    <a:pt x="65" y="1"/>
                  </a:moveTo>
                  <a:lnTo>
                    <a:pt x="0" y="38"/>
                  </a:lnTo>
                  <a:lnTo>
                    <a:pt x="3" y="3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6"/>
            <p:cNvSpPr/>
            <p:nvPr/>
          </p:nvSpPr>
          <p:spPr>
            <a:xfrm>
              <a:off x="1657650" y="1631450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6"/>
            <p:cNvSpPr/>
            <p:nvPr/>
          </p:nvSpPr>
          <p:spPr>
            <a:xfrm>
              <a:off x="1657725" y="1631500"/>
              <a:ext cx="1700" cy="950"/>
            </a:xfrm>
            <a:custGeom>
              <a:avLst/>
              <a:gdLst/>
              <a:ahLst/>
              <a:cxnLst/>
              <a:rect l="l" t="t" r="r" b="b"/>
              <a:pathLst>
                <a:path w="68" h="38" extrusionOk="0">
                  <a:moveTo>
                    <a:pt x="65" y="0"/>
                  </a:moveTo>
                  <a:lnTo>
                    <a:pt x="1" y="38"/>
                  </a:lnTo>
                  <a:lnTo>
                    <a:pt x="4" y="38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6"/>
            <p:cNvSpPr/>
            <p:nvPr/>
          </p:nvSpPr>
          <p:spPr>
            <a:xfrm>
              <a:off x="1657800" y="1631525"/>
              <a:ext cx="1700" cy="925"/>
            </a:xfrm>
            <a:custGeom>
              <a:avLst/>
              <a:gdLst/>
              <a:ahLst/>
              <a:cxnLst/>
              <a:rect l="l" t="t" r="r" b="b"/>
              <a:pathLst>
                <a:path w="68" h="37" extrusionOk="0">
                  <a:moveTo>
                    <a:pt x="65" y="1"/>
                  </a:moveTo>
                  <a:lnTo>
                    <a:pt x="1" y="37"/>
                  </a:lnTo>
                  <a:lnTo>
                    <a:pt x="2" y="3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6"/>
            <p:cNvSpPr/>
            <p:nvPr/>
          </p:nvSpPr>
          <p:spPr>
            <a:xfrm>
              <a:off x="1657850" y="16315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5" y="1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6"/>
            <p:cNvSpPr/>
            <p:nvPr/>
          </p:nvSpPr>
          <p:spPr>
            <a:xfrm>
              <a:off x="1657925" y="1631575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5" y="0"/>
                  </a:moveTo>
                  <a:lnTo>
                    <a:pt x="0" y="38"/>
                  </a:lnTo>
                  <a:lnTo>
                    <a:pt x="3" y="39"/>
                  </a:lnTo>
                  <a:lnTo>
                    <a:pt x="67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6"/>
            <p:cNvSpPr/>
            <p:nvPr/>
          </p:nvSpPr>
          <p:spPr>
            <a:xfrm>
              <a:off x="1658000" y="1631600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64" y="1"/>
                  </a:moveTo>
                  <a:lnTo>
                    <a:pt x="0" y="38"/>
                  </a:lnTo>
                  <a:lnTo>
                    <a:pt x="3" y="40"/>
                  </a:lnTo>
                  <a:lnTo>
                    <a:pt x="67" y="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6"/>
            <p:cNvSpPr/>
            <p:nvPr/>
          </p:nvSpPr>
          <p:spPr>
            <a:xfrm>
              <a:off x="1658050" y="1631625"/>
              <a:ext cx="1700" cy="975"/>
            </a:xfrm>
            <a:custGeom>
              <a:avLst/>
              <a:gdLst/>
              <a:ahLst/>
              <a:cxnLst/>
              <a:rect l="l" t="t" r="r" b="b"/>
              <a:pathLst>
                <a:path w="68" h="39" extrusionOk="0">
                  <a:moveTo>
                    <a:pt x="65" y="1"/>
                  </a:moveTo>
                  <a:lnTo>
                    <a:pt x="1" y="39"/>
                  </a:lnTo>
                  <a:lnTo>
                    <a:pt x="2" y="39"/>
                  </a:lnTo>
                  <a:lnTo>
                    <a:pt x="68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6"/>
            <p:cNvSpPr/>
            <p:nvPr/>
          </p:nvSpPr>
          <p:spPr>
            <a:xfrm>
              <a:off x="1659700" y="1642950"/>
              <a:ext cx="9525" cy="5500"/>
            </a:xfrm>
            <a:custGeom>
              <a:avLst/>
              <a:gdLst/>
              <a:ahLst/>
              <a:cxnLst/>
              <a:rect l="l" t="t" r="r" b="b"/>
              <a:pathLst>
                <a:path w="381" h="220" extrusionOk="0">
                  <a:moveTo>
                    <a:pt x="65" y="0"/>
                  </a:moveTo>
                  <a:lnTo>
                    <a:pt x="0" y="38"/>
                  </a:lnTo>
                  <a:lnTo>
                    <a:pt x="316" y="219"/>
                  </a:lnTo>
                  <a:lnTo>
                    <a:pt x="380" y="18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6"/>
            <p:cNvSpPr/>
            <p:nvPr/>
          </p:nvSpPr>
          <p:spPr>
            <a:xfrm>
              <a:off x="1658100" y="1631675"/>
              <a:ext cx="1650" cy="925"/>
            </a:xfrm>
            <a:custGeom>
              <a:avLst/>
              <a:gdLst/>
              <a:ahLst/>
              <a:cxnLst/>
              <a:rect l="l" t="t" r="r" b="b"/>
              <a:pathLst>
                <a:path w="66" h="37" extrusionOk="0">
                  <a:moveTo>
                    <a:pt x="0" y="37"/>
                  </a:moveTo>
                  <a:lnTo>
                    <a:pt x="66" y="0"/>
                  </a:lnTo>
                  <a:lnTo>
                    <a:pt x="66" y="0"/>
                  </a:lnTo>
                  <a:lnTo>
                    <a:pt x="0" y="37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6"/>
            <p:cNvSpPr/>
            <p:nvPr/>
          </p:nvSpPr>
          <p:spPr>
            <a:xfrm>
              <a:off x="1658125" y="16316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5" y="0"/>
                  </a:moveTo>
                  <a:lnTo>
                    <a:pt x="1" y="38"/>
                  </a:lnTo>
                  <a:lnTo>
                    <a:pt x="4" y="40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6"/>
            <p:cNvSpPr/>
            <p:nvPr/>
          </p:nvSpPr>
          <p:spPr>
            <a:xfrm>
              <a:off x="1658200" y="1631700"/>
              <a:ext cx="1700" cy="1025"/>
            </a:xfrm>
            <a:custGeom>
              <a:avLst/>
              <a:gdLst/>
              <a:ahLst/>
              <a:cxnLst/>
              <a:rect l="l" t="t" r="r" b="b"/>
              <a:pathLst>
                <a:path w="68" h="41" extrusionOk="0">
                  <a:moveTo>
                    <a:pt x="65" y="1"/>
                  </a:moveTo>
                  <a:lnTo>
                    <a:pt x="1" y="39"/>
                  </a:lnTo>
                  <a:lnTo>
                    <a:pt x="4" y="40"/>
                  </a:lnTo>
                  <a:lnTo>
                    <a:pt x="67" y="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6"/>
            <p:cNvSpPr/>
            <p:nvPr/>
          </p:nvSpPr>
          <p:spPr>
            <a:xfrm>
              <a:off x="1658275" y="1631750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64" y="0"/>
                  </a:moveTo>
                  <a:lnTo>
                    <a:pt x="1" y="38"/>
                  </a:lnTo>
                  <a:lnTo>
                    <a:pt x="4" y="39"/>
                  </a:lnTo>
                  <a:lnTo>
                    <a:pt x="6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6"/>
            <p:cNvSpPr/>
            <p:nvPr/>
          </p:nvSpPr>
          <p:spPr>
            <a:xfrm>
              <a:off x="1658325" y="1631825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65" y="0"/>
                  </a:moveTo>
                  <a:lnTo>
                    <a:pt x="0" y="36"/>
                  </a:lnTo>
                  <a:lnTo>
                    <a:pt x="3" y="39"/>
                  </a:lnTo>
                  <a:lnTo>
                    <a:pt x="68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6"/>
            <p:cNvSpPr/>
            <p:nvPr/>
          </p:nvSpPr>
          <p:spPr>
            <a:xfrm>
              <a:off x="1658375" y="1631850"/>
              <a:ext cx="1750" cy="1050"/>
            </a:xfrm>
            <a:custGeom>
              <a:avLst/>
              <a:gdLst/>
              <a:ahLst/>
              <a:cxnLst/>
              <a:rect l="l" t="t" r="r" b="b"/>
              <a:pathLst>
                <a:path w="70" h="42" extrusionOk="0">
                  <a:moveTo>
                    <a:pt x="66" y="1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9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6"/>
            <p:cNvSpPr/>
            <p:nvPr/>
          </p:nvSpPr>
          <p:spPr>
            <a:xfrm>
              <a:off x="1658450" y="1631925"/>
              <a:ext cx="1750" cy="1000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66" y="1"/>
                  </a:moveTo>
                  <a:lnTo>
                    <a:pt x="1" y="38"/>
                  </a:lnTo>
                  <a:lnTo>
                    <a:pt x="4" y="40"/>
                  </a:lnTo>
                  <a:lnTo>
                    <a:pt x="69" y="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6"/>
            <p:cNvSpPr/>
            <p:nvPr/>
          </p:nvSpPr>
          <p:spPr>
            <a:xfrm>
              <a:off x="1658525" y="1631975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6" y="0"/>
                  </a:moveTo>
                  <a:lnTo>
                    <a:pt x="1" y="38"/>
                  </a:lnTo>
                  <a:lnTo>
                    <a:pt x="4" y="41"/>
                  </a:lnTo>
                  <a:lnTo>
                    <a:pt x="69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6"/>
            <p:cNvSpPr/>
            <p:nvPr/>
          </p:nvSpPr>
          <p:spPr>
            <a:xfrm>
              <a:off x="1658600" y="1632025"/>
              <a:ext cx="1725" cy="1025"/>
            </a:xfrm>
            <a:custGeom>
              <a:avLst/>
              <a:gdLst/>
              <a:ahLst/>
              <a:cxnLst/>
              <a:rect l="l" t="t" r="r" b="b"/>
              <a:pathLst>
                <a:path w="69" h="41" extrusionOk="0">
                  <a:moveTo>
                    <a:pt x="66" y="1"/>
                  </a:moveTo>
                  <a:lnTo>
                    <a:pt x="1" y="39"/>
                  </a:lnTo>
                  <a:lnTo>
                    <a:pt x="4" y="40"/>
                  </a:lnTo>
                  <a:lnTo>
                    <a:pt x="69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6"/>
            <p:cNvSpPr/>
            <p:nvPr/>
          </p:nvSpPr>
          <p:spPr>
            <a:xfrm>
              <a:off x="1658675" y="163210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6" y="1"/>
                  </a:moveTo>
                  <a:lnTo>
                    <a:pt x="1" y="39"/>
                  </a:lnTo>
                  <a:lnTo>
                    <a:pt x="3" y="41"/>
                  </a:lnTo>
                  <a:lnTo>
                    <a:pt x="67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6"/>
            <p:cNvSpPr/>
            <p:nvPr/>
          </p:nvSpPr>
          <p:spPr>
            <a:xfrm>
              <a:off x="1658750" y="1632175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6"/>
            <p:cNvSpPr/>
            <p:nvPr/>
          </p:nvSpPr>
          <p:spPr>
            <a:xfrm>
              <a:off x="1658825" y="16322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4" y="1"/>
                  </a:moveTo>
                  <a:lnTo>
                    <a:pt x="0" y="38"/>
                  </a:lnTo>
                  <a:lnTo>
                    <a:pt x="2" y="41"/>
                  </a:lnTo>
                  <a:lnTo>
                    <a:pt x="67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6"/>
            <p:cNvSpPr/>
            <p:nvPr/>
          </p:nvSpPr>
          <p:spPr>
            <a:xfrm>
              <a:off x="1658850" y="1632325"/>
              <a:ext cx="1725" cy="1050"/>
            </a:xfrm>
            <a:custGeom>
              <a:avLst/>
              <a:gdLst/>
              <a:ahLst/>
              <a:cxnLst/>
              <a:rect l="l" t="t" r="r" b="b"/>
              <a:pathLst>
                <a:path w="69" h="42" extrusionOk="0">
                  <a:moveTo>
                    <a:pt x="66" y="1"/>
                  </a:moveTo>
                  <a:lnTo>
                    <a:pt x="1" y="38"/>
                  </a:lnTo>
                  <a:cubicBezTo>
                    <a:pt x="2" y="38"/>
                    <a:pt x="4" y="40"/>
                    <a:pt x="4" y="41"/>
                  </a:cubicBezTo>
                  <a:lnTo>
                    <a:pt x="69" y="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6"/>
            <p:cNvSpPr/>
            <p:nvPr/>
          </p:nvSpPr>
          <p:spPr>
            <a:xfrm>
              <a:off x="1658925" y="1632400"/>
              <a:ext cx="1725" cy="1075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66" y="0"/>
                  </a:moveTo>
                  <a:lnTo>
                    <a:pt x="1" y="38"/>
                  </a:lnTo>
                  <a:lnTo>
                    <a:pt x="4" y="42"/>
                  </a:lnTo>
                  <a:lnTo>
                    <a:pt x="69" y="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6"/>
            <p:cNvSpPr/>
            <p:nvPr/>
          </p:nvSpPr>
          <p:spPr>
            <a:xfrm>
              <a:off x="1659000" y="1632475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66" y="0"/>
                  </a:moveTo>
                  <a:lnTo>
                    <a:pt x="1" y="38"/>
                  </a:lnTo>
                  <a:cubicBezTo>
                    <a:pt x="2" y="39"/>
                    <a:pt x="4" y="42"/>
                    <a:pt x="5" y="44"/>
                  </a:cubicBezTo>
                  <a:lnTo>
                    <a:pt x="69" y="6"/>
                  </a:lnTo>
                  <a:cubicBezTo>
                    <a:pt x="67" y="5"/>
                    <a:pt x="67" y="3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6"/>
            <p:cNvSpPr/>
            <p:nvPr/>
          </p:nvSpPr>
          <p:spPr>
            <a:xfrm>
              <a:off x="1659100" y="1632650"/>
              <a:ext cx="1775" cy="1150"/>
            </a:xfrm>
            <a:custGeom>
              <a:avLst/>
              <a:gdLst/>
              <a:ahLst/>
              <a:cxnLst/>
              <a:rect l="l" t="t" r="r" b="b"/>
              <a:pathLst>
                <a:path w="71" h="46" extrusionOk="0">
                  <a:moveTo>
                    <a:pt x="65" y="1"/>
                  </a:moveTo>
                  <a:lnTo>
                    <a:pt x="1" y="38"/>
                  </a:lnTo>
                  <a:cubicBezTo>
                    <a:pt x="2" y="40"/>
                    <a:pt x="4" y="43"/>
                    <a:pt x="5" y="46"/>
                  </a:cubicBezTo>
                  <a:lnTo>
                    <a:pt x="71" y="8"/>
                  </a:lnTo>
                  <a:cubicBezTo>
                    <a:pt x="69" y="5"/>
                    <a:pt x="68" y="3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6"/>
            <p:cNvSpPr/>
            <p:nvPr/>
          </p:nvSpPr>
          <p:spPr>
            <a:xfrm>
              <a:off x="1659225" y="16328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66" y="1"/>
                  </a:moveTo>
                  <a:lnTo>
                    <a:pt x="0" y="39"/>
                  </a:lnTo>
                  <a:lnTo>
                    <a:pt x="5" y="44"/>
                  </a:lnTo>
                  <a:lnTo>
                    <a:pt x="68" y="7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6"/>
            <p:cNvSpPr/>
            <p:nvPr/>
          </p:nvSpPr>
          <p:spPr>
            <a:xfrm>
              <a:off x="1659325" y="16329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1" y="38"/>
                  </a:lnTo>
                  <a:cubicBezTo>
                    <a:pt x="1" y="40"/>
                    <a:pt x="1" y="41"/>
                    <a:pt x="2" y="41"/>
                  </a:cubicBezTo>
                  <a:lnTo>
                    <a:pt x="66" y="5"/>
                  </a:lnTo>
                  <a:cubicBezTo>
                    <a:pt x="66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6"/>
            <p:cNvSpPr/>
            <p:nvPr/>
          </p:nvSpPr>
          <p:spPr>
            <a:xfrm>
              <a:off x="1659375" y="16330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7"/>
                  </a:lnTo>
                  <a:lnTo>
                    <a:pt x="2" y="42"/>
                  </a:lnTo>
                  <a:lnTo>
                    <a:pt x="65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6"/>
            <p:cNvSpPr/>
            <p:nvPr/>
          </p:nvSpPr>
          <p:spPr>
            <a:xfrm>
              <a:off x="1659400" y="163315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1" y="39"/>
                  </a:lnTo>
                  <a:cubicBezTo>
                    <a:pt x="2" y="40"/>
                    <a:pt x="2" y="40"/>
                    <a:pt x="2" y="41"/>
                  </a:cubicBezTo>
                  <a:lnTo>
                    <a:pt x="66" y="4"/>
                  </a:lnTo>
                  <a:cubicBezTo>
                    <a:pt x="64" y="2"/>
                    <a:pt x="64" y="1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6"/>
            <p:cNvSpPr/>
            <p:nvPr/>
          </p:nvSpPr>
          <p:spPr>
            <a:xfrm>
              <a:off x="1659450" y="163322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8"/>
                  </a:lnTo>
                  <a:lnTo>
                    <a:pt x="1" y="41"/>
                  </a:lnTo>
                  <a:lnTo>
                    <a:pt x="65" y="4"/>
                  </a:lnTo>
                  <a:cubicBezTo>
                    <a:pt x="64" y="4"/>
                    <a:pt x="64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6"/>
            <p:cNvSpPr/>
            <p:nvPr/>
          </p:nvSpPr>
          <p:spPr>
            <a:xfrm>
              <a:off x="1659475" y="16333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8"/>
                  </a:lnTo>
                  <a:cubicBezTo>
                    <a:pt x="0" y="40"/>
                    <a:pt x="2" y="41"/>
                    <a:pt x="2" y="41"/>
                  </a:cubicBezTo>
                  <a:lnTo>
                    <a:pt x="66" y="4"/>
                  </a:lnTo>
                  <a:cubicBezTo>
                    <a:pt x="66" y="4"/>
                    <a:pt x="66" y="2"/>
                    <a:pt x="6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6"/>
            <p:cNvSpPr/>
            <p:nvPr/>
          </p:nvSpPr>
          <p:spPr>
            <a:xfrm>
              <a:off x="1659500" y="163337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5" y="1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6" y="3"/>
                  </a:lnTo>
                  <a:cubicBezTo>
                    <a:pt x="66" y="3"/>
                    <a:pt x="65" y="2"/>
                    <a:pt x="6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6"/>
            <p:cNvSpPr/>
            <p:nvPr/>
          </p:nvSpPr>
          <p:spPr>
            <a:xfrm>
              <a:off x="1659550" y="16334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4" y="1"/>
                  </a:moveTo>
                  <a:lnTo>
                    <a:pt x="0" y="37"/>
                  </a:lnTo>
                  <a:lnTo>
                    <a:pt x="0" y="42"/>
                  </a:lnTo>
                  <a:lnTo>
                    <a:pt x="66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6"/>
            <p:cNvSpPr/>
            <p:nvPr/>
          </p:nvSpPr>
          <p:spPr>
            <a:xfrm>
              <a:off x="1659550" y="1633550"/>
              <a:ext cx="1700" cy="1050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66" y="1"/>
                  </a:moveTo>
                  <a:lnTo>
                    <a:pt x="0" y="39"/>
                  </a:lnTo>
                  <a:lnTo>
                    <a:pt x="2" y="41"/>
                  </a:lnTo>
                  <a:lnTo>
                    <a:pt x="67" y="4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6"/>
            <p:cNvSpPr/>
            <p:nvPr/>
          </p:nvSpPr>
          <p:spPr>
            <a:xfrm>
              <a:off x="1659575" y="1633625"/>
              <a:ext cx="1675" cy="1050"/>
            </a:xfrm>
            <a:custGeom>
              <a:avLst/>
              <a:gdLst/>
              <a:ahLst/>
              <a:cxnLst/>
              <a:rect l="l" t="t" r="r" b="b"/>
              <a:pathLst>
                <a:path w="67" h="42" extrusionOk="0">
                  <a:moveTo>
                    <a:pt x="66" y="1"/>
                  </a:moveTo>
                  <a:lnTo>
                    <a:pt x="1" y="38"/>
                  </a:lnTo>
                  <a:lnTo>
                    <a:pt x="2" y="41"/>
                  </a:lnTo>
                  <a:lnTo>
                    <a:pt x="66" y="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6"/>
            <p:cNvSpPr/>
            <p:nvPr/>
          </p:nvSpPr>
          <p:spPr>
            <a:xfrm>
              <a:off x="1659650" y="16337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1" y="36"/>
                  </a:lnTo>
                  <a:cubicBezTo>
                    <a:pt x="1" y="38"/>
                    <a:pt x="1" y="39"/>
                    <a:pt x="1" y="41"/>
                  </a:cubicBezTo>
                  <a:lnTo>
                    <a:pt x="66" y="3"/>
                  </a:lnTo>
                  <a:cubicBezTo>
                    <a:pt x="65" y="2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6"/>
            <p:cNvSpPr/>
            <p:nvPr/>
          </p:nvSpPr>
          <p:spPr>
            <a:xfrm>
              <a:off x="1659650" y="1633800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5" y="1"/>
                  </a:moveTo>
                  <a:lnTo>
                    <a:pt x="1" y="39"/>
                  </a:lnTo>
                  <a:lnTo>
                    <a:pt x="1" y="42"/>
                  </a:lnTo>
                  <a:lnTo>
                    <a:pt x="65" y="4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6"/>
            <p:cNvSpPr/>
            <p:nvPr/>
          </p:nvSpPr>
          <p:spPr>
            <a:xfrm>
              <a:off x="1659650" y="1633875"/>
              <a:ext cx="1625" cy="1075"/>
            </a:xfrm>
            <a:custGeom>
              <a:avLst/>
              <a:gdLst/>
              <a:ahLst/>
              <a:cxnLst/>
              <a:rect l="l" t="t" r="r" b="b"/>
              <a:pathLst>
                <a:path w="65" h="43" extrusionOk="0">
                  <a:moveTo>
                    <a:pt x="65" y="1"/>
                  </a:moveTo>
                  <a:lnTo>
                    <a:pt x="1" y="39"/>
                  </a:lnTo>
                  <a:lnTo>
                    <a:pt x="1" y="43"/>
                  </a:lnTo>
                  <a:lnTo>
                    <a:pt x="65" y="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6"/>
            <p:cNvSpPr/>
            <p:nvPr/>
          </p:nvSpPr>
          <p:spPr>
            <a:xfrm>
              <a:off x="1659700" y="1634000"/>
              <a:ext cx="1600" cy="1025"/>
            </a:xfrm>
            <a:custGeom>
              <a:avLst/>
              <a:gdLst/>
              <a:ahLst/>
              <a:cxnLst/>
              <a:rect l="l" t="t" r="r" b="b"/>
              <a:pathLst>
                <a:path w="64" h="41" extrusionOk="0">
                  <a:moveTo>
                    <a:pt x="64" y="0"/>
                  </a:moveTo>
                  <a:lnTo>
                    <a:pt x="0" y="38"/>
                  </a:lnTo>
                  <a:lnTo>
                    <a:pt x="0" y="41"/>
                  </a:ln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6"/>
            <p:cNvSpPr/>
            <p:nvPr/>
          </p:nvSpPr>
          <p:spPr>
            <a:xfrm>
              <a:off x="1659700" y="1634075"/>
              <a:ext cx="1600" cy="1025"/>
            </a:xfrm>
            <a:custGeom>
              <a:avLst/>
              <a:gdLst/>
              <a:ahLst/>
              <a:cxnLst/>
              <a:rect l="l" t="t" r="r" b="b"/>
              <a:pathLst>
                <a:path w="64" h="41" extrusionOk="0">
                  <a:moveTo>
                    <a:pt x="64" y="0"/>
                  </a:moveTo>
                  <a:lnTo>
                    <a:pt x="0" y="38"/>
                  </a:lnTo>
                  <a:cubicBezTo>
                    <a:pt x="0" y="38"/>
                    <a:pt x="0" y="39"/>
                    <a:pt x="0" y="41"/>
                  </a:cubicBez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6"/>
            <p:cNvSpPr/>
            <p:nvPr/>
          </p:nvSpPr>
          <p:spPr>
            <a:xfrm>
              <a:off x="1659700" y="1634150"/>
              <a:ext cx="1650" cy="1025"/>
            </a:xfrm>
            <a:custGeom>
              <a:avLst/>
              <a:gdLst/>
              <a:ahLst/>
              <a:cxnLst/>
              <a:rect l="l" t="t" r="r" b="b"/>
              <a:pathLst>
                <a:path w="66" h="41" extrusionOk="0">
                  <a:moveTo>
                    <a:pt x="65" y="0"/>
                  </a:moveTo>
                  <a:lnTo>
                    <a:pt x="0" y="38"/>
                  </a:lnTo>
                  <a:cubicBezTo>
                    <a:pt x="0" y="39"/>
                    <a:pt x="0" y="39"/>
                    <a:pt x="0" y="41"/>
                  </a:cubicBezTo>
                  <a:lnTo>
                    <a:pt x="65" y="3"/>
                  </a:lnTo>
                  <a:cubicBezTo>
                    <a:pt x="65" y="3"/>
                    <a:pt x="65" y="1"/>
                    <a:pt x="6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6"/>
            <p:cNvSpPr/>
            <p:nvPr/>
          </p:nvSpPr>
          <p:spPr>
            <a:xfrm>
              <a:off x="1659700" y="16342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65" y="1"/>
                  </a:moveTo>
                  <a:lnTo>
                    <a:pt x="0" y="39"/>
                  </a:lnTo>
                  <a:lnTo>
                    <a:pt x="2" y="39"/>
                  </a:lnTo>
                  <a:lnTo>
                    <a:pt x="2" y="42"/>
                  </a:lnTo>
                  <a:lnTo>
                    <a:pt x="65" y="5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6"/>
            <p:cNvSpPr/>
            <p:nvPr/>
          </p:nvSpPr>
          <p:spPr>
            <a:xfrm>
              <a:off x="1659725" y="163427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64" y="1"/>
                  </a:moveTo>
                  <a:lnTo>
                    <a:pt x="1" y="39"/>
                  </a:lnTo>
                  <a:cubicBezTo>
                    <a:pt x="1" y="40"/>
                    <a:pt x="1" y="40"/>
                    <a:pt x="1" y="41"/>
                  </a:cubicBezTo>
                  <a:lnTo>
                    <a:pt x="64" y="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6"/>
            <p:cNvSpPr/>
            <p:nvPr/>
          </p:nvSpPr>
          <p:spPr>
            <a:xfrm>
              <a:off x="1659725" y="1634400"/>
              <a:ext cx="1625" cy="1000"/>
            </a:xfrm>
            <a:custGeom>
              <a:avLst/>
              <a:gdLst/>
              <a:ahLst/>
              <a:cxnLst/>
              <a:rect l="l" t="t" r="r" b="b"/>
              <a:pathLst>
                <a:path w="65" h="40" extrusionOk="0">
                  <a:moveTo>
                    <a:pt x="64" y="0"/>
                  </a:moveTo>
                  <a:lnTo>
                    <a:pt x="1" y="36"/>
                  </a:lnTo>
                  <a:lnTo>
                    <a:pt x="1" y="39"/>
                  </a:lnTo>
                  <a:lnTo>
                    <a:pt x="6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6"/>
            <p:cNvSpPr/>
            <p:nvPr/>
          </p:nvSpPr>
          <p:spPr>
            <a:xfrm>
              <a:off x="1656475" y="1632375"/>
              <a:ext cx="3275" cy="11550"/>
            </a:xfrm>
            <a:custGeom>
              <a:avLst/>
              <a:gdLst/>
              <a:ahLst/>
              <a:cxnLst/>
              <a:rect l="l" t="t" r="r" b="b"/>
              <a:pathLst>
                <a:path w="131" h="462" extrusionOk="0">
                  <a:moveTo>
                    <a:pt x="37" y="0"/>
                  </a:moveTo>
                  <a:cubicBezTo>
                    <a:pt x="16" y="0"/>
                    <a:pt x="1" y="18"/>
                    <a:pt x="2" y="48"/>
                  </a:cubicBezTo>
                  <a:lnTo>
                    <a:pt x="0" y="387"/>
                  </a:lnTo>
                  <a:lnTo>
                    <a:pt x="129" y="461"/>
                  </a:lnTo>
                  <a:lnTo>
                    <a:pt x="131" y="122"/>
                  </a:lnTo>
                  <a:cubicBezTo>
                    <a:pt x="128" y="75"/>
                    <a:pt x="105" y="35"/>
                    <a:pt x="65" y="9"/>
                  </a:cubicBezTo>
                  <a:cubicBezTo>
                    <a:pt x="56" y="3"/>
                    <a:pt x="46" y="0"/>
                    <a:pt x="37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6"/>
            <p:cNvSpPr/>
            <p:nvPr/>
          </p:nvSpPr>
          <p:spPr>
            <a:xfrm>
              <a:off x="1667600" y="1647525"/>
              <a:ext cx="4875" cy="2800"/>
            </a:xfrm>
            <a:custGeom>
              <a:avLst/>
              <a:gdLst/>
              <a:ahLst/>
              <a:cxnLst/>
              <a:rect l="l" t="t" r="r" b="b"/>
              <a:pathLst>
                <a:path w="195" h="112" extrusionOk="0">
                  <a:moveTo>
                    <a:pt x="64" y="0"/>
                  </a:moveTo>
                  <a:lnTo>
                    <a:pt x="0" y="36"/>
                  </a:lnTo>
                  <a:lnTo>
                    <a:pt x="129" y="112"/>
                  </a:lnTo>
                  <a:lnTo>
                    <a:pt x="195" y="7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6"/>
            <p:cNvSpPr/>
            <p:nvPr/>
          </p:nvSpPr>
          <p:spPr>
            <a:xfrm>
              <a:off x="1678725" y="1658175"/>
              <a:ext cx="4800" cy="2825"/>
            </a:xfrm>
            <a:custGeom>
              <a:avLst/>
              <a:gdLst/>
              <a:ahLst/>
              <a:cxnLst/>
              <a:rect l="l" t="t" r="r" b="b"/>
              <a:pathLst>
                <a:path w="192" h="113" extrusionOk="0">
                  <a:moveTo>
                    <a:pt x="64" y="0"/>
                  </a:moveTo>
                  <a:lnTo>
                    <a:pt x="0" y="38"/>
                  </a:lnTo>
                  <a:lnTo>
                    <a:pt x="128" y="112"/>
                  </a:lnTo>
                  <a:lnTo>
                    <a:pt x="192" y="74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6"/>
            <p:cNvSpPr/>
            <p:nvPr/>
          </p:nvSpPr>
          <p:spPr>
            <a:xfrm>
              <a:off x="1670825" y="1640875"/>
              <a:ext cx="1700" cy="9450"/>
            </a:xfrm>
            <a:custGeom>
              <a:avLst/>
              <a:gdLst/>
              <a:ahLst/>
              <a:cxnLst/>
              <a:rect l="l" t="t" r="r" b="b"/>
              <a:pathLst>
                <a:path w="68" h="378" extrusionOk="0">
                  <a:moveTo>
                    <a:pt x="67" y="1"/>
                  </a:moveTo>
                  <a:lnTo>
                    <a:pt x="2" y="38"/>
                  </a:lnTo>
                  <a:lnTo>
                    <a:pt x="0" y="378"/>
                  </a:lnTo>
                  <a:lnTo>
                    <a:pt x="66" y="340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6"/>
            <p:cNvSpPr/>
            <p:nvPr/>
          </p:nvSpPr>
          <p:spPr>
            <a:xfrm>
              <a:off x="1670825" y="1649375"/>
              <a:ext cx="9550" cy="5525"/>
            </a:xfrm>
            <a:custGeom>
              <a:avLst/>
              <a:gdLst/>
              <a:ahLst/>
              <a:cxnLst/>
              <a:rect l="l" t="t" r="r" b="b"/>
              <a:pathLst>
                <a:path w="382" h="221" extrusionOk="0">
                  <a:moveTo>
                    <a:pt x="66" y="0"/>
                  </a:moveTo>
                  <a:lnTo>
                    <a:pt x="0" y="38"/>
                  </a:lnTo>
                  <a:lnTo>
                    <a:pt x="316" y="220"/>
                  </a:lnTo>
                  <a:lnTo>
                    <a:pt x="382" y="18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6"/>
            <p:cNvSpPr/>
            <p:nvPr/>
          </p:nvSpPr>
          <p:spPr>
            <a:xfrm>
              <a:off x="1667600" y="1638800"/>
              <a:ext cx="3275" cy="11525"/>
            </a:xfrm>
            <a:custGeom>
              <a:avLst/>
              <a:gdLst/>
              <a:ahLst/>
              <a:cxnLst/>
              <a:rect l="l" t="t" r="r" b="b"/>
              <a:pathLst>
                <a:path w="131" h="461" extrusionOk="0">
                  <a:moveTo>
                    <a:pt x="37" y="0"/>
                  </a:moveTo>
                  <a:cubicBezTo>
                    <a:pt x="16" y="0"/>
                    <a:pt x="2" y="17"/>
                    <a:pt x="2" y="46"/>
                  </a:cubicBezTo>
                  <a:lnTo>
                    <a:pt x="0" y="385"/>
                  </a:lnTo>
                  <a:lnTo>
                    <a:pt x="129" y="461"/>
                  </a:lnTo>
                  <a:lnTo>
                    <a:pt x="131" y="121"/>
                  </a:lnTo>
                  <a:cubicBezTo>
                    <a:pt x="128" y="76"/>
                    <a:pt x="105" y="34"/>
                    <a:pt x="66" y="10"/>
                  </a:cubicBezTo>
                  <a:cubicBezTo>
                    <a:pt x="55" y="3"/>
                    <a:pt x="45" y="0"/>
                    <a:pt x="37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6"/>
            <p:cNvSpPr/>
            <p:nvPr/>
          </p:nvSpPr>
          <p:spPr>
            <a:xfrm>
              <a:off x="1590125" y="1592875"/>
              <a:ext cx="4400" cy="3950"/>
            </a:xfrm>
            <a:custGeom>
              <a:avLst/>
              <a:gdLst/>
              <a:ahLst/>
              <a:cxnLst/>
              <a:rect l="l" t="t" r="r" b="b"/>
              <a:pathLst>
                <a:path w="176" h="158" extrusionOk="0">
                  <a:moveTo>
                    <a:pt x="83" y="0"/>
                  </a:moveTo>
                  <a:cubicBezTo>
                    <a:pt x="77" y="0"/>
                    <a:pt x="70" y="2"/>
                    <a:pt x="64" y="4"/>
                  </a:cubicBezTo>
                  <a:lnTo>
                    <a:pt x="0" y="41"/>
                  </a:lnTo>
                  <a:cubicBezTo>
                    <a:pt x="6" y="39"/>
                    <a:pt x="12" y="37"/>
                    <a:pt x="18" y="37"/>
                  </a:cubicBezTo>
                  <a:cubicBezTo>
                    <a:pt x="28" y="37"/>
                    <a:pt x="38" y="40"/>
                    <a:pt x="47" y="46"/>
                  </a:cubicBezTo>
                  <a:cubicBezTo>
                    <a:pt x="85" y="70"/>
                    <a:pt x="108" y="112"/>
                    <a:pt x="111" y="157"/>
                  </a:cubicBezTo>
                  <a:lnTo>
                    <a:pt x="176" y="121"/>
                  </a:lnTo>
                  <a:cubicBezTo>
                    <a:pt x="173" y="75"/>
                    <a:pt x="148" y="34"/>
                    <a:pt x="111" y="10"/>
                  </a:cubicBezTo>
                  <a:cubicBezTo>
                    <a:pt x="103" y="3"/>
                    <a:pt x="93" y="0"/>
                    <a:pt x="83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6"/>
            <p:cNvSpPr/>
            <p:nvPr/>
          </p:nvSpPr>
          <p:spPr>
            <a:xfrm>
              <a:off x="1601250" y="1599300"/>
              <a:ext cx="4425" cy="3975"/>
            </a:xfrm>
            <a:custGeom>
              <a:avLst/>
              <a:gdLst/>
              <a:ahLst/>
              <a:cxnLst/>
              <a:rect l="l" t="t" r="r" b="b"/>
              <a:pathLst>
                <a:path w="177" h="159" extrusionOk="0">
                  <a:moveTo>
                    <a:pt x="83" y="0"/>
                  </a:moveTo>
                  <a:cubicBezTo>
                    <a:pt x="77" y="0"/>
                    <a:pt x="71" y="1"/>
                    <a:pt x="64" y="3"/>
                  </a:cubicBezTo>
                  <a:lnTo>
                    <a:pt x="1" y="41"/>
                  </a:lnTo>
                  <a:cubicBezTo>
                    <a:pt x="6" y="38"/>
                    <a:pt x="13" y="37"/>
                    <a:pt x="19" y="37"/>
                  </a:cubicBezTo>
                  <a:cubicBezTo>
                    <a:pt x="29" y="37"/>
                    <a:pt x="39" y="40"/>
                    <a:pt x="47" y="45"/>
                  </a:cubicBezTo>
                  <a:cubicBezTo>
                    <a:pt x="85" y="70"/>
                    <a:pt x="109" y="112"/>
                    <a:pt x="111" y="159"/>
                  </a:cubicBezTo>
                  <a:lnTo>
                    <a:pt x="176" y="121"/>
                  </a:lnTo>
                  <a:cubicBezTo>
                    <a:pt x="173" y="74"/>
                    <a:pt x="150" y="34"/>
                    <a:pt x="111" y="9"/>
                  </a:cubicBezTo>
                  <a:cubicBezTo>
                    <a:pt x="103" y="3"/>
                    <a:pt x="93" y="0"/>
                    <a:pt x="83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6"/>
            <p:cNvSpPr/>
            <p:nvPr/>
          </p:nvSpPr>
          <p:spPr>
            <a:xfrm>
              <a:off x="1612375" y="1605700"/>
              <a:ext cx="4425" cy="4000"/>
            </a:xfrm>
            <a:custGeom>
              <a:avLst/>
              <a:gdLst/>
              <a:ahLst/>
              <a:cxnLst/>
              <a:rect l="l" t="t" r="r" b="b"/>
              <a:pathLst>
                <a:path w="177" h="160" extrusionOk="0">
                  <a:moveTo>
                    <a:pt x="85" y="1"/>
                  </a:moveTo>
                  <a:cubicBezTo>
                    <a:pt x="79" y="1"/>
                    <a:pt x="72" y="2"/>
                    <a:pt x="66" y="6"/>
                  </a:cubicBezTo>
                  <a:lnTo>
                    <a:pt x="1" y="43"/>
                  </a:lnTo>
                  <a:cubicBezTo>
                    <a:pt x="7" y="40"/>
                    <a:pt x="14" y="39"/>
                    <a:pt x="21" y="39"/>
                  </a:cubicBezTo>
                  <a:cubicBezTo>
                    <a:pt x="31" y="39"/>
                    <a:pt x="40" y="42"/>
                    <a:pt x="47" y="48"/>
                  </a:cubicBezTo>
                  <a:cubicBezTo>
                    <a:pt x="85" y="72"/>
                    <a:pt x="110" y="114"/>
                    <a:pt x="112" y="159"/>
                  </a:cubicBezTo>
                  <a:lnTo>
                    <a:pt x="176" y="122"/>
                  </a:lnTo>
                  <a:cubicBezTo>
                    <a:pt x="173" y="77"/>
                    <a:pt x="150" y="35"/>
                    <a:pt x="112" y="10"/>
                  </a:cubicBezTo>
                  <a:cubicBezTo>
                    <a:pt x="104" y="4"/>
                    <a:pt x="95" y="1"/>
                    <a:pt x="85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6"/>
            <p:cNvSpPr/>
            <p:nvPr/>
          </p:nvSpPr>
          <p:spPr>
            <a:xfrm>
              <a:off x="1623550" y="1612150"/>
              <a:ext cx="4375" cy="3950"/>
            </a:xfrm>
            <a:custGeom>
              <a:avLst/>
              <a:gdLst/>
              <a:ahLst/>
              <a:cxnLst/>
              <a:rect l="l" t="t" r="r" b="b"/>
              <a:pathLst>
                <a:path w="175" h="158" extrusionOk="0">
                  <a:moveTo>
                    <a:pt x="83" y="0"/>
                  </a:moveTo>
                  <a:cubicBezTo>
                    <a:pt x="76" y="0"/>
                    <a:pt x="70" y="1"/>
                    <a:pt x="64" y="4"/>
                  </a:cubicBezTo>
                  <a:lnTo>
                    <a:pt x="0" y="42"/>
                  </a:lnTo>
                  <a:cubicBezTo>
                    <a:pt x="6" y="39"/>
                    <a:pt x="13" y="37"/>
                    <a:pt x="20" y="37"/>
                  </a:cubicBezTo>
                  <a:cubicBezTo>
                    <a:pt x="29" y="37"/>
                    <a:pt x="38" y="40"/>
                    <a:pt x="45" y="46"/>
                  </a:cubicBezTo>
                  <a:cubicBezTo>
                    <a:pt x="85" y="71"/>
                    <a:pt x="108" y="113"/>
                    <a:pt x="111" y="158"/>
                  </a:cubicBezTo>
                  <a:lnTo>
                    <a:pt x="174" y="120"/>
                  </a:lnTo>
                  <a:cubicBezTo>
                    <a:pt x="173" y="75"/>
                    <a:pt x="148" y="33"/>
                    <a:pt x="111" y="9"/>
                  </a:cubicBezTo>
                  <a:cubicBezTo>
                    <a:pt x="103" y="3"/>
                    <a:pt x="93" y="0"/>
                    <a:pt x="83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6"/>
            <p:cNvSpPr/>
            <p:nvPr/>
          </p:nvSpPr>
          <p:spPr>
            <a:xfrm>
              <a:off x="1634675" y="1618575"/>
              <a:ext cx="4375" cy="3975"/>
            </a:xfrm>
            <a:custGeom>
              <a:avLst/>
              <a:gdLst/>
              <a:ahLst/>
              <a:cxnLst/>
              <a:rect l="l" t="t" r="r" b="b"/>
              <a:pathLst>
                <a:path w="175" h="159" extrusionOk="0">
                  <a:moveTo>
                    <a:pt x="85" y="1"/>
                  </a:moveTo>
                  <a:cubicBezTo>
                    <a:pt x="78" y="1"/>
                    <a:pt x="71" y="2"/>
                    <a:pt x="64" y="5"/>
                  </a:cubicBezTo>
                  <a:lnTo>
                    <a:pt x="1" y="42"/>
                  </a:lnTo>
                  <a:cubicBezTo>
                    <a:pt x="6" y="39"/>
                    <a:pt x="12" y="38"/>
                    <a:pt x="18" y="38"/>
                  </a:cubicBezTo>
                  <a:cubicBezTo>
                    <a:pt x="28" y="38"/>
                    <a:pt x="38" y="41"/>
                    <a:pt x="47" y="47"/>
                  </a:cubicBezTo>
                  <a:cubicBezTo>
                    <a:pt x="85" y="72"/>
                    <a:pt x="108" y="114"/>
                    <a:pt x="111" y="159"/>
                  </a:cubicBezTo>
                  <a:lnTo>
                    <a:pt x="175" y="121"/>
                  </a:lnTo>
                  <a:cubicBezTo>
                    <a:pt x="173" y="76"/>
                    <a:pt x="149" y="34"/>
                    <a:pt x="111" y="10"/>
                  </a:cubicBezTo>
                  <a:cubicBezTo>
                    <a:pt x="103" y="4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6"/>
            <p:cNvSpPr/>
            <p:nvPr/>
          </p:nvSpPr>
          <p:spPr>
            <a:xfrm>
              <a:off x="1645800" y="1625000"/>
              <a:ext cx="4425" cy="3975"/>
            </a:xfrm>
            <a:custGeom>
              <a:avLst/>
              <a:gdLst/>
              <a:ahLst/>
              <a:cxnLst/>
              <a:rect l="l" t="t" r="r" b="b"/>
              <a:pathLst>
                <a:path w="177" h="159" extrusionOk="0">
                  <a:moveTo>
                    <a:pt x="85" y="0"/>
                  </a:moveTo>
                  <a:cubicBezTo>
                    <a:pt x="79" y="0"/>
                    <a:pt x="72" y="2"/>
                    <a:pt x="66" y="5"/>
                  </a:cubicBezTo>
                  <a:lnTo>
                    <a:pt x="1" y="43"/>
                  </a:lnTo>
                  <a:cubicBezTo>
                    <a:pt x="7" y="40"/>
                    <a:pt x="14" y="38"/>
                    <a:pt x="20" y="38"/>
                  </a:cubicBezTo>
                  <a:cubicBezTo>
                    <a:pt x="30" y="38"/>
                    <a:pt x="40" y="41"/>
                    <a:pt x="47" y="47"/>
                  </a:cubicBezTo>
                  <a:cubicBezTo>
                    <a:pt x="85" y="72"/>
                    <a:pt x="110" y="114"/>
                    <a:pt x="112" y="159"/>
                  </a:cubicBezTo>
                  <a:lnTo>
                    <a:pt x="176" y="121"/>
                  </a:lnTo>
                  <a:cubicBezTo>
                    <a:pt x="173" y="76"/>
                    <a:pt x="150" y="34"/>
                    <a:pt x="111" y="9"/>
                  </a:cubicBezTo>
                  <a:cubicBezTo>
                    <a:pt x="103" y="3"/>
                    <a:pt x="94" y="0"/>
                    <a:pt x="85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6"/>
            <p:cNvSpPr/>
            <p:nvPr/>
          </p:nvSpPr>
          <p:spPr>
            <a:xfrm>
              <a:off x="1656925" y="1631450"/>
              <a:ext cx="4425" cy="3975"/>
            </a:xfrm>
            <a:custGeom>
              <a:avLst/>
              <a:gdLst/>
              <a:ahLst/>
              <a:cxnLst/>
              <a:rect l="l" t="t" r="r" b="b"/>
              <a:pathLst>
                <a:path w="177" h="159" extrusionOk="0">
                  <a:moveTo>
                    <a:pt x="84" y="0"/>
                  </a:moveTo>
                  <a:cubicBezTo>
                    <a:pt x="78" y="0"/>
                    <a:pt x="72" y="1"/>
                    <a:pt x="66" y="4"/>
                  </a:cubicBezTo>
                  <a:lnTo>
                    <a:pt x="1" y="41"/>
                  </a:lnTo>
                  <a:cubicBezTo>
                    <a:pt x="7" y="38"/>
                    <a:pt x="14" y="37"/>
                    <a:pt x="20" y="37"/>
                  </a:cubicBezTo>
                  <a:cubicBezTo>
                    <a:pt x="30" y="37"/>
                    <a:pt x="39" y="40"/>
                    <a:pt x="47" y="46"/>
                  </a:cubicBezTo>
                  <a:cubicBezTo>
                    <a:pt x="87" y="72"/>
                    <a:pt x="110" y="112"/>
                    <a:pt x="113" y="159"/>
                  </a:cubicBezTo>
                  <a:lnTo>
                    <a:pt x="176" y="121"/>
                  </a:lnTo>
                  <a:cubicBezTo>
                    <a:pt x="175" y="75"/>
                    <a:pt x="150" y="34"/>
                    <a:pt x="113" y="9"/>
                  </a:cubicBezTo>
                  <a:cubicBezTo>
                    <a:pt x="104" y="3"/>
                    <a:pt x="94" y="0"/>
                    <a:pt x="84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6"/>
            <p:cNvSpPr/>
            <p:nvPr/>
          </p:nvSpPr>
          <p:spPr>
            <a:xfrm>
              <a:off x="1668150" y="1638050"/>
              <a:ext cx="4325" cy="3750"/>
            </a:xfrm>
            <a:custGeom>
              <a:avLst/>
              <a:gdLst/>
              <a:ahLst/>
              <a:cxnLst/>
              <a:rect l="l" t="t" r="r" b="b"/>
              <a:pathLst>
                <a:path w="173" h="150" extrusionOk="0">
                  <a:moveTo>
                    <a:pt x="70" y="1"/>
                  </a:moveTo>
                  <a:lnTo>
                    <a:pt x="64" y="4"/>
                  </a:lnTo>
                  <a:lnTo>
                    <a:pt x="0" y="41"/>
                  </a:lnTo>
                  <a:cubicBezTo>
                    <a:pt x="3" y="40"/>
                    <a:pt x="6" y="38"/>
                    <a:pt x="9" y="37"/>
                  </a:cubicBezTo>
                  <a:lnTo>
                    <a:pt x="20" y="37"/>
                  </a:lnTo>
                  <a:cubicBezTo>
                    <a:pt x="23" y="38"/>
                    <a:pt x="28" y="38"/>
                    <a:pt x="32" y="40"/>
                  </a:cubicBezTo>
                  <a:cubicBezTo>
                    <a:pt x="36" y="41"/>
                    <a:pt x="41" y="44"/>
                    <a:pt x="45" y="46"/>
                  </a:cubicBezTo>
                  <a:cubicBezTo>
                    <a:pt x="49" y="48"/>
                    <a:pt x="54" y="51"/>
                    <a:pt x="58" y="54"/>
                  </a:cubicBezTo>
                  <a:cubicBezTo>
                    <a:pt x="61" y="56"/>
                    <a:pt x="65" y="57"/>
                    <a:pt x="70" y="60"/>
                  </a:cubicBezTo>
                  <a:cubicBezTo>
                    <a:pt x="77" y="69"/>
                    <a:pt x="84" y="77"/>
                    <a:pt x="90" y="88"/>
                  </a:cubicBezTo>
                  <a:cubicBezTo>
                    <a:pt x="93" y="92"/>
                    <a:pt x="94" y="98"/>
                    <a:pt x="97" y="102"/>
                  </a:cubicBezTo>
                  <a:cubicBezTo>
                    <a:pt x="100" y="108"/>
                    <a:pt x="102" y="112"/>
                    <a:pt x="103" y="118"/>
                  </a:cubicBezTo>
                  <a:cubicBezTo>
                    <a:pt x="104" y="124"/>
                    <a:pt x="106" y="128"/>
                    <a:pt x="106" y="134"/>
                  </a:cubicBezTo>
                  <a:cubicBezTo>
                    <a:pt x="107" y="140"/>
                    <a:pt x="107" y="144"/>
                    <a:pt x="107" y="150"/>
                  </a:cubicBezTo>
                  <a:lnTo>
                    <a:pt x="173" y="112"/>
                  </a:lnTo>
                  <a:lnTo>
                    <a:pt x="173" y="109"/>
                  </a:lnTo>
                  <a:cubicBezTo>
                    <a:pt x="173" y="108"/>
                    <a:pt x="173" y="108"/>
                    <a:pt x="173" y="106"/>
                  </a:cubicBezTo>
                  <a:cubicBezTo>
                    <a:pt x="173" y="105"/>
                    <a:pt x="173" y="104"/>
                    <a:pt x="173" y="104"/>
                  </a:cubicBezTo>
                  <a:cubicBezTo>
                    <a:pt x="173" y="102"/>
                    <a:pt x="173" y="101"/>
                    <a:pt x="173" y="101"/>
                  </a:cubicBezTo>
                  <a:lnTo>
                    <a:pt x="173" y="96"/>
                  </a:lnTo>
                  <a:cubicBezTo>
                    <a:pt x="173" y="96"/>
                    <a:pt x="173" y="95"/>
                    <a:pt x="173" y="93"/>
                  </a:cubicBezTo>
                  <a:lnTo>
                    <a:pt x="173" y="91"/>
                  </a:lnTo>
                  <a:lnTo>
                    <a:pt x="173" y="86"/>
                  </a:lnTo>
                  <a:cubicBezTo>
                    <a:pt x="173" y="86"/>
                    <a:pt x="171" y="85"/>
                    <a:pt x="171" y="83"/>
                  </a:cubicBezTo>
                  <a:lnTo>
                    <a:pt x="171" y="80"/>
                  </a:lnTo>
                  <a:lnTo>
                    <a:pt x="170" y="77"/>
                  </a:lnTo>
                  <a:cubicBezTo>
                    <a:pt x="170" y="76"/>
                    <a:pt x="170" y="75"/>
                    <a:pt x="170" y="75"/>
                  </a:cubicBezTo>
                  <a:lnTo>
                    <a:pt x="168" y="72"/>
                  </a:lnTo>
                  <a:cubicBezTo>
                    <a:pt x="168" y="70"/>
                    <a:pt x="167" y="69"/>
                    <a:pt x="167" y="67"/>
                  </a:cubicBezTo>
                  <a:lnTo>
                    <a:pt x="165" y="66"/>
                  </a:lnTo>
                  <a:cubicBezTo>
                    <a:pt x="165" y="64"/>
                    <a:pt x="164" y="63"/>
                    <a:pt x="164" y="63"/>
                  </a:cubicBezTo>
                  <a:lnTo>
                    <a:pt x="162" y="59"/>
                  </a:lnTo>
                  <a:cubicBezTo>
                    <a:pt x="161" y="57"/>
                    <a:pt x="161" y="56"/>
                    <a:pt x="161" y="56"/>
                  </a:cubicBezTo>
                  <a:cubicBezTo>
                    <a:pt x="160" y="54"/>
                    <a:pt x="158" y="53"/>
                    <a:pt x="158" y="51"/>
                  </a:cubicBezTo>
                  <a:cubicBezTo>
                    <a:pt x="157" y="48"/>
                    <a:pt x="155" y="46"/>
                    <a:pt x="154" y="43"/>
                  </a:cubicBezTo>
                  <a:lnTo>
                    <a:pt x="149" y="37"/>
                  </a:lnTo>
                  <a:lnTo>
                    <a:pt x="147" y="34"/>
                  </a:lnTo>
                  <a:cubicBezTo>
                    <a:pt x="145" y="33"/>
                    <a:pt x="145" y="31"/>
                    <a:pt x="144" y="31"/>
                  </a:cubicBezTo>
                  <a:lnTo>
                    <a:pt x="141" y="28"/>
                  </a:lnTo>
                  <a:lnTo>
                    <a:pt x="139" y="25"/>
                  </a:lnTo>
                  <a:lnTo>
                    <a:pt x="136" y="22"/>
                  </a:lnTo>
                  <a:lnTo>
                    <a:pt x="135" y="19"/>
                  </a:lnTo>
                  <a:cubicBezTo>
                    <a:pt x="133" y="19"/>
                    <a:pt x="132" y="18"/>
                    <a:pt x="132" y="18"/>
                  </a:cubicBezTo>
                  <a:lnTo>
                    <a:pt x="129" y="15"/>
                  </a:lnTo>
                  <a:lnTo>
                    <a:pt x="126" y="14"/>
                  </a:lnTo>
                  <a:lnTo>
                    <a:pt x="123" y="11"/>
                  </a:lnTo>
                  <a:lnTo>
                    <a:pt x="120" y="9"/>
                  </a:lnTo>
                  <a:lnTo>
                    <a:pt x="118" y="8"/>
                  </a:lnTo>
                  <a:lnTo>
                    <a:pt x="115" y="6"/>
                  </a:lnTo>
                  <a:lnTo>
                    <a:pt x="112" y="5"/>
                  </a:lnTo>
                  <a:lnTo>
                    <a:pt x="110" y="4"/>
                  </a:lnTo>
                  <a:lnTo>
                    <a:pt x="107" y="2"/>
                  </a:lnTo>
                  <a:cubicBezTo>
                    <a:pt x="106" y="2"/>
                    <a:pt x="106" y="2"/>
                    <a:pt x="10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6"/>
            <p:cNvSpPr/>
            <p:nvPr/>
          </p:nvSpPr>
          <p:spPr>
            <a:xfrm>
              <a:off x="1681925" y="1655775"/>
              <a:ext cx="1650" cy="5225"/>
            </a:xfrm>
            <a:custGeom>
              <a:avLst/>
              <a:gdLst/>
              <a:ahLst/>
              <a:cxnLst/>
              <a:rect l="l" t="t" r="r" b="b"/>
              <a:pathLst>
                <a:path w="66" h="209" extrusionOk="0">
                  <a:moveTo>
                    <a:pt x="65" y="1"/>
                  </a:moveTo>
                  <a:lnTo>
                    <a:pt x="0" y="38"/>
                  </a:lnTo>
                  <a:lnTo>
                    <a:pt x="0" y="208"/>
                  </a:lnTo>
                  <a:lnTo>
                    <a:pt x="64" y="170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6"/>
            <p:cNvSpPr/>
            <p:nvPr/>
          </p:nvSpPr>
          <p:spPr>
            <a:xfrm>
              <a:off x="1589625" y="1603425"/>
              <a:ext cx="92325" cy="57575"/>
            </a:xfrm>
            <a:custGeom>
              <a:avLst/>
              <a:gdLst/>
              <a:ahLst/>
              <a:cxnLst/>
              <a:rect l="l" t="t" r="r" b="b"/>
              <a:pathLst>
                <a:path w="3693" h="2303" extrusionOk="0">
                  <a:moveTo>
                    <a:pt x="0" y="1"/>
                  </a:moveTo>
                  <a:lnTo>
                    <a:pt x="0" y="170"/>
                  </a:lnTo>
                  <a:lnTo>
                    <a:pt x="129" y="244"/>
                  </a:lnTo>
                  <a:lnTo>
                    <a:pt x="445" y="427"/>
                  </a:lnTo>
                  <a:lnTo>
                    <a:pt x="574" y="503"/>
                  </a:lnTo>
                  <a:lnTo>
                    <a:pt x="891" y="684"/>
                  </a:lnTo>
                  <a:lnTo>
                    <a:pt x="1021" y="759"/>
                  </a:lnTo>
                  <a:lnTo>
                    <a:pt x="1337" y="942"/>
                  </a:lnTo>
                  <a:lnTo>
                    <a:pt x="1466" y="1016"/>
                  </a:lnTo>
                  <a:lnTo>
                    <a:pt x="1782" y="1199"/>
                  </a:lnTo>
                  <a:lnTo>
                    <a:pt x="1911" y="1274"/>
                  </a:lnTo>
                  <a:lnTo>
                    <a:pt x="2228" y="1457"/>
                  </a:lnTo>
                  <a:lnTo>
                    <a:pt x="2358" y="1531"/>
                  </a:lnTo>
                  <a:lnTo>
                    <a:pt x="2673" y="1713"/>
                  </a:lnTo>
                  <a:lnTo>
                    <a:pt x="2803" y="1789"/>
                  </a:lnTo>
                  <a:lnTo>
                    <a:pt x="3119" y="1970"/>
                  </a:lnTo>
                  <a:lnTo>
                    <a:pt x="3248" y="2045"/>
                  </a:lnTo>
                  <a:lnTo>
                    <a:pt x="3564" y="2228"/>
                  </a:lnTo>
                  <a:lnTo>
                    <a:pt x="3692" y="2302"/>
                  </a:lnTo>
                  <a:lnTo>
                    <a:pt x="3692" y="2132"/>
                  </a:lnTo>
                  <a:lnTo>
                    <a:pt x="3564" y="2058"/>
                  </a:lnTo>
                  <a:lnTo>
                    <a:pt x="3248" y="1876"/>
                  </a:lnTo>
                  <a:lnTo>
                    <a:pt x="3119" y="1800"/>
                  </a:lnTo>
                  <a:lnTo>
                    <a:pt x="2803" y="1619"/>
                  </a:lnTo>
                  <a:lnTo>
                    <a:pt x="2674" y="1544"/>
                  </a:lnTo>
                  <a:lnTo>
                    <a:pt x="2358" y="1361"/>
                  </a:lnTo>
                  <a:lnTo>
                    <a:pt x="2229" y="1287"/>
                  </a:lnTo>
                  <a:lnTo>
                    <a:pt x="1913" y="1104"/>
                  </a:lnTo>
                  <a:lnTo>
                    <a:pt x="1782" y="1029"/>
                  </a:lnTo>
                  <a:lnTo>
                    <a:pt x="1466" y="846"/>
                  </a:lnTo>
                  <a:lnTo>
                    <a:pt x="1337" y="772"/>
                  </a:lnTo>
                  <a:lnTo>
                    <a:pt x="1021" y="590"/>
                  </a:lnTo>
                  <a:lnTo>
                    <a:pt x="892" y="514"/>
                  </a:lnTo>
                  <a:lnTo>
                    <a:pt x="576" y="333"/>
                  </a:lnTo>
                  <a:lnTo>
                    <a:pt x="445" y="257"/>
                  </a:lnTo>
                  <a:lnTo>
                    <a:pt x="131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6"/>
            <p:cNvSpPr/>
            <p:nvPr/>
          </p:nvSpPr>
          <p:spPr>
            <a:xfrm>
              <a:off x="1678725" y="1653925"/>
              <a:ext cx="4850" cy="2825"/>
            </a:xfrm>
            <a:custGeom>
              <a:avLst/>
              <a:gdLst/>
              <a:ahLst/>
              <a:cxnLst/>
              <a:rect l="l" t="t" r="r" b="b"/>
              <a:pathLst>
                <a:path w="194" h="113" extrusionOk="0">
                  <a:moveTo>
                    <a:pt x="66" y="1"/>
                  </a:moveTo>
                  <a:lnTo>
                    <a:pt x="0" y="38"/>
                  </a:lnTo>
                  <a:lnTo>
                    <a:pt x="128" y="112"/>
                  </a:lnTo>
                  <a:lnTo>
                    <a:pt x="193" y="7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6"/>
            <p:cNvSpPr/>
            <p:nvPr/>
          </p:nvSpPr>
          <p:spPr>
            <a:xfrm>
              <a:off x="1681925" y="1647300"/>
              <a:ext cx="1725" cy="28300"/>
            </a:xfrm>
            <a:custGeom>
              <a:avLst/>
              <a:gdLst/>
              <a:ahLst/>
              <a:cxnLst/>
              <a:rect l="l" t="t" r="r" b="b"/>
              <a:pathLst>
                <a:path w="69" h="1132" extrusionOk="0">
                  <a:moveTo>
                    <a:pt x="68" y="0"/>
                  </a:moveTo>
                  <a:lnTo>
                    <a:pt x="3" y="38"/>
                  </a:lnTo>
                  <a:lnTo>
                    <a:pt x="0" y="1131"/>
                  </a:lnTo>
                  <a:lnTo>
                    <a:pt x="65" y="109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6"/>
            <p:cNvSpPr/>
            <p:nvPr/>
          </p:nvSpPr>
          <p:spPr>
            <a:xfrm>
              <a:off x="1679425" y="1644425"/>
              <a:ext cx="4175" cy="3850"/>
            </a:xfrm>
            <a:custGeom>
              <a:avLst/>
              <a:gdLst/>
              <a:ahLst/>
              <a:cxnLst/>
              <a:rect l="l" t="t" r="r" b="b"/>
              <a:pathLst>
                <a:path w="167" h="154" extrusionOk="0">
                  <a:moveTo>
                    <a:pt x="5" y="40"/>
                  </a:moveTo>
                  <a:cubicBezTo>
                    <a:pt x="3" y="41"/>
                    <a:pt x="1" y="42"/>
                    <a:pt x="0" y="43"/>
                  </a:cubicBezTo>
                  <a:lnTo>
                    <a:pt x="5" y="40"/>
                  </a:lnTo>
                  <a:close/>
                  <a:moveTo>
                    <a:pt x="74" y="1"/>
                  </a:moveTo>
                  <a:lnTo>
                    <a:pt x="70" y="2"/>
                  </a:lnTo>
                  <a:cubicBezTo>
                    <a:pt x="68" y="2"/>
                    <a:pt x="65" y="4"/>
                    <a:pt x="64" y="5"/>
                  </a:cubicBezTo>
                  <a:lnTo>
                    <a:pt x="5" y="40"/>
                  </a:lnTo>
                  <a:lnTo>
                    <a:pt x="5" y="40"/>
                  </a:lnTo>
                  <a:cubicBezTo>
                    <a:pt x="8" y="39"/>
                    <a:pt x="11" y="38"/>
                    <a:pt x="15" y="38"/>
                  </a:cubicBezTo>
                  <a:cubicBezTo>
                    <a:pt x="17" y="38"/>
                    <a:pt x="19" y="38"/>
                    <a:pt x="20" y="39"/>
                  </a:cubicBezTo>
                  <a:cubicBezTo>
                    <a:pt x="25" y="39"/>
                    <a:pt x="29" y="40"/>
                    <a:pt x="32" y="41"/>
                  </a:cubicBezTo>
                  <a:cubicBezTo>
                    <a:pt x="36" y="43"/>
                    <a:pt x="42" y="44"/>
                    <a:pt x="45" y="47"/>
                  </a:cubicBezTo>
                  <a:cubicBezTo>
                    <a:pt x="49" y="50"/>
                    <a:pt x="54" y="53"/>
                    <a:pt x="58" y="56"/>
                  </a:cubicBezTo>
                  <a:cubicBezTo>
                    <a:pt x="61" y="57"/>
                    <a:pt x="62" y="60"/>
                    <a:pt x="64" y="62"/>
                  </a:cubicBezTo>
                  <a:cubicBezTo>
                    <a:pt x="68" y="66"/>
                    <a:pt x="71" y="70"/>
                    <a:pt x="75" y="75"/>
                  </a:cubicBezTo>
                  <a:cubicBezTo>
                    <a:pt x="78" y="79"/>
                    <a:pt x="81" y="85"/>
                    <a:pt x="84" y="89"/>
                  </a:cubicBezTo>
                  <a:cubicBezTo>
                    <a:pt x="87" y="95"/>
                    <a:pt x="90" y="99"/>
                    <a:pt x="91" y="105"/>
                  </a:cubicBezTo>
                  <a:cubicBezTo>
                    <a:pt x="94" y="110"/>
                    <a:pt x="96" y="115"/>
                    <a:pt x="97" y="121"/>
                  </a:cubicBezTo>
                  <a:cubicBezTo>
                    <a:pt x="99" y="126"/>
                    <a:pt x="100" y="131"/>
                    <a:pt x="102" y="137"/>
                  </a:cubicBezTo>
                  <a:cubicBezTo>
                    <a:pt x="102" y="141"/>
                    <a:pt x="103" y="147"/>
                    <a:pt x="103" y="153"/>
                  </a:cubicBezTo>
                  <a:lnTo>
                    <a:pt x="167" y="115"/>
                  </a:lnTo>
                  <a:lnTo>
                    <a:pt x="167" y="112"/>
                  </a:lnTo>
                  <a:cubicBezTo>
                    <a:pt x="167" y="111"/>
                    <a:pt x="167" y="110"/>
                    <a:pt x="167" y="110"/>
                  </a:cubicBezTo>
                  <a:lnTo>
                    <a:pt x="167" y="105"/>
                  </a:lnTo>
                  <a:lnTo>
                    <a:pt x="167" y="102"/>
                  </a:lnTo>
                  <a:lnTo>
                    <a:pt x="167" y="99"/>
                  </a:lnTo>
                  <a:lnTo>
                    <a:pt x="167" y="97"/>
                  </a:lnTo>
                  <a:cubicBezTo>
                    <a:pt x="167" y="95"/>
                    <a:pt x="167" y="94"/>
                    <a:pt x="167" y="92"/>
                  </a:cubicBezTo>
                  <a:lnTo>
                    <a:pt x="167" y="89"/>
                  </a:lnTo>
                  <a:cubicBezTo>
                    <a:pt x="167" y="88"/>
                    <a:pt x="167" y="88"/>
                    <a:pt x="165" y="86"/>
                  </a:cubicBezTo>
                  <a:cubicBezTo>
                    <a:pt x="165" y="85"/>
                    <a:pt x="165" y="85"/>
                    <a:pt x="165" y="83"/>
                  </a:cubicBezTo>
                  <a:cubicBezTo>
                    <a:pt x="165" y="82"/>
                    <a:pt x="165" y="81"/>
                    <a:pt x="165" y="81"/>
                  </a:cubicBezTo>
                  <a:lnTo>
                    <a:pt x="164" y="78"/>
                  </a:lnTo>
                  <a:lnTo>
                    <a:pt x="162" y="73"/>
                  </a:lnTo>
                  <a:cubicBezTo>
                    <a:pt x="162" y="73"/>
                    <a:pt x="161" y="72"/>
                    <a:pt x="161" y="70"/>
                  </a:cubicBezTo>
                  <a:lnTo>
                    <a:pt x="160" y="68"/>
                  </a:lnTo>
                  <a:cubicBezTo>
                    <a:pt x="160" y="68"/>
                    <a:pt x="160" y="66"/>
                    <a:pt x="158" y="65"/>
                  </a:cubicBezTo>
                  <a:lnTo>
                    <a:pt x="157" y="62"/>
                  </a:lnTo>
                  <a:cubicBezTo>
                    <a:pt x="157" y="60"/>
                    <a:pt x="155" y="59"/>
                    <a:pt x="155" y="57"/>
                  </a:cubicBezTo>
                  <a:lnTo>
                    <a:pt x="152" y="53"/>
                  </a:lnTo>
                  <a:lnTo>
                    <a:pt x="148" y="46"/>
                  </a:lnTo>
                  <a:cubicBezTo>
                    <a:pt x="146" y="43"/>
                    <a:pt x="145" y="41"/>
                    <a:pt x="144" y="40"/>
                  </a:cubicBezTo>
                  <a:lnTo>
                    <a:pt x="141" y="36"/>
                  </a:lnTo>
                  <a:cubicBezTo>
                    <a:pt x="141" y="34"/>
                    <a:pt x="139" y="34"/>
                    <a:pt x="139" y="33"/>
                  </a:cubicBezTo>
                  <a:lnTo>
                    <a:pt x="136" y="30"/>
                  </a:lnTo>
                  <a:lnTo>
                    <a:pt x="133" y="27"/>
                  </a:lnTo>
                  <a:lnTo>
                    <a:pt x="132" y="24"/>
                  </a:lnTo>
                  <a:cubicBezTo>
                    <a:pt x="131" y="24"/>
                    <a:pt x="129" y="23"/>
                    <a:pt x="129" y="23"/>
                  </a:cubicBezTo>
                  <a:cubicBezTo>
                    <a:pt x="129" y="21"/>
                    <a:pt x="128" y="20"/>
                    <a:pt x="126" y="20"/>
                  </a:cubicBezTo>
                  <a:lnTo>
                    <a:pt x="123" y="17"/>
                  </a:lnTo>
                  <a:lnTo>
                    <a:pt x="122" y="15"/>
                  </a:lnTo>
                  <a:lnTo>
                    <a:pt x="120" y="15"/>
                  </a:lnTo>
                  <a:lnTo>
                    <a:pt x="117" y="12"/>
                  </a:lnTo>
                  <a:lnTo>
                    <a:pt x="115" y="11"/>
                  </a:lnTo>
                  <a:lnTo>
                    <a:pt x="112" y="10"/>
                  </a:lnTo>
                  <a:lnTo>
                    <a:pt x="110" y="7"/>
                  </a:lnTo>
                  <a:lnTo>
                    <a:pt x="107" y="7"/>
                  </a:lnTo>
                  <a:lnTo>
                    <a:pt x="104" y="5"/>
                  </a:lnTo>
                  <a:lnTo>
                    <a:pt x="102" y="4"/>
                  </a:lnTo>
                  <a:lnTo>
                    <a:pt x="100" y="2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6"/>
            <p:cNvSpPr/>
            <p:nvPr/>
          </p:nvSpPr>
          <p:spPr>
            <a:xfrm>
              <a:off x="1678700" y="1645225"/>
              <a:ext cx="3300" cy="30375"/>
            </a:xfrm>
            <a:custGeom>
              <a:avLst/>
              <a:gdLst/>
              <a:ahLst/>
              <a:cxnLst/>
              <a:rect l="l" t="t" r="r" b="b"/>
              <a:pathLst>
                <a:path w="132" h="1215" extrusionOk="0">
                  <a:moveTo>
                    <a:pt x="39" y="1"/>
                  </a:moveTo>
                  <a:cubicBezTo>
                    <a:pt x="17" y="1"/>
                    <a:pt x="3" y="17"/>
                    <a:pt x="3" y="47"/>
                  </a:cubicBezTo>
                  <a:lnTo>
                    <a:pt x="1" y="386"/>
                  </a:lnTo>
                  <a:lnTo>
                    <a:pt x="128" y="460"/>
                  </a:lnTo>
                  <a:lnTo>
                    <a:pt x="128" y="630"/>
                  </a:lnTo>
                  <a:lnTo>
                    <a:pt x="1" y="556"/>
                  </a:lnTo>
                  <a:lnTo>
                    <a:pt x="0" y="1139"/>
                  </a:lnTo>
                  <a:lnTo>
                    <a:pt x="129" y="1214"/>
                  </a:lnTo>
                  <a:lnTo>
                    <a:pt x="132" y="121"/>
                  </a:lnTo>
                  <a:cubicBezTo>
                    <a:pt x="131" y="76"/>
                    <a:pt x="106" y="34"/>
                    <a:pt x="68" y="9"/>
                  </a:cubicBezTo>
                  <a:cubicBezTo>
                    <a:pt x="58" y="4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6"/>
            <p:cNvSpPr/>
            <p:nvPr/>
          </p:nvSpPr>
          <p:spPr>
            <a:xfrm>
              <a:off x="1712500" y="1511025"/>
              <a:ext cx="5175" cy="16925"/>
            </a:xfrm>
            <a:custGeom>
              <a:avLst/>
              <a:gdLst/>
              <a:ahLst/>
              <a:cxnLst/>
              <a:rect l="l" t="t" r="r" b="b"/>
              <a:pathLst>
                <a:path w="207" h="677" extrusionOk="0">
                  <a:moveTo>
                    <a:pt x="2" y="1"/>
                  </a:moveTo>
                  <a:lnTo>
                    <a:pt x="1" y="559"/>
                  </a:lnTo>
                  <a:lnTo>
                    <a:pt x="205" y="676"/>
                  </a:lnTo>
                  <a:lnTo>
                    <a:pt x="207" y="118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6"/>
            <p:cNvSpPr/>
            <p:nvPr/>
          </p:nvSpPr>
          <p:spPr>
            <a:xfrm>
              <a:off x="1707400" y="1511025"/>
              <a:ext cx="5175" cy="16925"/>
            </a:xfrm>
            <a:custGeom>
              <a:avLst/>
              <a:gdLst/>
              <a:ahLst/>
              <a:cxnLst/>
              <a:rect l="l" t="t" r="r" b="b"/>
              <a:pathLst>
                <a:path w="207" h="677" extrusionOk="0">
                  <a:moveTo>
                    <a:pt x="206" y="1"/>
                  </a:moveTo>
                  <a:lnTo>
                    <a:pt x="2" y="118"/>
                  </a:lnTo>
                  <a:lnTo>
                    <a:pt x="0" y="676"/>
                  </a:lnTo>
                  <a:lnTo>
                    <a:pt x="0" y="676"/>
                  </a:lnTo>
                  <a:lnTo>
                    <a:pt x="205" y="559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6"/>
            <p:cNvSpPr/>
            <p:nvPr/>
          </p:nvSpPr>
          <p:spPr>
            <a:xfrm>
              <a:off x="1703275" y="1508600"/>
              <a:ext cx="18575" cy="10800"/>
            </a:xfrm>
            <a:custGeom>
              <a:avLst/>
              <a:gdLst/>
              <a:ahLst/>
              <a:cxnLst/>
              <a:rect l="l" t="t" r="r" b="b"/>
              <a:pathLst>
                <a:path w="743" h="432" extrusionOk="0">
                  <a:moveTo>
                    <a:pt x="371" y="98"/>
                  </a:moveTo>
                  <a:lnTo>
                    <a:pt x="576" y="215"/>
                  </a:lnTo>
                  <a:lnTo>
                    <a:pt x="371" y="334"/>
                  </a:lnTo>
                  <a:lnTo>
                    <a:pt x="167" y="215"/>
                  </a:lnTo>
                  <a:lnTo>
                    <a:pt x="371" y="98"/>
                  </a:lnTo>
                  <a:close/>
                  <a:moveTo>
                    <a:pt x="370" y="0"/>
                  </a:moveTo>
                  <a:lnTo>
                    <a:pt x="0" y="215"/>
                  </a:lnTo>
                  <a:lnTo>
                    <a:pt x="373" y="431"/>
                  </a:lnTo>
                  <a:lnTo>
                    <a:pt x="743" y="215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6"/>
            <p:cNvSpPr/>
            <p:nvPr/>
          </p:nvSpPr>
          <p:spPr>
            <a:xfrm>
              <a:off x="1712550" y="1513975"/>
              <a:ext cx="9300" cy="19375"/>
            </a:xfrm>
            <a:custGeom>
              <a:avLst/>
              <a:gdLst/>
              <a:ahLst/>
              <a:cxnLst/>
              <a:rect l="l" t="t" r="r" b="b"/>
              <a:pathLst>
                <a:path w="372" h="775" extrusionOk="0">
                  <a:moveTo>
                    <a:pt x="372" y="0"/>
                  </a:moveTo>
                  <a:lnTo>
                    <a:pt x="2" y="216"/>
                  </a:lnTo>
                  <a:lnTo>
                    <a:pt x="0" y="774"/>
                  </a:lnTo>
                  <a:lnTo>
                    <a:pt x="0" y="774"/>
                  </a:lnTo>
                  <a:lnTo>
                    <a:pt x="370" y="558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6"/>
            <p:cNvSpPr/>
            <p:nvPr/>
          </p:nvSpPr>
          <p:spPr>
            <a:xfrm>
              <a:off x="1703225" y="1513975"/>
              <a:ext cx="9375" cy="19375"/>
            </a:xfrm>
            <a:custGeom>
              <a:avLst/>
              <a:gdLst/>
              <a:ahLst/>
              <a:cxnLst/>
              <a:rect l="l" t="t" r="r" b="b"/>
              <a:pathLst>
                <a:path w="375" h="775" extrusionOk="0">
                  <a:moveTo>
                    <a:pt x="2" y="0"/>
                  </a:moveTo>
                  <a:lnTo>
                    <a:pt x="1" y="558"/>
                  </a:lnTo>
                  <a:lnTo>
                    <a:pt x="373" y="774"/>
                  </a:lnTo>
                  <a:lnTo>
                    <a:pt x="375" y="21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6"/>
            <p:cNvSpPr/>
            <p:nvPr/>
          </p:nvSpPr>
          <p:spPr>
            <a:xfrm>
              <a:off x="1695175" y="1517275"/>
              <a:ext cx="17400" cy="21375"/>
            </a:xfrm>
            <a:custGeom>
              <a:avLst/>
              <a:gdLst/>
              <a:ahLst/>
              <a:cxnLst/>
              <a:rect l="l" t="t" r="r" b="b"/>
              <a:pathLst>
                <a:path w="696" h="855" extrusionOk="0">
                  <a:moveTo>
                    <a:pt x="244" y="0"/>
                  </a:moveTo>
                  <a:lnTo>
                    <a:pt x="1" y="293"/>
                  </a:lnTo>
                  <a:lnTo>
                    <a:pt x="695" y="854"/>
                  </a:lnTo>
                  <a:lnTo>
                    <a:pt x="695" y="642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6"/>
            <p:cNvSpPr/>
            <p:nvPr/>
          </p:nvSpPr>
          <p:spPr>
            <a:xfrm>
              <a:off x="1711375" y="1624925"/>
              <a:ext cx="14275" cy="5625"/>
            </a:xfrm>
            <a:custGeom>
              <a:avLst/>
              <a:gdLst/>
              <a:ahLst/>
              <a:cxnLst/>
              <a:rect l="l" t="t" r="r" b="b"/>
              <a:pathLst>
                <a:path w="571" h="225" extrusionOk="0">
                  <a:moveTo>
                    <a:pt x="569" y="20"/>
                  </a:moveTo>
                  <a:lnTo>
                    <a:pt x="569" y="44"/>
                  </a:lnTo>
                  <a:cubicBezTo>
                    <a:pt x="571" y="40"/>
                    <a:pt x="571" y="37"/>
                    <a:pt x="571" y="34"/>
                  </a:cubicBezTo>
                  <a:cubicBezTo>
                    <a:pt x="571" y="30"/>
                    <a:pt x="571" y="25"/>
                    <a:pt x="569" y="20"/>
                  </a:cubicBezTo>
                  <a:close/>
                  <a:moveTo>
                    <a:pt x="1" y="1"/>
                  </a:moveTo>
                  <a:lnTo>
                    <a:pt x="1" y="38"/>
                  </a:lnTo>
                  <a:cubicBezTo>
                    <a:pt x="1" y="43"/>
                    <a:pt x="1" y="46"/>
                    <a:pt x="1" y="49"/>
                  </a:cubicBezTo>
                  <a:cubicBezTo>
                    <a:pt x="14" y="108"/>
                    <a:pt x="50" y="159"/>
                    <a:pt x="104" y="188"/>
                  </a:cubicBezTo>
                  <a:cubicBezTo>
                    <a:pt x="114" y="194"/>
                    <a:pt x="126" y="199"/>
                    <a:pt x="139" y="204"/>
                  </a:cubicBezTo>
                  <a:cubicBezTo>
                    <a:pt x="149" y="208"/>
                    <a:pt x="159" y="211"/>
                    <a:pt x="168" y="214"/>
                  </a:cubicBezTo>
                  <a:lnTo>
                    <a:pt x="172" y="214"/>
                  </a:lnTo>
                  <a:lnTo>
                    <a:pt x="178" y="215"/>
                  </a:lnTo>
                  <a:cubicBezTo>
                    <a:pt x="184" y="217"/>
                    <a:pt x="188" y="218"/>
                    <a:pt x="194" y="218"/>
                  </a:cubicBezTo>
                  <a:lnTo>
                    <a:pt x="211" y="221"/>
                  </a:lnTo>
                  <a:lnTo>
                    <a:pt x="217" y="221"/>
                  </a:lnTo>
                  <a:cubicBezTo>
                    <a:pt x="226" y="223"/>
                    <a:pt x="233" y="224"/>
                    <a:pt x="242" y="224"/>
                  </a:cubicBezTo>
                  <a:lnTo>
                    <a:pt x="308" y="224"/>
                  </a:lnTo>
                  <a:cubicBezTo>
                    <a:pt x="316" y="224"/>
                    <a:pt x="321" y="224"/>
                    <a:pt x="329" y="223"/>
                  </a:cubicBezTo>
                  <a:lnTo>
                    <a:pt x="339" y="221"/>
                  </a:lnTo>
                  <a:cubicBezTo>
                    <a:pt x="346" y="221"/>
                    <a:pt x="353" y="220"/>
                    <a:pt x="359" y="218"/>
                  </a:cubicBezTo>
                  <a:cubicBezTo>
                    <a:pt x="366" y="218"/>
                    <a:pt x="369" y="218"/>
                    <a:pt x="374" y="217"/>
                  </a:cubicBezTo>
                  <a:lnTo>
                    <a:pt x="388" y="214"/>
                  </a:lnTo>
                  <a:lnTo>
                    <a:pt x="400" y="211"/>
                  </a:lnTo>
                  <a:cubicBezTo>
                    <a:pt x="414" y="208"/>
                    <a:pt x="429" y="204"/>
                    <a:pt x="443" y="199"/>
                  </a:cubicBezTo>
                  <a:lnTo>
                    <a:pt x="451" y="198"/>
                  </a:lnTo>
                  <a:cubicBezTo>
                    <a:pt x="458" y="195"/>
                    <a:pt x="466" y="192"/>
                    <a:pt x="475" y="188"/>
                  </a:cubicBezTo>
                  <a:lnTo>
                    <a:pt x="478" y="186"/>
                  </a:lnTo>
                  <a:cubicBezTo>
                    <a:pt x="484" y="183"/>
                    <a:pt x="491" y="181"/>
                    <a:pt x="495" y="176"/>
                  </a:cubicBezTo>
                  <a:lnTo>
                    <a:pt x="500" y="175"/>
                  </a:lnTo>
                  <a:lnTo>
                    <a:pt x="504" y="170"/>
                  </a:lnTo>
                  <a:cubicBezTo>
                    <a:pt x="510" y="167"/>
                    <a:pt x="516" y="163"/>
                    <a:pt x="522" y="159"/>
                  </a:cubicBezTo>
                  <a:lnTo>
                    <a:pt x="524" y="156"/>
                  </a:lnTo>
                  <a:lnTo>
                    <a:pt x="526" y="154"/>
                  </a:lnTo>
                  <a:cubicBezTo>
                    <a:pt x="529" y="152"/>
                    <a:pt x="532" y="149"/>
                    <a:pt x="535" y="144"/>
                  </a:cubicBezTo>
                  <a:cubicBezTo>
                    <a:pt x="538" y="143"/>
                    <a:pt x="540" y="140"/>
                    <a:pt x="542" y="137"/>
                  </a:cubicBezTo>
                  <a:cubicBezTo>
                    <a:pt x="546" y="131"/>
                    <a:pt x="551" y="125"/>
                    <a:pt x="553" y="120"/>
                  </a:cubicBezTo>
                  <a:lnTo>
                    <a:pt x="555" y="117"/>
                  </a:lnTo>
                  <a:cubicBezTo>
                    <a:pt x="558" y="111"/>
                    <a:pt x="561" y="107"/>
                    <a:pt x="562" y="101"/>
                  </a:cubicBezTo>
                  <a:lnTo>
                    <a:pt x="562" y="99"/>
                  </a:lnTo>
                  <a:cubicBezTo>
                    <a:pt x="562" y="98"/>
                    <a:pt x="564" y="94"/>
                    <a:pt x="565" y="91"/>
                  </a:cubicBezTo>
                  <a:cubicBezTo>
                    <a:pt x="567" y="88"/>
                    <a:pt x="567" y="85"/>
                    <a:pt x="568" y="80"/>
                  </a:cubicBezTo>
                  <a:cubicBezTo>
                    <a:pt x="568" y="80"/>
                    <a:pt x="568" y="80"/>
                    <a:pt x="568" y="79"/>
                  </a:cubicBezTo>
                  <a:cubicBezTo>
                    <a:pt x="568" y="76"/>
                    <a:pt x="568" y="73"/>
                    <a:pt x="569" y="69"/>
                  </a:cubicBezTo>
                  <a:cubicBezTo>
                    <a:pt x="569" y="66"/>
                    <a:pt x="569" y="63"/>
                    <a:pt x="569" y="60"/>
                  </a:cubicBezTo>
                  <a:lnTo>
                    <a:pt x="569" y="44"/>
                  </a:lnTo>
                  <a:cubicBezTo>
                    <a:pt x="568" y="47"/>
                    <a:pt x="567" y="51"/>
                    <a:pt x="567" y="56"/>
                  </a:cubicBezTo>
                  <a:cubicBezTo>
                    <a:pt x="565" y="60"/>
                    <a:pt x="565" y="62"/>
                    <a:pt x="564" y="65"/>
                  </a:cubicBezTo>
                  <a:cubicBezTo>
                    <a:pt x="561" y="70"/>
                    <a:pt x="558" y="76"/>
                    <a:pt x="555" y="82"/>
                  </a:cubicBezTo>
                  <a:lnTo>
                    <a:pt x="555" y="83"/>
                  </a:lnTo>
                  <a:cubicBezTo>
                    <a:pt x="552" y="91"/>
                    <a:pt x="548" y="96"/>
                    <a:pt x="543" y="102"/>
                  </a:cubicBezTo>
                  <a:cubicBezTo>
                    <a:pt x="540" y="105"/>
                    <a:pt x="538" y="107"/>
                    <a:pt x="536" y="109"/>
                  </a:cubicBezTo>
                  <a:cubicBezTo>
                    <a:pt x="532" y="114"/>
                    <a:pt x="529" y="117"/>
                    <a:pt x="524" y="120"/>
                  </a:cubicBezTo>
                  <a:lnTo>
                    <a:pt x="522" y="123"/>
                  </a:lnTo>
                  <a:cubicBezTo>
                    <a:pt x="517" y="127"/>
                    <a:pt x="511" y="131"/>
                    <a:pt x="506" y="136"/>
                  </a:cubicBezTo>
                  <a:cubicBezTo>
                    <a:pt x="503" y="137"/>
                    <a:pt x="501" y="138"/>
                    <a:pt x="500" y="138"/>
                  </a:cubicBezTo>
                  <a:cubicBezTo>
                    <a:pt x="493" y="144"/>
                    <a:pt x="485" y="149"/>
                    <a:pt x="477" y="152"/>
                  </a:cubicBezTo>
                  <a:lnTo>
                    <a:pt x="475" y="153"/>
                  </a:lnTo>
                  <a:cubicBezTo>
                    <a:pt x="465" y="157"/>
                    <a:pt x="453" y="162"/>
                    <a:pt x="443" y="165"/>
                  </a:cubicBezTo>
                  <a:cubicBezTo>
                    <a:pt x="429" y="169"/>
                    <a:pt x="414" y="172"/>
                    <a:pt x="400" y="176"/>
                  </a:cubicBezTo>
                  <a:lnTo>
                    <a:pt x="388" y="178"/>
                  </a:lnTo>
                  <a:cubicBezTo>
                    <a:pt x="378" y="181"/>
                    <a:pt x="368" y="182"/>
                    <a:pt x="359" y="183"/>
                  </a:cubicBezTo>
                  <a:cubicBezTo>
                    <a:pt x="349" y="185"/>
                    <a:pt x="345" y="185"/>
                    <a:pt x="339" y="186"/>
                  </a:cubicBezTo>
                  <a:cubicBezTo>
                    <a:pt x="327" y="188"/>
                    <a:pt x="317" y="188"/>
                    <a:pt x="307" y="189"/>
                  </a:cubicBezTo>
                  <a:lnTo>
                    <a:pt x="252" y="189"/>
                  </a:lnTo>
                  <a:cubicBezTo>
                    <a:pt x="239" y="189"/>
                    <a:pt x="227" y="188"/>
                    <a:pt x="216" y="185"/>
                  </a:cubicBezTo>
                  <a:lnTo>
                    <a:pt x="211" y="185"/>
                  </a:lnTo>
                  <a:cubicBezTo>
                    <a:pt x="200" y="183"/>
                    <a:pt x="189" y="182"/>
                    <a:pt x="178" y="179"/>
                  </a:cubicBezTo>
                  <a:lnTo>
                    <a:pt x="172" y="178"/>
                  </a:lnTo>
                  <a:cubicBezTo>
                    <a:pt x="160" y="175"/>
                    <a:pt x="149" y="170"/>
                    <a:pt x="139" y="166"/>
                  </a:cubicBezTo>
                  <a:cubicBezTo>
                    <a:pt x="126" y="162"/>
                    <a:pt x="114" y="156"/>
                    <a:pt x="104" y="150"/>
                  </a:cubicBezTo>
                  <a:cubicBezTo>
                    <a:pt x="50" y="121"/>
                    <a:pt x="14" y="70"/>
                    <a:pt x="2" y="11"/>
                  </a:cubicBezTo>
                  <a:cubicBezTo>
                    <a:pt x="1" y="8"/>
                    <a:pt x="1" y="5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6"/>
            <p:cNvSpPr/>
            <p:nvPr/>
          </p:nvSpPr>
          <p:spPr>
            <a:xfrm>
              <a:off x="1711200" y="1623125"/>
              <a:ext cx="15100" cy="6575"/>
            </a:xfrm>
            <a:custGeom>
              <a:avLst/>
              <a:gdLst/>
              <a:ahLst/>
              <a:cxnLst/>
              <a:rect l="l" t="t" r="r" b="b"/>
              <a:pathLst>
                <a:path w="604" h="263" extrusionOk="0">
                  <a:moveTo>
                    <a:pt x="497" y="0"/>
                  </a:moveTo>
                  <a:cubicBezTo>
                    <a:pt x="479" y="0"/>
                    <a:pt x="460" y="6"/>
                    <a:pt x="439" y="19"/>
                  </a:cubicBezTo>
                  <a:cubicBezTo>
                    <a:pt x="399" y="43"/>
                    <a:pt x="345" y="50"/>
                    <a:pt x="289" y="50"/>
                  </a:cubicBezTo>
                  <a:cubicBezTo>
                    <a:pt x="213" y="50"/>
                    <a:pt x="134" y="38"/>
                    <a:pt x="78" y="38"/>
                  </a:cubicBezTo>
                  <a:cubicBezTo>
                    <a:pt x="30" y="38"/>
                    <a:pt x="1" y="47"/>
                    <a:pt x="8" y="83"/>
                  </a:cubicBezTo>
                  <a:cubicBezTo>
                    <a:pt x="20" y="142"/>
                    <a:pt x="57" y="193"/>
                    <a:pt x="109" y="222"/>
                  </a:cubicBezTo>
                  <a:cubicBezTo>
                    <a:pt x="157" y="249"/>
                    <a:pt x="217" y="263"/>
                    <a:pt x="283" y="263"/>
                  </a:cubicBezTo>
                  <a:cubicBezTo>
                    <a:pt x="335" y="263"/>
                    <a:pt x="392" y="254"/>
                    <a:pt x="449" y="237"/>
                  </a:cubicBezTo>
                  <a:cubicBezTo>
                    <a:pt x="604" y="192"/>
                    <a:pt x="603" y="48"/>
                    <a:pt x="534" y="10"/>
                  </a:cubicBezTo>
                  <a:cubicBezTo>
                    <a:pt x="523" y="4"/>
                    <a:pt x="511" y="0"/>
                    <a:pt x="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6"/>
            <p:cNvSpPr/>
            <p:nvPr/>
          </p:nvSpPr>
          <p:spPr>
            <a:xfrm>
              <a:off x="1724550" y="1633225"/>
              <a:ext cx="9800" cy="5450"/>
            </a:xfrm>
            <a:custGeom>
              <a:avLst/>
              <a:gdLst/>
              <a:ahLst/>
              <a:cxnLst/>
              <a:rect l="l" t="t" r="r" b="b"/>
              <a:pathLst>
                <a:path w="392" h="218" extrusionOk="0">
                  <a:moveTo>
                    <a:pt x="0" y="1"/>
                  </a:moveTo>
                  <a:lnTo>
                    <a:pt x="0" y="62"/>
                  </a:lnTo>
                  <a:cubicBezTo>
                    <a:pt x="0" y="110"/>
                    <a:pt x="44" y="168"/>
                    <a:pt x="92" y="201"/>
                  </a:cubicBezTo>
                  <a:lnTo>
                    <a:pt x="98" y="204"/>
                  </a:lnTo>
                  <a:cubicBezTo>
                    <a:pt x="115" y="214"/>
                    <a:pt x="134" y="218"/>
                    <a:pt x="154" y="218"/>
                  </a:cubicBezTo>
                  <a:cubicBezTo>
                    <a:pt x="246" y="218"/>
                    <a:pt x="355" y="125"/>
                    <a:pt x="386" y="88"/>
                  </a:cubicBezTo>
                  <a:cubicBezTo>
                    <a:pt x="390" y="83"/>
                    <a:pt x="392" y="78"/>
                    <a:pt x="392" y="73"/>
                  </a:cubicBezTo>
                  <a:lnTo>
                    <a:pt x="392" y="12"/>
                  </a:lnTo>
                  <a:cubicBezTo>
                    <a:pt x="392" y="17"/>
                    <a:pt x="389" y="23"/>
                    <a:pt x="386" y="27"/>
                  </a:cubicBezTo>
                  <a:cubicBezTo>
                    <a:pt x="354" y="64"/>
                    <a:pt x="245" y="158"/>
                    <a:pt x="153" y="158"/>
                  </a:cubicBezTo>
                  <a:cubicBezTo>
                    <a:pt x="134" y="158"/>
                    <a:pt x="115" y="154"/>
                    <a:pt x="98" y="144"/>
                  </a:cubicBezTo>
                  <a:lnTo>
                    <a:pt x="92" y="140"/>
                  </a:lnTo>
                  <a:cubicBezTo>
                    <a:pt x="44" y="107"/>
                    <a:pt x="0" y="50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6"/>
            <p:cNvSpPr/>
            <p:nvPr/>
          </p:nvSpPr>
          <p:spPr>
            <a:xfrm>
              <a:off x="1734325" y="1633525"/>
              <a:ext cx="25" cy="1550"/>
            </a:xfrm>
            <a:custGeom>
              <a:avLst/>
              <a:gdLst/>
              <a:ahLst/>
              <a:cxnLst/>
              <a:rect l="l" t="t" r="r" b="b"/>
              <a:pathLst>
                <a:path w="1" h="62" extrusionOk="0">
                  <a:moveTo>
                    <a:pt x="1" y="0"/>
                  </a:moveTo>
                  <a:lnTo>
                    <a:pt x="1" y="61"/>
                  </a:lnTo>
                  <a:lnTo>
                    <a:pt x="1" y="6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6"/>
            <p:cNvSpPr/>
            <p:nvPr/>
          </p:nvSpPr>
          <p:spPr>
            <a:xfrm>
              <a:off x="1734325" y="1633525"/>
              <a:ext cx="25" cy="1625"/>
            </a:xfrm>
            <a:custGeom>
              <a:avLst/>
              <a:gdLst/>
              <a:ahLst/>
              <a:cxnLst/>
              <a:rect l="l" t="t" r="r" b="b"/>
              <a:pathLst>
                <a:path w="1" h="65" extrusionOk="0">
                  <a:moveTo>
                    <a:pt x="1" y="0"/>
                  </a:moveTo>
                  <a:lnTo>
                    <a:pt x="1" y="61"/>
                  </a:lnTo>
                  <a:cubicBezTo>
                    <a:pt x="1" y="63"/>
                    <a:pt x="1" y="63"/>
                    <a:pt x="1" y="64"/>
                  </a:cubicBezTo>
                  <a:lnTo>
                    <a:pt x="1" y="3"/>
                  </a:lnTo>
                  <a:cubicBezTo>
                    <a:pt x="1" y="3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6"/>
            <p:cNvSpPr/>
            <p:nvPr/>
          </p:nvSpPr>
          <p:spPr>
            <a:xfrm>
              <a:off x="1734325" y="1633600"/>
              <a:ext cx="25" cy="1625"/>
            </a:xfrm>
            <a:custGeom>
              <a:avLst/>
              <a:gdLst/>
              <a:ahLst/>
              <a:cxnLst/>
              <a:rect l="l" t="t" r="r" b="b"/>
              <a:pathLst>
                <a:path w="1" h="65" extrusionOk="0">
                  <a:moveTo>
                    <a:pt x="1" y="0"/>
                  </a:moveTo>
                  <a:lnTo>
                    <a:pt x="1" y="61"/>
                  </a:lnTo>
                  <a:cubicBezTo>
                    <a:pt x="1" y="63"/>
                    <a:pt x="1" y="64"/>
                    <a:pt x="1" y="64"/>
                  </a:cubicBezTo>
                  <a:lnTo>
                    <a:pt x="1" y="3"/>
                  </a:lnTo>
                  <a:cubicBezTo>
                    <a:pt x="1" y="3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6"/>
            <p:cNvSpPr/>
            <p:nvPr/>
          </p:nvSpPr>
          <p:spPr>
            <a:xfrm>
              <a:off x="1734250" y="1633675"/>
              <a:ext cx="75" cy="1600"/>
            </a:xfrm>
            <a:custGeom>
              <a:avLst/>
              <a:gdLst/>
              <a:ahLst/>
              <a:cxnLst/>
              <a:rect l="l" t="t" r="r" b="b"/>
              <a:pathLst>
                <a:path w="3" h="64" extrusionOk="0">
                  <a:moveTo>
                    <a:pt x="2" y="0"/>
                  </a:moveTo>
                  <a:cubicBezTo>
                    <a:pt x="1" y="2"/>
                    <a:pt x="1" y="3"/>
                    <a:pt x="1" y="5"/>
                  </a:cubicBezTo>
                  <a:lnTo>
                    <a:pt x="1" y="64"/>
                  </a:lnTo>
                  <a:lnTo>
                    <a:pt x="2" y="6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6"/>
            <p:cNvSpPr/>
            <p:nvPr/>
          </p:nvSpPr>
          <p:spPr>
            <a:xfrm>
              <a:off x="1734225" y="1633775"/>
              <a:ext cx="50" cy="1625"/>
            </a:xfrm>
            <a:custGeom>
              <a:avLst/>
              <a:gdLst/>
              <a:ahLst/>
              <a:cxnLst/>
              <a:rect l="l" t="t" r="r" b="b"/>
              <a:pathLst>
                <a:path w="2" h="65" extrusionOk="0">
                  <a:moveTo>
                    <a:pt x="2" y="1"/>
                  </a:moveTo>
                  <a:cubicBezTo>
                    <a:pt x="2" y="2"/>
                    <a:pt x="1" y="3"/>
                    <a:pt x="1" y="5"/>
                  </a:cubicBezTo>
                  <a:lnTo>
                    <a:pt x="1" y="64"/>
                  </a:lnTo>
                  <a:cubicBezTo>
                    <a:pt x="1" y="63"/>
                    <a:pt x="2" y="61"/>
                    <a:pt x="2" y="6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6"/>
            <p:cNvSpPr/>
            <p:nvPr/>
          </p:nvSpPr>
          <p:spPr>
            <a:xfrm>
              <a:off x="1733525" y="1633875"/>
              <a:ext cx="700" cy="2200"/>
            </a:xfrm>
            <a:custGeom>
              <a:avLst/>
              <a:gdLst/>
              <a:ahLst/>
              <a:cxnLst/>
              <a:rect l="l" t="t" r="r" b="b"/>
              <a:pathLst>
                <a:path w="28" h="88" extrusionOk="0">
                  <a:moveTo>
                    <a:pt x="27" y="1"/>
                  </a:moveTo>
                  <a:cubicBezTo>
                    <a:pt x="18" y="11"/>
                    <a:pt x="10" y="20"/>
                    <a:pt x="1" y="27"/>
                  </a:cubicBezTo>
                  <a:lnTo>
                    <a:pt x="1" y="88"/>
                  </a:lnTo>
                  <a:cubicBezTo>
                    <a:pt x="10" y="79"/>
                    <a:pt x="18" y="70"/>
                    <a:pt x="27" y="62"/>
                  </a:cubicBezTo>
                  <a:lnTo>
                    <a:pt x="27" y="6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6"/>
            <p:cNvSpPr/>
            <p:nvPr/>
          </p:nvSpPr>
          <p:spPr>
            <a:xfrm>
              <a:off x="1731425" y="1634525"/>
              <a:ext cx="2125" cy="3125"/>
            </a:xfrm>
            <a:custGeom>
              <a:avLst/>
              <a:gdLst/>
              <a:ahLst/>
              <a:cxnLst/>
              <a:rect l="l" t="t" r="r" b="b"/>
              <a:pathLst>
                <a:path w="85" h="125" extrusionOk="0">
                  <a:moveTo>
                    <a:pt x="85" y="1"/>
                  </a:moveTo>
                  <a:cubicBezTo>
                    <a:pt x="59" y="26"/>
                    <a:pt x="31" y="46"/>
                    <a:pt x="1" y="65"/>
                  </a:cubicBezTo>
                  <a:lnTo>
                    <a:pt x="1" y="124"/>
                  </a:lnTo>
                  <a:cubicBezTo>
                    <a:pt x="31" y="107"/>
                    <a:pt x="59" y="85"/>
                    <a:pt x="85" y="62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6"/>
            <p:cNvSpPr/>
            <p:nvPr/>
          </p:nvSpPr>
          <p:spPr>
            <a:xfrm>
              <a:off x="1729775" y="1636125"/>
              <a:ext cx="1675" cy="2350"/>
            </a:xfrm>
            <a:custGeom>
              <a:avLst/>
              <a:gdLst/>
              <a:ahLst/>
              <a:cxnLst/>
              <a:rect l="l" t="t" r="r" b="b"/>
              <a:pathLst>
                <a:path w="67" h="94" extrusionOk="0">
                  <a:moveTo>
                    <a:pt x="67" y="1"/>
                  </a:moveTo>
                  <a:cubicBezTo>
                    <a:pt x="47" y="14"/>
                    <a:pt x="23" y="24"/>
                    <a:pt x="0" y="33"/>
                  </a:cubicBezTo>
                  <a:lnTo>
                    <a:pt x="0" y="94"/>
                  </a:lnTo>
                  <a:cubicBezTo>
                    <a:pt x="23" y="85"/>
                    <a:pt x="47" y="75"/>
                    <a:pt x="67" y="62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6"/>
            <p:cNvSpPr/>
            <p:nvPr/>
          </p:nvSpPr>
          <p:spPr>
            <a:xfrm>
              <a:off x="1729075" y="1636900"/>
              <a:ext cx="725" cy="1725"/>
            </a:xfrm>
            <a:custGeom>
              <a:avLst/>
              <a:gdLst/>
              <a:ahLst/>
              <a:cxnLst/>
              <a:rect l="l" t="t" r="r" b="b"/>
              <a:pathLst>
                <a:path w="29" h="69" extrusionOk="0">
                  <a:moveTo>
                    <a:pt x="28" y="0"/>
                  </a:moveTo>
                  <a:cubicBezTo>
                    <a:pt x="19" y="3"/>
                    <a:pt x="9" y="6"/>
                    <a:pt x="1" y="7"/>
                  </a:cubicBezTo>
                  <a:lnTo>
                    <a:pt x="1" y="68"/>
                  </a:lnTo>
                  <a:cubicBezTo>
                    <a:pt x="9" y="67"/>
                    <a:pt x="19" y="64"/>
                    <a:pt x="28" y="61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6"/>
            <p:cNvSpPr/>
            <p:nvPr/>
          </p:nvSpPr>
          <p:spPr>
            <a:xfrm>
              <a:off x="1728750" y="1637075"/>
              <a:ext cx="350" cy="1625"/>
            </a:xfrm>
            <a:custGeom>
              <a:avLst/>
              <a:gdLst/>
              <a:ahLst/>
              <a:cxnLst/>
              <a:rect l="l" t="t" r="r" b="b"/>
              <a:pathLst>
                <a:path w="14" h="65" extrusionOk="0">
                  <a:moveTo>
                    <a:pt x="14" y="0"/>
                  </a:moveTo>
                  <a:lnTo>
                    <a:pt x="1" y="3"/>
                  </a:lnTo>
                  <a:lnTo>
                    <a:pt x="1" y="64"/>
                  </a:lnTo>
                  <a:cubicBezTo>
                    <a:pt x="5" y="63"/>
                    <a:pt x="9" y="61"/>
                    <a:pt x="14" y="6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6"/>
            <p:cNvSpPr/>
            <p:nvPr/>
          </p:nvSpPr>
          <p:spPr>
            <a:xfrm>
              <a:off x="1728500" y="1637150"/>
              <a:ext cx="275" cy="1550"/>
            </a:xfrm>
            <a:custGeom>
              <a:avLst/>
              <a:gdLst/>
              <a:ahLst/>
              <a:cxnLst/>
              <a:rect l="l" t="t" r="r" b="b"/>
              <a:pathLst>
                <a:path w="11" h="62" extrusionOk="0">
                  <a:moveTo>
                    <a:pt x="0" y="0"/>
                  </a:moveTo>
                  <a:lnTo>
                    <a:pt x="0" y="61"/>
                  </a:lnTo>
                  <a:lnTo>
                    <a:pt x="11" y="6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6"/>
            <p:cNvSpPr/>
            <p:nvPr/>
          </p:nvSpPr>
          <p:spPr>
            <a:xfrm>
              <a:off x="1728325" y="1637150"/>
              <a:ext cx="225" cy="1550"/>
            </a:xfrm>
            <a:custGeom>
              <a:avLst/>
              <a:gdLst/>
              <a:ahLst/>
              <a:cxnLst/>
              <a:rect l="l" t="t" r="r" b="b"/>
              <a:pathLst>
                <a:path w="9" h="62" extrusionOk="0">
                  <a:moveTo>
                    <a:pt x="0" y="0"/>
                  </a:moveTo>
                  <a:lnTo>
                    <a:pt x="0" y="61"/>
                  </a:lnTo>
                  <a:lnTo>
                    <a:pt x="9" y="6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6"/>
            <p:cNvSpPr/>
            <p:nvPr/>
          </p:nvSpPr>
          <p:spPr>
            <a:xfrm>
              <a:off x="1728100" y="1637150"/>
              <a:ext cx="200" cy="1550"/>
            </a:xfrm>
            <a:custGeom>
              <a:avLst/>
              <a:gdLst/>
              <a:ahLst/>
              <a:cxnLst/>
              <a:rect l="l" t="t" r="r" b="b"/>
              <a:pathLst>
                <a:path w="8" h="62" extrusionOk="0">
                  <a:moveTo>
                    <a:pt x="0" y="0"/>
                  </a:moveTo>
                  <a:lnTo>
                    <a:pt x="0" y="61"/>
                  </a:lnTo>
                  <a:lnTo>
                    <a:pt x="8" y="6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6"/>
            <p:cNvSpPr/>
            <p:nvPr/>
          </p:nvSpPr>
          <p:spPr>
            <a:xfrm>
              <a:off x="1727925" y="1637150"/>
              <a:ext cx="200" cy="1550"/>
            </a:xfrm>
            <a:custGeom>
              <a:avLst/>
              <a:gdLst/>
              <a:ahLst/>
              <a:cxnLst/>
              <a:rect l="l" t="t" r="r" b="b"/>
              <a:pathLst>
                <a:path w="8" h="62" extrusionOk="0">
                  <a:moveTo>
                    <a:pt x="0" y="0"/>
                  </a:moveTo>
                  <a:lnTo>
                    <a:pt x="0" y="61"/>
                  </a:lnTo>
                  <a:lnTo>
                    <a:pt x="7" y="6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6"/>
            <p:cNvSpPr/>
            <p:nvPr/>
          </p:nvSpPr>
          <p:spPr>
            <a:xfrm>
              <a:off x="1727775" y="1637100"/>
              <a:ext cx="175" cy="1550"/>
            </a:xfrm>
            <a:custGeom>
              <a:avLst/>
              <a:gdLst/>
              <a:ahLst/>
              <a:cxnLst/>
              <a:rect l="l" t="t" r="r" b="b"/>
              <a:pathLst>
                <a:path w="7" h="62" extrusionOk="0">
                  <a:moveTo>
                    <a:pt x="0" y="1"/>
                  </a:moveTo>
                  <a:lnTo>
                    <a:pt x="0" y="60"/>
                  </a:lnTo>
                  <a:lnTo>
                    <a:pt x="6" y="62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6"/>
            <p:cNvSpPr/>
            <p:nvPr/>
          </p:nvSpPr>
          <p:spPr>
            <a:xfrm>
              <a:off x="1727550" y="1637050"/>
              <a:ext cx="250" cy="1575"/>
            </a:xfrm>
            <a:custGeom>
              <a:avLst/>
              <a:gdLst/>
              <a:ahLst/>
              <a:cxnLst/>
              <a:rect l="l" t="t" r="r" b="b"/>
              <a:pathLst>
                <a:path w="10" h="63" extrusionOk="0">
                  <a:moveTo>
                    <a:pt x="1" y="0"/>
                  </a:moveTo>
                  <a:lnTo>
                    <a:pt x="1" y="61"/>
                  </a:lnTo>
                  <a:cubicBezTo>
                    <a:pt x="4" y="61"/>
                    <a:pt x="7" y="62"/>
                    <a:pt x="9" y="62"/>
                  </a:cubicBezTo>
                  <a:lnTo>
                    <a:pt x="9" y="3"/>
                  </a:lnTo>
                  <a:cubicBezTo>
                    <a:pt x="7" y="1"/>
                    <a:pt x="4" y="1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6"/>
            <p:cNvSpPr/>
            <p:nvPr/>
          </p:nvSpPr>
          <p:spPr>
            <a:xfrm>
              <a:off x="1727300" y="1636975"/>
              <a:ext cx="275" cy="1600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" y="0"/>
                  </a:moveTo>
                  <a:lnTo>
                    <a:pt x="1" y="61"/>
                  </a:lnTo>
                  <a:cubicBezTo>
                    <a:pt x="3" y="62"/>
                    <a:pt x="6" y="62"/>
                    <a:pt x="11" y="64"/>
                  </a:cubicBezTo>
                  <a:lnTo>
                    <a:pt x="11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6"/>
            <p:cNvSpPr/>
            <p:nvPr/>
          </p:nvSpPr>
          <p:spPr>
            <a:xfrm>
              <a:off x="1724550" y="1633225"/>
              <a:ext cx="2775" cy="5300"/>
            </a:xfrm>
            <a:custGeom>
              <a:avLst/>
              <a:gdLst/>
              <a:ahLst/>
              <a:cxnLst/>
              <a:rect l="l" t="t" r="r" b="b"/>
              <a:pathLst>
                <a:path w="111" h="212" extrusionOk="0">
                  <a:moveTo>
                    <a:pt x="0" y="1"/>
                  </a:moveTo>
                  <a:lnTo>
                    <a:pt x="0" y="62"/>
                  </a:lnTo>
                  <a:cubicBezTo>
                    <a:pt x="0" y="110"/>
                    <a:pt x="44" y="168"/>
                    <a:pt x="92" y="201"/>
                  </a:cubicBezTo>
                  <a:lnTo>
                    <a:pt x="98" y="204"/>
                  </a:lnTo>
                  <a:cubicBezTo>
                    <a:pt x="102" y="207"/>
                    <a:pt x="106" y="208"/>
                    <a:pt x="111" y="211"/>
                  </a:cubicBezTo>
                  <a:lnTo>
                    <a:pt x="111" y="150"/>
                  </a:lnTo>
                  <a:cubicBezTo>
                    <a:pt x="106" y="149"/>
                    <a:pt x="102" y="146"/>
                    <a:pt x="98" y="144"/>
                  </a:cubicBezTo>
                  <a:lnTo>
                    <a:pt x="92" y="140"/>
                  </a:lnTo>
                  <a:cubicBezTo>
                    <a:pt x="44" y="107"/>
                    <a:pt x="0" y="50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6"/>
            <p:cNvSpPr/>
            <p:nvPr/>
          </p:nvSpPr>
          <p:spPr>
            <a:xfrm>
              <a:off x="1722550" y="1631075"/>
              <a:ext cx="12075" cy="6125"/>
            </a:xfrm>
            <a:custGeom>
              <a:avLst/>
              <a:gdLst/>
              <a:ahLst/>
              <a:cxnLst/>
              <a:rect l="l" t="t" r="r" b="b"/>
              <a:pathLst>
                <a:path w="483" h="245" extrusionOk="0">
                  <a:moveTo>
                    <a:pt x="239" y="1"/>
                  </a:moveTo>
                  <a:cubicBezTo>
                    <a:pt x="1" y="1"/>
                    <a:pt x="77" y="162"/>
                    <a:pt x="172" y="226"/>
                  </a:cubicBezTo>
                  <a:lnTo>
                    <a:pt x="178" y="230"/>
                  </a:lnTo>
                  <a:cubicBezTo>
                    <a:pt x="195" y="240"/>
                    <a:pt x="214" y="244"/>
                    <a:pt x="233" y="244"/>
                  </a:cubicBezTo>
                  <a:cubicBezTo>
                    <a:pt x="325" y="244"/>
                    <a:pt x="434" y="150"/>
                    <a:pt x="466" y="113"/>
                  </a:cubicBezTo>
                  <a:cubicBezTo>
                    <a:pt x="482" y="94"/>
                    <a:pt x="465" y="72"/>
                    <a:pt x="431" y="55"/>
                  </a:cubicBezTo>
                  <a:cubicBezTo>
                    <a:pt x="376" y="24"/>
                    <a:pt x="317" y="7"/>
                    <a:pt x="254" y="1"/>
                  </a:cubicBezTo>
                  <a:cubicBezTo>
                    <a:pt x="249" y="1"/>
                    <a:pt x="244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6"/>
            <p:cNvSpPr/>
            <p:nvPr/>
          </p:nvSpPr>
          <p:spPr>
            <a:xfrm>
              <a:off x="1730025" y="1644225"/>
              <a:ext cx="10500" cy="2325"/>
            </a:xfrm>
            <a:custGeom>
              <a:avLst/>
              <a:gdLst/>
              <a:ahLst/>
              <a:cxnLst/>
              <a:rect l="l" t="t" r="r" b="b"/>
              <a:pathLst>
                <a:path w="420" h="93" extrusionOk="0">
                  <a:moveTo>
                    <a:pt x="2" y="4"/>
                  </a:moveTo>
                  <a:cubicBezTo>
                    <a:pt x="1" y="8"/>
                    <a:pt x="1" y="11"/>
                    <a:pt x="2" y="13"/>
                  </a:cubicBezTo>
                  <a:lnTo>
                    <a:pt x="2" y="13"/>
                  </a:lnTo>
                  <a:lnTo>
                    <a:pt x="2" y="4"/>
                  </a:lnTo>
                  <a:close/>
                  <a:moveTo>
                    <a:pt x="416" y="0"/>
                  </a:moveTo>
                  <a:lnTo>
                    <a:pt x="416" y="16"/>
                  </a:lnTo>
                  <a:lnTo>
                    <a:pt x="416" y="16"/>
                  </a:lnTo>
                  <a:cubicBezTo>
                    <a:pt x="417" y="15"/>
                    <a:pt x="417" y="14"/>
                    <a:pt x="418" y="13"/>
                  </a:cubicBezTo>
                  <a:cubicBezTo>
                    <a:pt x="418" y="12"/>
                    <a:pt x="419" y="10"/>
                    <a:pt x="419" y="7"/>
                  </a:cubicBezTo>
                  <a:cubicBezTo>
                    <a:pt x="419" y="4"/>
                    <a:pt x="419" y="2"/>
                    <a:pt x="419" y="0"/>
                  </a:cubicBezTo>
                  <a:close/>
                  <a:moveTo>
                    <a:pt x="2" y="13"/>
                  </a:moveTo>
                  <a:lnTo>
                    <a:pt x="2" y="47"/>
                  </a:lnTo>
                  <a:cubicBezTo>
                    <a:pt x="0" y="54"/>
                    <a:pt x="3" y="62"/>
                    <a:pt x="8" y="68"/>
                  </a:cubicBezTo>
                  <a:cubicBezTo>
                    <a:pt x="10" y="71"/>
                    <a:pt x="13" y="73"/>
                    <a:pt x="16" y="76"/>
                  </a:cubicBezTo>
                  <a:cubicBezTo>
                    <a:pt x="19" y="77"/>
                    <a:pt x="22" y="78"/>
                    <a:pt x="25" y="80"/>
                  </a:cubicBezTo>
                  <a:lnTo>
                    <a:pt x="28" y="80"/>
                  </a:lnTo>
                  <a:lnTo>
                    <a:pt x="32" y="81"/>
                  </a:lnTo>
                  <a:lnTo>
                    <a:pt x="38" y="83"/>
                  </a:lnTo>
                  <a:lnTo>
                    <a:pt x="45" y="86"/>
                  </a:lnTo>
                  <a:lnTo>
                    <a:pt x="50" y="87"/>
                  </a:lnTo>
                  <a:lnTo>
                    <a:pt x="53" y="87"/>
                  </a:lnTo>
                  <a:lnTo>
                    <a:pt x="63" y="89"/>
                  </a:lnTo>
                  <a:lnTo>
                    <a:pt x="73" y="90"/>
                  </a:lnTo>
                  <a:lnTo>
                    <a:pt x="80" y="90"/>
                  </a:lnTo>
                  <a:lnTo>
                    <a:pt x="103" y="93"/>
                  </a:lnTo>
                  <a:lnTo>
                    <a:pt x="253" y="93"/>
                  </a:lnTo>
                  <a:lnTo>
                    <a:pt x="266" y="91"/>
                  </a:lnTo>
                  <a:lnTo>
                    <a:pt x="286" y="90"/>
                  </a:lnTo>
                  <a:lnTo>
                    <a:pt x="299" y="90"/>
                  </a:lnTo>
                  <a:lnTo>
                    <a:pt x="312" y="89"/>
                  </a:lnTo>
                  <a:lnTo>
                    <a:pt x="325" y="87"/>
                  </a:lnTo>
                  <a:lnTo>
                    <a:pt x="338" y="84"/>
                  </a:lnTo>
                  <a:lnTo>
                    <a:pt x="345" y="83"/>
                  </a:lnTo>
                  <a:lnTo>
                    <a:pt x="351" y="83"/>
                  </a:lnTo>
                  <a:lnTo>
                    <a:pt x="360" y="80"/>
                  </a:lnTo>
                  <a:cubicBezTo>
                    <a:pt x="364" y="80"/>
                    <a:pt x="369" y="78"/>
                    <a:pt x="372" y="77"/>
                  </a:cubicBezTo>
                  <a:lnTo>
                    <a:pt x="380" y="76"/>
                  </a:lnTo>
                  <a:lnTo>
                    <a:pt x="385" y="74"/>
                  </a:lnTo>
                  <a:cubicBezTo>
                    <a:pt x="387" y="73"/>
                    <a:pt x="390" y="73"/>
                    <a:pt x="393" y="71"/>
                  </a:cubicBezTo>
                  <a:cubicBezTo>
                    <a:pt x="396" y="70"/>
                    <a:pt x="399" y="68"/>
                    <a:pt x="402" y="67"/>
                  </a:cubicBezTo>
                  <a:lnTo>
                    <a:pt x="406" y="65"/>
                  </a:lnTo>
                  <a:lnTo>
                    <a:pt x="409" y="61"/>
                  </a:lnTo>
                  <a:cubicBezTo>
                    <a:pt x="411" y="61"/>
                    <a:pt x="411" y="61"/>
                    <a:pt x="411" y="60"/>
                  </a:cubicBezTo>
                  <a:cubicBezTo>
                    <a:pt x="412" y="60"/>
                    <a:pt x="412" y="60"/>
                    <a:pt x="412" y="58"/>
                  </a:cubicBezTo>
                  <a:lnTo>
                    <a:pt x="414" y="58"/>
                  </a:lnTo>
                  <a:cubicBezTo>
                    <a:pt x="414" y="58"/>
                    <a:pt x="415" y="57"/>
                    <a:pt x="416" y="55"/>
                  </a:cubicBezTo>
                  <a:lnTo>
                    <a:pt x="416" y="52"/>
                  </a:lnTo>
                  <a:cubicBezTo>
                    <a:pt x="416" y="52"/>
                    <a:pt x="416" y="51"/>
                    <a:pt x="416" y="49"/>
                  </a:cubicBezTo>
                  <a:cubicBezTo>
                    <a:pt x="416" y="49"/>
                    <a:pt x="416" y="49"/>
                    <a:pt x="416" y="48"/>
                  </a:cubicBezTo>
                  <a:cubicBezTo>
                    <a:pt x="416" y="47"/>
                    <a:pt x="416" y="45"/>
                    <a:pt x="416" y="42"/>
                  </a:cubicBezTo>
                  <a:lnTo>
                    <a:pt x="416" y="16"/>
                  </a:lnTo>
                  <a:lnTo>
                    <a:pt x="416" y="16"/>
                  </a:lnTo>
                  <a:cubicBezTo>
                    <a:pt x="416" y="17"/>
                    <a:pt x="415" y="18"/>
                    <a:pt x="414" y="19"/>
                  </a:cubicBezTo>
                  <a:lnTo>
                    <a:pt x="412" y="20"/>
                  </a:lnTo>
                  <a:cubicBezTo>
                    <a:pt x="411" y="22"/>
                    <a:pt x="409" y="23"/>
                    <a:pt x="408" y="25"/>
                  </a:cubicBezTo>
                  <a:cubicBezTo>
                    <a:pt x="403" y="28"/>
                    <a:pt x="399" y="29"/>
                    <a:pt x="395" y="31"/>
                  </a:cubicBezTo>
                  <a:lnTo>
                    <a:pt x="393" y="31"/>
                  </a:lnTo>
                  <a:cubicBezTo>
                    <a:pt x="389" y="32"/>
                    <a:pt x="386" y="33"/>
                    <a:pt x="382" y="35"/>
                  </a:cubicBezTo>
                  <a:lnTo>
                    <a:pt x="373" y="38"/>
                  </a:lnTo>
                  <a:cubicBezTo>
                    <a:pt x="369" y="39"/>
                    <a:pt x="366" y="39"/>
                    <a:pt x="361" y="41"/>
                  </a:cubicBezTo>
                  <a:lnTo>
                    <a:pt x="353" y="42"/>
                  </a:lnTo>
                  <a:lnTo>
                    <a:pt x="340" y="45"/>
                  </a:lnTo>
                  <a:lnTo>
                    <a:pt x="327" y="47"/>
                  </a:lnTo>
                  <a:lnTo>
                    <a:pt x="314" y="48"/>
                  </a:lnTo>
                  <a:lnTo>
                    <a:pt x="299" y="49"/>
                  </a:lnTo>
                  <a:lnTo>
                    <a:pt x="286" y="51"/>
                  </a:lnTo>
                  <a:lnTo>
                    <a:pt x="267" y="52"/>
                  </a:lnTo>
                  <a:lnTo>
                    <a:pt x="253" y="54"/>
                  </a:lnTo>
                  <a:cubicBezTo>
                    <a:pt x="247" y="54"/>
                    <a:pt x="240" y="54"/>
                    <a:pt x="234" y="55"/>
                  </a:cubicBezTo>
                  <a:lnTo>
                    <a:pt x="147" y="55"/>
                  </a:lnTo>
                  <a:cubicBezTo>
                    <a:pt x="140" y="55"/>
                    <a:pt x="134" y="55"/>
                    <a:pt x="126" y="54"/>
                  </a:cubicBezTo>
                  <a:lnTo>
                    <a:pt x="118" y="54"/>
                  </a:lnTo>
                  <a:lnTo>
                    <a:pt x="103" y="52"/>
                  </a:lnTo>
                  <a:cubicBezTo>
                    <a:pt x="96" y="52"/>
                    <a:pt x="89" y="51"/>
                    <a:pt x="82" y="51"/>
                  </a:cubicBezTo>
                  <a:lnTo>
                    <a:pt x="73" y="49"/>
                  </a:lnTo>
                  <a:lnTo>
                    <a:pt x="64" y="48"/>
                  </a:lnTo>
                  <a:lnTo>
                    <a:pt x="50" y="45"/>
                  </a:lnTo>
                  <a:lnTo>
                    <a:pt x="45" y="44"/>
                  </a:lnTo>
                  <a:cubicBezTo>
                    <a:pt x="41" y="42"/>
                    <a:pt x="37" y="42"/>
                    <a:pt x="32" y="41"/>
                  </a:cubicBezTo>
                  <a:lnTo>
                    <a:pt x="28" y="39"/>
                  </a:lnTo>
                  <a:cubicBezTo>
                    <a:pt x="25" y="38"/>
                    <a:pt x="21" y="36"/>
                    <a:pt x="16" y="33"/>
                  </a:cubicBezTo>
                  <a:cubicBezTo>
                    <a:pt x="13" y="32"/>
                    <a:pt x="10" y="29"/>
                    <a:pt x="8" y="26"/>
                  </a:cubicBezTo>
                  <a:cubicBezTo>
                    <a:pt x="5" y="23"/>
                    <a:pt x="3" y="18"/>
                    <a:pt x="2" y="13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6"/>
            <p:cNvSpPr/>
            <p:nvPr/>
          </p:nvSpPr>
          <p:spPr>
            <a:xfrm>
              <a:off x="1729375" y="1640525"/>
              <a:ext cx="11825" cy="5100"/>
            </a:xfrm>
            <a:custGeom>
              <a:avLst/>
              <a:gdLst/>
              <a:ahLst/>
              <a:cxnLst/>
              <a:rect l="l" t="t" r="r" b="b"/>
              <a:pathLst>
                <a:path w="473" h="204" extrusionOk="0">
                  <a:moveTo>
                    <a:pt x="242" y="0"/>
                  </a:moveTo>
                  <a:cubicBezTo>
                    <a:pt x="89" y="0"/>
                    <a:pt x="1" y="135"/>
                    <a:pt x="32" y="174"/>
                  </a:cubicBezTo>
                  <a:cubicBezTo>
                    <a:pt x="35" y="177"/>
                    <a:pt x="38" y="180"/>
                    <a:pt x="41" y="181"/>
                  </a:cubicBezTo>
                  <a:cubicBezTo>
                    <a:pt x="68" y="197"/>
                    <a:pt x="136" y="204"/>
                    <a:pt x="209" y="204"/>
                  </a:cubicBezTo>
                  <a:cubicBezTo>
                    <a:pt x="302" y="204"/>
                    <a:pt x="403" y="192"/>
                    <a:pt x="432" y="173"/>
                  </a:cubicBezTo>
                  <a:cubicBezTo>
                    <a:pt x="473" y="145"/>
                    <a:pt x="413" y="68"/>
                    <a:pt x="342" y="28"/>
                  </a:cubicBezTo>
                  <a:cubicBezTo>
                    <a:pt x="321" y="15"/>
                    <a:pt x="297" y="6"/>
                    <a:pt x="271" y="2"/>
                  </a:cubicBezTo>
                  <a:cubicBezTo>
                    <a:pt x="261" y="1"/>
                    <a:pt x="251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6"/>
            <p:cNvSpPr/>
            <p:nvPr/>
          </p:nvSpPr>
          <p:spPr>
            <a:xfrm>
              <a:off x="1696225" y="1654800"/>
              <a:ext cx="3300" cy="16475"/>
            </a:xfrm>
            <a:custGeom>
              <a:avLst/>
              <a:gdLst/>
              <a:ahLst/>
              <a:cxnLst/>
              <a:rect l="l" t="t" r="r" b="b"/>
              <a:pathLst>
                <a:path w="132" h="659" extrusionOk="0">
                  <a:moveTo>
                    <a:pt x="130" y="1"/>
                  </a:moveTo>
                  <a:lnTo>
                    <a:pt x="1" y="76"/>
                  </a:lnTo>
                  <a:lnTo>
                    <a:pt x="2" y="659"/>
                  </a:lnTo>
                  <a:lnTo>
                    <a:pt x="131" y="585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6"/>
            <p:cNvSpPr/>
            <p:nvPr/>
          </p:nvSpPr>
          <p:spPr>
            <a:xfrm>
              <a:off x="1694600" y="1655750"/>
              <a:ext cx="1700" cy="15525"/>
            </a:xfrm>
            <a:custGeom>
              <a:avLst/>
              <a:gdLst/>
              <a:ahLst/>
              <a:cxnLst/>
              <a:rect l="l" t="t" r="r" b="b"/>
              <a:pathLst>
                <a:path w="68" h="621" extrusionOk="0">
                  <a:moveTo>
                    <a:pt x="1" y="0"/>
                  </a:moveTo>
                  <a:lnTo>
                    <a:pt x="2" y="583"/>
                  </a:lnTo>
                  <a:lnTo>
                    <a:pt x="67" y="621"/>
                  </a:lnTo>
                  <a:lnTo>
                    <a:pt x="66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6"/>
            <p:cNvSpPr/>
            <p:nvPr/>
          </p:nvSpPr>
          <p:spPr>
            <a:xfrm>
              <a:off x="1694600" y="1653850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131" y="1"/>
                  </a:moveTo>
                  <a:lnTo>
                    <a:pt x="1" y="76"/>
                  </a:lnTo>
                  <a:lnTo>
                    <a:pt x="66" y="114"/>
                  </a:lnTo>
                  <a:lnTo>
                    <a:pt x="195" y="39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6"/>
            <p:cNvSpPr/>
            <p:nvPr/>
          </p:nvSpPr>
          <p:spPr>
            <a:xfrm>
              <a:off x="1707375" y="1648375"/>
              <a:ext cx="3300" cy="16500"/>
            </a:xfrm>
            <a:custGeom>
              <a:avLst/>
              <a:gdLst/>
              <a:ahLst/>
              <a:cxnLst/>
              <a:rect l="l" t="t" r="r" b="b"/>
              <a:pathLst>
                <a:path w="132" h="660" extrusionOk="0">
                  <a:moveTo>
                    <a:pt x="129" y="1"/>
                  </a:moveTo>
                  <a:lnTo>
                    <a:pt x="0" y="75"/>
                  </a:lnTo>
                  <a:lnTo>
                    <a:pt x="1" y="659"/>
                  </a:lnTo>
                  <a:lnTo>
                    <a:pt x="132" y="584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6"/>
            <p:cNvSpPr/>
            <p:nvPr/>
          </p:nvSpPr>
          <p:spPr>
            <a:xfrm>
              <a:off x="1705775" y="1649300"/>
              <a:ext cx="1650" cy="15575"/>
            </a:xfrm>
            <a:custGeom>
              <a:avLst/>
              <a:gdLst/>
              <a:ahLst/>
              <a:cxnLst/>
              <a:rect l="l" t="t" r="r" b="b"/>
              <a:pathLst>
                <a:path w="66" h="623" extrusionOk="0">
                  <a:moveTo>
                    <a:pt x="0" y="0"/>
                  </a:moveTo>
                  <a:lnTo>
                    <a:pt x="2" y="585"/>
                  </a:lnTo>
                  <a:lnTo>
                    <a:pt x="65" y="622"/>
                  </a:lnTo>
                  <a:lnTo>
                    <a:pt x="64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6"/>
            <p:cNvSpPr/>
            <p:nvPr/>
          </p:nvSpPr>
          <p:spPr>
            <a:xfrm>
              <a:off x="1705775" y="1647450"/>
              <a:ext cx="4850" cy="2800"/>
            </a:xfrm>
            <a:custGeom>
              <a:avLst/>
              <a:gdLst/>
              <a:ahLst/>
              <a:cxnLst/>
              <a:rect l="l" t="t" r="r" b="b"/>
              <a:pathLst>
                <a:path w="194" h="112" extrusionOk="0">
                  <a:moveTo>
                    <a:pt x="129" y="0"/>
                  </a:moveTo>
                  <a:lnTo>
                    <a:pt x="0" y="74"/>
                  </a:lnTo>
                  <a:lnTo>
                    <a:pt x="64" y="112"/>
                  </a:lnTo>
                  <a:lnTo>
                    <a:pt x="193" y="3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6"/>
            <p:cNvSpPr/>
            <p:nvPr/>
          </p:nvSpPr>
          <p:spPr>
            <a:xfrm>
              <a:off x="1716900" y="1642875"/>
              <a:ext cx="1700" cy="15550"/>
            </a:xfrm>
            <a:custGeom>
              <a:avLst/>
              <a:gdLst/>
              <a:ahLst/>
              <a:cxnLst/>
              <a:rect l="l" t="t" r="r" b="b"/>
              <a:pathLst>
                <a:path w="68" h="622" extrusionOk="0">
                  <a:moveTo>
                    <a:pt x="0" y="0"/>
                  </a:moveTo>
                  <a:lnTo>
                    <a:pt x="2" y="585"/>
                  </a:lnTo>
                  <a:lnTo>
                    <a:pt x="67" y="621"/>
                  </a:lnTo>
                  <a:lnTo>
                    <a:pt x="64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6"/>
            <p:cNvSpPr/>
            <p:nvPr/>
          </p:nvSpPr>
          <p:spPr>
            <a:xfrm>
              <a:off x="1716900" y="1641925"/>
              <a:ext cx="3250" cy="1925"/>
            </a:xfrm>
            <a:custGeom>
              <a:avLst/>
              <a:gdLst/>
              <a:ahLst/>
              <a:cxnLst/>
              <a:rect l="l" t="t" r="r" b="b"/>
              <a:pathLst>
                <a:path w="130" h="77" extrusionOk="0">
                  <a:moveTo>
                    <a:pt x="66" y="1"/>
                  </a:moveTo>
                  <a:lnTo>
                    <a:pt x="0" y="38"/>
                  </a:lnTo>
                  <a:lnTo>
                    <a:pt x="64" y="76"/>
                  </a:lnTo>
                  <a:lnTo>
                    <a:pt x="129" y="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6"/>
            <p:cNvSpPr/>
            <p:nvPr/>
          </p:nvSpPr>
          <p:spPr>
            <a:xfrm>
              <a:off x="1718500" y="1637700"/>
              <a:ext cx="1650" cy="5200"/>
            </a:xfrm>
            <a:custGeom>
              <a:avLst/>
              <a:gdLst/>
              <a:ahLst/>
              <a:cxnLst/>
              <a:rect l="l" t="t" r="r" b="b"/>
              <a:pathLst>
                <a:path w="66" h="208" extrusionOk="0">
                  <a:moveTo>
                    <a:pt x="0" y="0"/>
                  </a:moveTo>
                  <a:lnTo>
                    <a:pt x="2" y="170"/>
                  </a:lnTo>
                  <a:lnTo>
                    <a:pt x="65" y="207"/>
                  </a:lnTo>
                  <a:lnTo>
                    <a:pt x="65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6"/>
            <p:cNvSpPr/>
            <p:nvPr/>
          </p:nvSpPr>
          <p:spPr>
            <a:xfrm>
              <a:off x="1716900" y="1637700"/>
              <a:ext cx="3250" cy="1900"/>
            </a:xfrm>
            <a:custGeom>
              <a:avLst/>
              <a:gdLst/>
              <a:ahLst/>
              <a:cxnLst/>
              <a:rect l="l" t="t" r="r" b="b"/>
              <a:pathLst>
                <a:path w="130" h="76" extrusionOk="0">
                  <a:moveTo>
                    <a:pt x="64" y="0"/>
                  </a:moveTo>
                  <a:lnTo>
                    <a:pt x="0" y="38"/>
                  </a:lnTo>
                  <a:lnTo>
                    <a:pt x="64" y="76"/>
                  </a:lnTo>
                  <a:lnTo>
                    <a:pt x="129" y="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6"/>
            <p:cNvSpPr/>
            <p:nvPr/>
          </p:nvSpPr>
          <p:spPr>
            <a:xfrm>
              <a:off x="1716850" y="1630150"/>
              <a:ext cx="1675" cy="9450"/>
            </a:xfrm>
            <a:custGeom>
              <a:avLst/>
              <a:gdLst/>
              <a:ahLst/>
              <a:cxnLst/>
              <a:rect l="l" t="t" r="r" b="b"/>
              <a:pathLst>
                <a:path w="67" h="378" extrusionOk="0">
                  <a:moveTo>
                    <a:pt x="1" y="1"/>
                  </a:moveTo>
                  <a:lnTo>
                    <a:pt x="2" y="340"/>
                  </a:lnTo>
                  <a:lnTo>
                    <a:pt x="66" y="378"/>
                  </a:lnTo>
                  <a:lnTo>
                    <a:pt x="65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6"/>
            <p:cNvSpPr/>
            <p:nvPr/>
          </p:nvSpPr>
          <p:spPr>
            <a:xfrm>
              <a:off x="1718450" y="1627125"/>
              <a:ext cx="2825" cy="1200"/>
            </a:xfrm>
            <a:custGeom>
              <a:avLst/>
              <a:gdLst/>
              <a:ahLst/>
              <a:cxnLst/>
              <a:rect l="l" t="t" r="r" b="b"/>
              <a:pathLst>
                <a:path w="113" h="48" extrusionOk="0">
                  <a:moveTo>
                    <a:pt x="28" y="1"/>
                  </a:moveTo>
                  <a:cubicBezTo>
                    <a:pt x="19" y="1"/>
                    <a:pt x="9" y="4"/>
                    <a:pt x="1" y="10"/>
                  </a:cubicBezTo>
                  <a:lnTo>
                    <a:pt x="66" y="48"/>
                  </a:lnTo>
                  <a:cubicBezTo>
                    <a:pt x="74" y="42"/>
                    <a:pt x="83" y="39"/>
                    <a:pt x="92" y="39"/>
                  </a:cubicBezTo>
                  <a:cubicBezTo>
                    <a:pt x="99" y="39"/>
                    <a:pt x="106" y="40"/>
                    <a:pt x="112" y="43"/>
                  </a:cubicBezTo>
                  <a:lnTo>
                    <a:pt x="47" y="6"/>
                  </a:lnTo>
                  <a:cubicBezTo>
                    <a:pt x="41" y="2"/>
                    <a:pt x="35" y="1"/>
                    <a:pt x="28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6"/>
            <p:cNvSpPr/>
            <p:nvPr/>
          </p:nvSpPr>
          <p:spPr>
            <a:xfrm>
              <a:off x="1718450" y="1627250"/>
              <a:ext cx="1875" cy="1075"/>
            </a:xfrm>
            <a:custGeom>
              <a:avLst/>
              <a:gdLst/>
              <a:ahLst/>
              <a:cxnLst/>
              <a:rect l="l" t="t" r="r" b="b"/>
              <a:pathLst>
                <a:path w="75" h="43" extrusionOk="0">
                  <a:moveTo>
                    <a:pt x="11" y="1"/>
                  </a:moveTo>
                  <a:cubicBezTo>
                    <a:pt x="7" y="2"/>
                    <a:pt x="4" y="3"/>
                    <a:pt x="1" y="5"/>
                  </a:cubicBezTo>
                  <a:lnTo>
                    <a:pt x="66" y="43"/>
                  </a:lnTo>
                  <a:cubicBezTo>
                    <a:pt x="69" y="40"/>
                    <a:pt x="72" y="38"/>
                    <a:pt x="75" y="38"/>
                  </a:cubicBezTo>
                  <a:lnTo>
                    <a:pt x="1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6"/>
            <p:cNvSpPr/>
            <p:nvPr/>
          </p:nvSpPr>
          <p:spPr>
            <a:xfrm>
              <a:off x="1718700" y="1627175"/>
              <a:ext cx="1800" cy="1050"/>
            </a:xfrm>
            <a:custGeom>
              <a:avLst/>
              <a:gdLst/>
              <a:ahLst/>
              <a:cxnLst/>
              <a:rect l="l" t="t" r="r" b="b"/>
              <a:pathLst>
                <a:path w="72" h="42" extrusionOk="0">
                  <a:moveTo>
                    <a:pt x="8" y="1"/>
                  </a:moveTo>
                  <a:cubicBezTo>
                    <a:pt x="5" y="1"/>
                    <a:pt x="2" y="2"/>
                    <a:pt x="1" y="4"/>
                  </a:cubicBezTo>
                  <a:lnTo>
                    <a:pt x="65" y="41"/>
                  </a:lnTo>
                  <a:lnTo>
                    <a:pt x="72" y="38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6"/>
            <p:cNvSpPr/>
            <p:nvPr/>
          </p:nvSpPr>
          <p:spPr>
            <a:xfrm>
              <a:off x="1718900" y="1627150"/>
              <a:ext cx="1750" cy="1000"/>
            </a:xfrm>
            <a:custGeom>
              <a:avLst/>
              <a:gdLst/>
              <a:ahLst/>
              <a:cxnLst/>
              <a:rect l="l" t="t" r="r" b="b"/>
              <a:pathLst>
                <a:path w="70" h="40" extrusionOk="0">
                  <a:moveTo>
                    <a:pt x="6" y="0"/>
                  </a:moveTo>
                  <a:cubicBezTo>
                    <a:pt x="4" y="0"/>
                    <a:pt x="2" y="2"/>
                    <a:pt x="0" y="2"/>
                  </a:cubicBezTo>
                  <a:lnTo>
                    <a:pt x="64" y="39"/>
                  </a:lnTo>
                  <a:lnTo>
                    <a:pt x="70" y="3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6"/>
            <p:cNvSpPr/>
            <p:nvPr/>
          </p:nvSpPr>
          <p:spPr>
            <a:xfrm>
              <a:off x="1719025" y="1627150"/>
              <a:ext cx="1775" cy="950"/>
            </a:xfrm>
            <a:custGeom>
              <a:avLst/>
              <a:gdLst/>
              <a:ahLst/>
              <a:cxnLst/>
              <a:rect l="l" t="t" r="r" b="b"/>
              <a:pathLst>
                <a:path w="71" h="38" extrusionOk="0">
                  <a:moveTo>
                    <a:pt x="1" y="0"/>
                  </a:moveTo>
                  <a:lnTo>
                    <a:pt x="65" y="38"/>
                  </a:lnTo>
                  <a:lnTo>
                    <a:pt x="71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6"/>
            <p:cNvSpPr/>
            <p:nvPr/>
          </p:nvSpPr>
          <p:spPr>
            <a:xfrm>
              <a:off x="1719150" y="1627150"/>
              <a:ext cx="1750" cy="950"/>
            </a:xfrm>
            <a:custGeom>
              <a:avLst/>
              <a:gdLst/>
              <a:ahLst/>
              <a:cxnLst/>
              <a:rect l="l" t="t" r="r" b="b"/>
              <a:pathLst>
                <a:path w="70" h="38" extrusionOk="0">
                  <a:moveTo>
                    <a:pt x="0" y="0"/>
                  </a:moveTo>
                  <a:lnTo>
                    <a:pt x="66" y="38"/>
                  </a:lnTo>
                  <a:cubicBezTo>
                    <a:pt x="66" y="37"/>
                    <a:pt x="67" y="37"/>
                    <a:pt x="68" y="37"/>
                  </a:cubicBezTo>
                  <a:cubicBezTo>
                    <a:pt x="68" y="37"/>
                    <a:pt x="68" y="37"/>
                    <a:pt x="68" y="37"/>
                  </a:cubicBezTo>
                  <a:lnTo>
                    <a:pt x="68" y="37"/>
                  </a:lnTo>
                  <a:lnTo>
                    <a:pt x="5" y="0"/>
                  </a:lnTo>
                  <a:close/>
                  <a:moveTo>
                    <a:pt x="68" y="37"/>
                  </a:moveTo>
                  <a:lnTo>
                    <a:pt x="70" y="38"/>
                  </a:lnTo>
                  <a:cubicBezTo>
                    <a:pt x="69" y="37"/>
                    <a:pt x="69" y="37"/>
                    <a:pt x="68" y="37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6"/>
            <p:cNvSpPr/>
            <p:nvPr/>
          </p:nvSpPr>
          <p:spPr>
            <a:xfrm>
              <a:off x="1719250" y="16271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1" y="0"/>
                  </a:moveTo>
                  <a:lnTo>
                    <a:pt x="66" y="38"/>
                  </a:lnTo>
                  <a:lnTo>
                    <a:pt x="66" y="36"/>
                  </a:lnTo>
                  <a:lnTo>
                    <a:pt x="69" y="3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6"/>
            <p:cNvSpPr/>
            <p:nvPr/>
          </p:nvSpPr>
          <p:spPr>
            <a:xfrm>
              <a:off x="1719375" y="162715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0" y="0"/>
                  </a:moveTo>
                  <a:lnTo>
                    <a:pt x="64" y="38"/>
                  </a:lnTo>
                  <a:lnTo>
                    <a:pt x="64" y="36"/>
                  </a:lnTo>
                  <a:lnTo>
                    <a:pt x="68" y="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6"/>
            <p:cNvSpPr/>
            <p:nvPr/>
          </p:nvSpPr>
          <p:spPr>
            <a:xfrm>
              <a:off x="1719425" y="1627175"/>
              <a:ext cx="1750" cy="975"/>
            </a:xfrm>
            <a:custGeom>
              <a:avLst/>
              <a:gdLst/>
              <a:ahLst/>
              <a:cxnLst/>
              <a:rect l="l" t="t" r="r" b="b"/>
              <a:pathLst>
                <a:path w="70" h="39" extrusionOk="0">
                  <a:moveTo>
                    <a:pt x="1" y="1"/>
                  </a:moveTo>
                  <a:lnTo>
                    <a:pt x="66" y="38"/>
                  </a:lnTo>
                  <a:lnTo>
                    <a:pt x="69" y="38"/>
                  </a:lnTo>
                  <a:lnTo>
                    <a:pt x="5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6"/>
            <p:cNvSpPr/>
            <p:nvPr/>
          </p:nvSpPr>
          <p:spPr>
            <a:xfrm>
              <a:off x="1719550" y="1627175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0" y="1"/>
                  </a:moveTo>
                  <a:lnTo>
                    <a:pt x="3" y="4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0" y="1"/>
                  </a:lnTo>
                  <a:close/>
                  <a:moveTo>
                    <a:pt x="55" y="33"/>
                  </a:moveTo>
                  <a:lnTo>
                    <a:pt x="64" y="38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55" y="33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6"/>
            <p:cNvSpPr/>
            <p:nvPr/>
          </p:nvSpPr>
          <p:spPr>
            <a:xfrm>
              <a:off x="1719625" y="1627250"/>
              <a:ext cx="1600" cy="975"/>
            </a:xfrm>
            <a:custGeom>
              <a:avLst/>
              <a:gdLst/>
              <a:ahLst/>
              <a:cxnLst/>
              <a:rect l="l" t="t" r="r" b="b"/>
              <a:pathLst>
                <a:path w="64" h="39" extrusionOk="0">
                  <a:moveTo>
                    <a:pt x="0" y="1"/>
                  </a:moveTo>
                  <a:lnTo>
                    <a:pt x="64" y="38"/>
                  </a:lnTo>
                  <a:lnTo>
                    <a:pt x="64" y="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6"/>
            <p:cNvSpPr/>
            <p:nvPr/>
          </p:nvSpPr>
          <p:spPr>
            <a:xfrm>
              <a:off x="1709000" y="1638625"/>
              <a:ext cx="9525" cy="5550"/>
            </a:xfrm>
            <a:custGeom>
              <a:avLst/>
              <a:gdLst/>
              <a:ahLst/>
              <a:cxnLst/>
              <a:rect l="l" t="t" r="r" b="b"/>
              <a:pathLst>
                <a:path w="381" h="222" extrusionOk="0">
                  <a:moveTo>
                    <a:pt x="316" y="1"/>
                  </a:moveTo>
                  <a:lnTo>
                    <a:pt x="0" y="184"/>
                  </a:lnTo>
                  <a:lnTo>
                    <a:pt x="64" y="221"/>
                  </a:lnTo>
                  <a:lnTo>
                    <a:pt x="380" y="39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6"/>
            <p:cNvSpPr/>
            <p:nvPr/>
          </p:nvSpPr>
          <p:spPr>
            <a:xfrm>
              <a:off x="1718500" y="1628075"/>
              <a:ext cx="3325" cy="30350"/>
            </a:xfrm>
            <a:custGeom>
              <a:avLst/>
              <a:gdLst/>
              <a:ahLst/>
              <a:cxnLst/>
              <a:rect l="l" t="t" r="r" b="b"/>
              <a:pathLst>
                <a:path w="133" h="1214" extrusionOk="0">
                  <a:moveTo>
                    <a:pt x="94" y="1"/>
                  </a:moveTo>
                  <a:cubicBezTo>
                    <a:pt x="85" y="1"/>
                    <a:pt x="75" y="4"/>
                    <a:pt x="64" y="10"/>
                  </a:cubicBezTo>
                  <a:cubicBezTo>
                    <a:pt x="26" y="34"/>
                    <a:pt x="2" y="75"/>
                    <a:pt x="0" y="120"/>
                  </a:cubicBezTo>
                  <a:lnTo>
                    <a:pt x="0" y="459"/>
                  </a:lnTo>
                  <a:lnTo>
                    <a:pt x="65" y="423"/>
                  </a:lnTo>
                  <a:lnTo>
                    <a:pt x="65" y="591"/>
                  </a:lnTo>
                  <a:lnTo>
                    <a:pt x="0" y="629"/>
                  </a:lnTo>
                  <a:lnTo>
                    <a:pt x="3" y="1213"/>
                  </a:lnTo>
                  <a:lnTo>
                    <a:pt x="132" y="1138"/>
                  </a:lnTo>
                  <a:lnTo>
                    <a:pt x="129" y="46"/>
                  </a:lnTo>
                  <a:cubicBezTo>
                    <a:pt x="129" y="17"/>
                    <a:pt x="115" y="1"/>
                    <a:pt x="9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6"/>
            <p:cNvSpPr/>
            <p:nvPr/>
          </p:nvSpPr>
          <p:spPr>
            <a:xfrm>
              <a:off x="1716850" y="1627350"/>
              <a:ext cx="3250" cy="3775"/>
            </a:xfrm>
            <a:custGeom>
              <a:avLst/>
              <a:gdLst/>
              <a:ahLst/>
              <a:cxnLst/>
              <a:rect l="l" t="t" r="r" b="b"/>
              <a:pathLst>
                <a:path w="130" h="151" extrusionOk="0">
                  <a:moveTo>
                    <a:pt x="65" y="1"/>
                  </a:moveTo>
                  <a:cubicBezTo>
                    <a:pt x="27" y="26"/>
                    <a:pt x="4" y="68"/>
                    <a:pt x="1" y="113"/>
                  </a:cubicBezTo>
                  <a:lnTo>
                    <a:pt x="65" y="150"/>
                  </a:lnTo>
                  <a:cubicBezTo>
                    <a:pt x="68" y="104"/>
                    <a:pt x="92" y="63"/>
                    <a:pt x="130" y="39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6"/>
            <p:cNvSpPr/>
            <p:nvPr/>
          </p:nvSpPr>
          <p:spPr>
            <a:xfrm>
              <a:off x="1716850" y="1629825"/>
              <a:ext cx="1675" cy="1300"/>
            </a:xfrm>
            <a:custGeom>
              <a:avLst/>
              <a:gdLst/>
              <a:ahLst/>
              <a:cxnLst/>
              <a:rect l="l" t="t" r="r" b="b"/>
              <a:pathLst>
                <a:path w="67" h="52" extrusionOk="0">
                  <a:moveTo>
                    <a:pt x="2" y="0"/>
                  </a:moveTo>
                  <a:cubicBezTo>
                    <a:pt x="1" y="5"/>
                    <a:pt x="1" y="9"/>
                    <a:pt x="1" y="14"/>
                  </a:cubicBezTo>
                  <a:lnTo>
                    <a:pt x="65" y="51"/>
                  </a:lnTo>
                  <a:lnTo>
                    <a:pt x="66" y="51"/>
                  </a:lnTo>
                  <a:cubicBezTo>
                    <a:pt x="66" y="47"/>
                    <a:pt x="66" y="43"/>
                    <a:pt x="66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6"/>
            <p:cNvSpPr/>
            <p:nvPr/>
          </p:nvSpPr>
          <p:spPr>
            <a:xfrm>
              <a:off x="1716900" y="1629600"/>
              <a:ext cx="1650" cy="1200"/>
            </a:xfrm>
            <a:custGeom>
              <a:avLst/>
              <a:gdLst/>
              <a:ahLst/>
              <a:cxnLst/>
              <a:rect l="l" t="t" r="r" b="b"/>
              <a:pathLst>
                <a:path w="66" h="48" extrusionOk="0">
                  <a:moveTo>
                    <a:pt x="0" y="1"/>
                  </a:moveTo>
                  <a:cubicBezTo>
                    <a:pt x="0" y="4"/>
                    <a:pt x="0" y="7"/>
                    <a:pt x="0" y="9"/>
                  </a:cubicBezTo>
                  <a:lnTo>
                    <a:pt x="64" y="47"/>
                  </a:lnTo>
                  <a:cubicBezTo>
                    <a:pt x="64" y="44"/>
                    <a:pt x="66" y="41"/>
                    <a:pt x="66" y="3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6"/>
            <p:cNvSpPr/>
            <p:nvPr/>
          </p:nvSpPr>
          <p:spPr>
            <a:xfrm>
              <a:off x="1716925" y="1629425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2" y="1"/>
                  </a:moveTo>
                  <a:cubicBezTo>
                    <a:pt x="2" y="3"/>
                    <a:pt x="1" y="5"/>
                    <a:pt x="1" y="8"/>
                  </a:cubicBezTo>
                  <a:lnTo>
                    <a:pt x="66" y="45"/>
                  </a:lnTo>
                  <a:cubicBezTo>
                    <a:pt x="66" y="43"/>
                    <a:pt x="68" y="40"/>
                    <a:pt x="68" y="3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6"/>
            <p:cNvSpPr/>
            <p:nvPr/>
          </p:nvSpPr>
          <p:spPr>
            <a:xfrm>
              <a:off x="1716975" y="1629250"/>
              <a:ext cx="1675" cy="1150"/>
            </a:xfrm>
            <a:custGeom>
              <a:avLst/>
              <a:gdLst/>
              <a:ahLst/>
              <a:cxnLst/>
              <a:rect l="l" t="t" r="r" b="b"/>
              <a:pathLst>
                <a:path w="67" h="46" extrusionOk="0">
                  <a:moveTo>
                    <a:pt x="2" y="0"/>
                  </a:moveTo>
                  <a:cubicBezTo>
                    <a:pt x="2" y="3"/>
                    <a:pt x="0" y="5"/>
                    <a:pt x="0" y="8"/>
                  </a:cubicBezTo>
                  <a:lnTo>
                    <a:pt x="64" y="45"/>
                  </a:lnTo>
                  <a:lnTo>
                    <a:pt x="67" y="3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6"/>
            <p:cNvSpPr/>
            <p:nvPr/>
          </p:nvSpPr>
          <p:spPr>
            <a:xfrm>
              <a:off x="1717000" y="1629100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4" y="0"/>
                  </a:moveTo>
                  <a:cubicBezTo>
                    <a:pt x="2" y="3"/>
                    <a:pt x="2" y="5"/>
                    <a:pt x="1" y="6"/>
                  </a:cubicBezTo>
                  <a:lnTo>
                    <a:pt x="66" y="44"/>
                  </a:lnTo>
                  <a:cubicBezTo>
                    <a:pt x="66" y="43"/>
                    <a:pt x="67" y="40"/>
                    <a:pt x="67" y="38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6"/>
            <p:cNvSpPr/>
            <p:nvPr/>
          </p:nvSpPr>
          <p:spPr>
            <a:xfrm>
              <a:off x="1717075" y="1628950"/>
              <a:ext cx="1700" cy="1125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2" y="1"/>
                  </a:moveTo>
                  <a:cubicBezTo>
                    <a:pt x="2" y="2"/>
                    <a:pt x="1" y="5"/>
                    <a:pt x="1" y="6"/>
                  </a:cubicBezTo>
                  <a:lnTo>
                    <a:pt x="64" y="44"/>
                  </a:lnTo>
                  <a:cubicBezTo>
                    <a:pt x="66" y="43"/>
                    <a:pt x="66" y="40"/>
                    <a:pt x="67" y="3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6"/>
            <p:cNvSpPr/>
            <p:nvPr/>
          </p:nvSpPr>
          <p:spPr>
            <a:xfrm>
              <a:off x="1717125" y="1628800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" y="1"/>
                  </a:moveTo>
                  <a:cubicBezTo>
                    <a:pt x="3" y="2"/>
                    <a:pt x="0" y="5"/>
                    <a:pt x="0" y="7"/>
                  </a:cubicBezTo>
                  <a:lnTo>
                    <a:pt x="65" y="44"/>
                  </a:lnTo>
                  <a:cubicBezTo>
                    <a:pt x="65" y="43"/>
                    <a:pt x="67" y="40"/>
                    <a:pt x="68" y="39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6"/>
            <p:cNvSpPr/>
            <p:nvPr/>
          </p:nvSpPr>
          <p:spPr>
            <a:xfrm>
              <a:off x="1717175" y="1628675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4" y="0"/>
                  </a:moveTo>
                  <a:lnTo>
                    <a:pt x="1" y="6"/>
                  </a:lnTo>
                  <a:lnTo>
                    <a:pt x="66" y="44"/>
                  </a:lnTo>
                  <a:lnTo>
                    <a:pt x="68" y="3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6"/>
            <p:cNvSpPr/>
            <p:nvPr/>
          </p:nvSpPr>
          <p:spPr>
            <a:xfrm>
              <a:off x="1717250" y="1628550"/>
              <a:ext cx="1750" cy="1075"/>
            </a:xfrm>
            <a:custGeom>
              <a:avLst/>
              <a:gdLst/>
              <a:ahLst/>
              <a:cxnLst/>
              <a:rect l="l" t="t" r="r" b="b"/>
              <a:pathLst>
                <a:path w="70" h="43" extrusionOk="0">
                  <a:moveTo>
                    <a:pt x="4" y="1"/>
                  </a:moveTo>
                  <a:lnTo>
                    <a:pt x="1" y="7"/>
                  </a:lnTo>
                  <a:lnTo>
                    <a:pt x="65" y="43"/>
                  </a:lnTo>
                  <a:cubicBezTo>
                    <a:pt x="66" y="41"/>
                    <a:pt x="68" y="40"/>
                    <a:pt x="69" y="37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6"/>
            <p:cNvSpPr/>
            <p:nvPr/>
          </p:nvSpPr>
          <p:spPr>
            <a:xfrm>
              <a:off x="1717325" y="1628400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5" y="1"/>
                  </a:moveTo>
                  <a:cubicBezTo>
                    <a:pt x="4" y="2"/>
                    <a:pt x="2" y="4"/>
                    <a:pt x="1" y="7"/>
                  </a:cubicBezTo>
                  <a:lnTo>
                    <a:pt x="66" y="44"/>
                  </a:lnTo>
                  <a:cubicBezTo>
                    <a:pt x="66" y="42"/>
                    <a:pt x="67" y="40"/>
                    <a:pt x="69" y="39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6"/>
            <p:cNvSpPr/>
            <p:nvPr/>
          </p:nvSpPr>
          <p:spPr>
            <a:xfrm>
              <a:off x="1717450" y="1628275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3" y="0"/>
                  </a:moveTo>
                  <a:lnTo>
                    <a:pt x="0" y="6"/>
                  </a:lnTo>
                  <a:lnTo>
                    <a:pt x="64" y="44"/>
                  </a:lnTo>
                  <a:lnTo>
                    <a:pt x="64" y="42"/>
                  </a:lnTo>
                  <a:lnTo>
                    <a:pt x="67" y="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6"/>
            <p:cNvSpPr/>
            <p:nvPr/>
          </p:nvSpPr>
          <p:spPr>
            <a:xfrm>
              <a:off x="1717525" y="1628125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4" y="0"/>
                  </a:moveTo>
                  <a:lnTo>
                    <a:pt x="0" y="6"/>
                  </a:lnTo>
                  <a:lnTo>
                    <a:pt x="64" y="44"/>
                  </a:lnTo>
                  <a:lnTo>
                    <a:pt x="68" y="3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6"/>
            <p:cNvSpPr/>
            <p:nvPr/>
          </p:nvSpPr>
          <p:spPr>
            <a:xfrm>
              <a:off x="1717625" y="1627975"/>
              <a:ext cx="1750" cy="1125"/>
            </a:xfrm>
            <a:custGeom>
              <a:avLst/>
              <a:gdLst/>
              <a:ahLst/>
              <a:cxnLst/>
              <a:rect l="l" t="t" r="r" b="b"/>
              <a:pathLst>
                <a:path w="70" h="45" extrusionOk="0">
                  <a:moveTo>
                    <a:pt x="6" y="1"/>
                  </a:moveTo>
                  <a:cubicBezTo>
                    <a:pt x="3" y="2"/>
                    <a:pt x="2" y="3"/>
                    <a:pt x="0" y="6"/>
                  </a:cubicBezTo>
                  <a:lnTo>
                    <a:pt x="64" y="44"/>
                  </a:lnTo>
                  <a:lnTo>
                    <a:pt x="70" y="3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6"/>
            <p:cNvSpPr/>
            <p:nvPr/>
          </p:nvSpPr>
          <p:spPr>
            <a:xfrm>
              <a:off x="1717775" y="1627750"/>
              <a:ext cx="1800" cy="1150"/>
            </a:xfrm>
            <a:custGeom>
              <a:avLst/>
              <a:gdLst/>
              <a:ahLst/>
              <a:cxnLst/>
              <a:rect l="l" t="t" r="r" b="b"/>
              <a:pathLst>
                <a:path w="72" h="46" extrusionOk="0">
                  <a:moveTo>
                    <a:pt x="7" y="1"/>
                  </a:moveTo>
                  <a:lnTo>
                    <a:pt x="0" y="8"/>
                  </a:lnTo>
                  <a:lnTo>
                    <a:pt x="64" y="46"/>
                  </a:lnTo>
                  <a:lnTo>
                    <a:pt x="71" y="39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6"/>
            <p:cNvSpPr/>
            <p:nvPr/>
          </p:nvSpPr>
          <p:spPr>
            <a:xfrm>
              <a:off x="1717950" y="1627350"/>
              <a:ext cx="2150" cy="1375"/>
            </a:xfrm>
            <a:custGeom>
              <a:avLst/>
              <a:gdLst/>
              <a:ahLst/>
              <a:cxnLst/>
              <a:rect l="l" t="t" r="r" b="b"/>
              <a:pathLst>
                <a:path w="86" h="55" extrusionOk="0">
                  <a:moveTo>
                    <a:pt x="21" y="1"/>
                  </a:moveTo>
                  <a:cubicBezTo>
                    <a:pt x="13" y="5"/>
                    <a:pt x="6" y="11"/>
                    <a:pt x="0" y="18"/>
                  </a:cubicBezTo>
                  <a:lnTo>
                    <a:pt x="64" y="55"/>
                  </a:lnTo>
                  <a:cubicBezTo>
                    <a:pt x="70" y="49"/>
                    <a:pt x="77" y="43"/>
                    <a:pt x="86" y="39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6"/>
            <p:cNvSpPr/>
            <p:nvPr/>
          </p:nvSpPr>
          <p:spPr>
            <a:xfrm>
              <a:off x="1705725" y="1643200"/>
              <a:ext cx="4900" cy="2825"/>
            </a:xfrm>
            <a:custGeom>
              <a:avLst/>
              <a:gdLst/>
              <a:ahLst/>
              <a:cxnLst/>
              <a:rect l="l" t="t" r="r" b="b"/>
              <a:pathLst>
                <a:path w="196" h="113" extrusionOk="0">
                  <a:moveTo>
                    <a:pt x="131" y="1"/>
                  </a:moveTo>
                  <a:lnTo>
                    <a:pt x="1" y="74"/>
                  </a:lnTo>
                  <a:lnTo>
                    <a:pt x="66" y="112"/>
                  </a:lnTo>
                  <a:lnTo>
                    <a:pt x="195" y="38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6"/>
            <p:cNvSpPr/>
            <p:nvPr/>
          </p:nvSpPr>
          <p:spPr>
            <a:xfrm>
              <a:off x="1697825" y="1645050"/>
              <a:ext cx="9575" cy="5525"/>
            </a:xfrm>
            <a:custGeom>
              <a:avLst/>
              <a:gdLst/>
              <a:ahLst/>
              <a:cxnLst/>
              <a:rect l="l" t="t" r="r" b="b"/>
              <a:pathLst>
                <a:path w="383" h="221" extrusionOk="0">
                  <a:moveTo>
                    <a:pt x="317" y="0"/>
                  </a:moveTo>
                  <a:lnTo>
                    <a:pt x="1" y="183"/>
                  </a:lnTo>
                  <a:lnTo>
                    <a:pt x="66" y="221"/>
                  </a:lnTo>
                  <a:lnTo>
                    <a:pt x="382" y="3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6"/>
            <p:cNvSpPr/>
            <p:nvPr/>
          </p:nvSpPr>
          <p:spPr>
            <a:xfrm>
              <a:off x="1694600" y="1649625"/>
              <a:ext cx="4875" cy="2850"/>
            </a:xfrm>
            <a:custGeom>
              <a:avLst/>
              <a:gdLst/>
              <a:ahLst/>
              <a:cxnLst/>
              <a:rect l="l" t="t" r="r" b="b"/>
              <a:pathLst>
                <a:path w="195" h="114" extrusionOk="0">
                  <a:moveTo>
                    <a:pt x="130" y="0"/>
                  </a:moveTo>
                  <a:lnTo>
                    <a:pt x="1" y="76"/>
                  </a:lnTo>
                  <a:lnTo>
                    <a:pt x="64" y="113"/>
                  </a:lnTo>
                  <a:lnTo>
                    <a:pt x="195" y="38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6"/>
            <p:cNvSpPr/>
            <p:nvPr/>
          </p:nvSpPr>
          <p:spPr>
            <a:xfrm>
              <a:off x="1685100" y="1660300"/>
              <a:ext cx="3250" cy="1875"/>
            </a:xfrm>
            <a:custGeom>
              <a:avLst/>
              <a:gdLst/>
              <a:ahLst/>
              <a:cxnLst/>
              <a:rect l="l" t="t" r="r" b="b"/>
              <a:pathLst>
                <a:path w="130" h="75" extrusionOk="0">
                  <a:moveTo>
                    <a:pt x="66" y="1"/>
                  </a:moveTo>
                  <a:lnTo>
                    <a:pt x="1" y="39"/>
                  </a:lnTo>
                  <a:lnTo>
                    <a:pt x="64" y="75"/>
                  </a:lnTo>
                  <a:lnTo>
                    <a:pt x="130" y="37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6"/>
            <p:cNvSpPr/>
            <p:nvPr/>
          </p:nvSpPr>
          <p:spPr>
            <a:xfrm>
              <a:off x="1686700" y="1651500"/>
              <a:ext cx="9525" cy="5550"/>
            </a:xfrm>
            <a:custGeom>
              <a:avLst/>
              <a:gdLst/>
              <a:ahLst/>
              <a:cxnLst/>
              <a:rect l="l" t="t" r="r" b="b"/>
              <a:pathLst>
                <a:path w="381" h="222" extrusionOk="0">
                  <a:moveTo>
                    <a:pt x="317" y="1"/>
                  </a:moveTo>
                  <a:lnTo>
                    <a:pt x="0" y="183"/>
                  </a:lnTo>
                  <a:lnTo>
                    <a:pt x="66" y="221"/>
                  </a:lnTo>
                  <a:lnTo>
                    <a:pt x="380" y="38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6"/>
            <p:cNvSpPr/>
            <p:nvPr/>
          </p:nvSpPr>
          <p:spPr>
            <a:xfrm>
              <a:off x="1685075" y="1657025"/>
              <a:ext cx="1650" cy="5150"/>
            </a:xfrm>
            <a:custGeom>
              <a:avLst/>
              <a:gdLst/>
              <a:ahLst/>
              <a:cxnLst/>
              <a:rect l="l" t="t" r="r" b="b"/>
              <a:pathLst>
                <a:path w="66" h="206" extrusionOk="0">
                  <a:moveTo>
                    <a:pt x="0" y="0"/>
                  </a:moveTo>
                  <a:lnTo>
                    <a:pt x="2" y="170"/>
                  </a:lnTo>
                  <a:lnTo>
                    <a:pt x="65" y="206"/>
                  </a:lnTo>
                  <a:lnTo>
                    <a:pt x="65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6"/>
            <p:cNvSpPr/>
            <p:nvPr/>
          </p:nvSpPr>
          <p:spPr>
            <a:xfrm>
              <a:off x="1686700" y="1638625"/>
              <a:ext cx="33450" cy="23550"/>
            </a:xfrm>
            <a:custGeom>
              <a:avLst/>
              <a:gdLst/>
              <a:ahLst/>
              <a:cxnLst/>
              <a:rect l="l" t="t" r="r" b="b"/>
              <a:pathLst>
                <a:path w="1338" h="942" extrusionOk="0">
                  <a:moveTo>
                    <a:pt x="1337" y="1"/>
                  </a:moveTo>
                  <a:lnTo>
                    <a:pt x="1272" y="39"/>
                  </a:lnTo>
                  <a:lnTo>
                    <a:pt x="956" y="221"/>
                  </a:lnTo>
                  <a:lnTo>
                    <a:pt x="827" y="295"/>
                  </a:lnTo>
                  <a:lnTo>
                    <a:pt x="511" y="478"/>
                  </a:lnTo>
                  <a:lnTo>
                    <a:pt x="380" y="553"/>
                  </a:lnTo>
                  <a:lnTo>
                    <a:pt x="66" y="736"/>
                  </a:lnTo>
                  <a:lnTo>
                    <a:pt x="0" y="772"/>
                  </a:lnTo>
                  <a:lnTo>
                    <a:pt x="0" y="942"/>
                  </a:lnTo>
                  <a:lnTo>
                    <a:pt x="66" y="904"/>
                  </a:lnTo>
                  <a:lnTo>
                    <a:pt x="382" y="723"/>
                  </a:lnTo>
                  <a:lnTo>
                    <a:pt x="511" y="648"/>
                  </a:lnTo>
                  <a:lnTo>
                    <a:pt x="827" y="465"/>
                  </a:lnTo>
                  <a:lnTo>
                    <a:pt x="956" y="391"/>
                  </a:lnTo>
                  <a:lnTo>
                    <a:pt x="1272" y="208"/>
                  </a:lnTo>
                  <a:lnTo>
                    <a:pt x="1337" y="170"/>
                  </a:lnTo>
                  <a:lnTo>
                    <a:pt x="133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6"/>
            <p:cNvSpPr/>
            <p:nvPr/>
          </p:nvSpPr>
          <p:spPr>
            <a:xfrm>
              <a:off x="1685075" y="1656075"/>
              <a:ext cx="3275" cy="1875"/>
            </a:xfrm>
            <a:custGeom>
              <a:avLst/>
              <a:gdLst/>
              <a:ahLst/>
              <a:cxnLst/>
              <a:rect l="l" t="t" r="r" b="b"/>
              <a:pathLst>
                <a:path w="131" h="75" extrusionOk="0">
                  <a:moveTo>
                    <a:pt x="65" y="0"/>
                  </a:moveTo>
                  <a:lnTo>
                    <a:pt x="0" y="38"/>
                  </a:lnTo>
                  <a:lnTo>
                    <a:pt x="65" y="74"/>
                  </a:lnTo>
                  <a:lnTo>
                    <a:pt x="131" y="3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6"/>
            <p:cNvSpPr/>
            <p:nvPr/>
          </p:nvSpPr>
          <p:spPr>
            <a:xfrm>
              <a:off x="1683425" y="1649425"/>
              <a:ext cx="1750" cy="28275"/>
            </a:xfrm>
            <a:custGeom>
              <a:avLst/>
              <a:gdLst/>
              <a:ahLst/>
              <a:cxnLst/>
              <a:rect l="l" t="t" r="r" b="b"/>
              <a:pathLst>
                <a:path w="70" h="1131" extrusionOk="0">
                  <a:moveTo>
                    <a:pt x="1" y="1"/>
                  </a:moveTo>
                  <a:lnTo>
                    <a:pt x="4" y="1094"/>
                  </a:lnTo>
                  <a:lnTo>
                    <a:pt x="69" y="1131"/>
                  </a:lnTo>
                  <a:lnTo>
                    <a:pt x="66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6"/>
            <p:cNvSpPr/>
            <p:nvPr/>
          </p:nvSpPr>
          <p:spPr>
            <a:xfrm>
              <a:off x="1685075" y="1646450"/>
              <a:ext cx="2775" cy="1150"/>
            </a:xfrm>
            <a:custGeom>
              <a:avLst/>
              <a:gdLst/>
              <a:ahLst/>
              <a:cxnLst/>
              <a:rect l="l" t="t" r="r" b="b"/>
              <a:pathLst>
                <a:path w="111" h="46" extrusionOk="0">
                  <a:moveTo>
                    <a:pt x="26" y="1"/>
                  </a:moveTo>
                  <a:cubicBezTo>
                    <a:pt x="17" y="1"/>
                    <a:pt x="8" y="4"/>
                    <a:pt x="0" y="10"/>
                  </a:cubicBezTo>
                  <a:lnTo>
                    <a:pt x="64" y="46"/>
                  </a:lnTo>
                  <a:cubicBezTo>
                    <a:pt x="72" y="41"/>
                    <a:pt x="82" y="38"/>
                    <a:pt x="91" y="38"/>
                  </a:cubicBezTo>
                  <a:cubicBezTo>
                    <a:pt x="98" y="38"/>
                    <a:pt x="104" y="39"/>
                    <a:pt x="110" y="42"/>
                  </a:cubicBezTo>
                  <a:lnTo>
                    <a:pt x="47" y="5"/>
                  </a:lnTo>
                  <a:cubicBezTo>
                    <a:pt x="40" y="2"/>
                    <a:pt x="33" y="1"/>
                    <a:pt x="26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6"/>
            <p:cNvSpPr/>
            <p:nvPr/>
          </p:nvSpPr>
          <p:spPr>
            <a:xfrm>
              <a:off x="1685075" y="1646525"/>
              <a:ext cx="1825" cy="1075"/>
            </a:xfrm>
            <a:custGeom>
              <a:avLst/>
              <a:gdLst/>
              <a:ahLst/>
              <a:cxnLst/>
              <a:rect l="l" t="t" r="r" b="b"/>
              <a:pathLst>
                <a:path w="73" h="43" extrusionOk="0">
                  <a:moveTo>
                    <a:pt x="9" y="1"/>
                  </a:moveTo>
                  <a:cubicBezTo>
                    <a:pt x="6" y="2"/>
                    <a:pt x="3" y="4"/>
                    <a:pt x="0" y="5"/>
                  </a:cubicBezTo>
                  <a:lnTo>
                    <a:pt x="64" y="43"/>
                  </a:lnTo>
                  <a:cubicBezTo>
                    <a:pt x="67" y="42"/>
                    <a:pt x="70" y="40"/>
                    <a:pt x="73" y="39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6"/>
            <p:cNvSpPr/>
            <p:nvPr/>
          </p:nvSpPr>
          <p:spPr>
            <a:xfrm>
              <a:off x="1685275" y="1646475"/>
              <a:ext cx="1850" cy="1025"/>
            </a:xfrm>
            <a:custGeom>
              <a:avLst/>
              <a:gdLst/>
              <a:ahLst/>
              <a:cxnLst/>
              <a:rect l="l" t="t" r="r" b="b"/>
              <a:pathLst>
                <a:path w="74" h="41" extrusionOk="0">
                  <a:moveTo>
                    <a:pt x="8" y="0"/>
                  </a:moveTo>
                  <a:cubicBezTo>
                    <a:pt x="5" y="0"/>
                    <a:pt x="4" y="1"/>
                    <a:pt x="1" y="3"/>
                  </a:cubicBezTo>
                  <a:lnTo>
                    <a:pt x="65" y="41"/>
                  </a:lnTo>
                  <a:cubicBezTo>
                    <a:pt x="68" y="39"/>
                    <a:pt x="71" y="38"/>
                    <a:pt x="73" y="38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6"/>
            <p:cNvSpPr/>
            <p:nvPr/>
          </p:nvSpPr>
          <p:spPr>
            <a:xfrm>
              <a:off x="1685475" y="1646425"/>
              <a:ext cx="1800" cy="1000"/>
            </a:xfrm>
            <a:custGeom>
              <a:avLst/>
              <a:gdLst/>
              <a:ahLst/>
              <a:cxnLst/>
              <a:rect l="l" t="t" r="r" b="b"/>
              <a:pathLst>
                <a:path w="72" h="40" extrusionOk="0">
                  <a:moveTo>
                    <a:pt x="6" y="1"/>
                  </a:moveTo>
                  <a:cubicBezTo>
                    <a:pt x="5" y="2"/>
                    <a:pt x="2" y="2"/>
                    <a:pt x="0" y="2"/>
                  </a:cubicBezTo>
                  <a:lnTo>
                    <a:pt x="65" y="40"/>
                  </a:lnTo>
                  <a:lnTo>
                    <a:pt x="71" y="3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6"/>
            <p:cNvSpPr/>
            <p:nvPr/>
          </p:nvSpPr>
          <p:spPr>
            <a:xfrm>
              <a:off x="1685600" y="1646425"/>
              <a:ext cx="1775" cy="975"/>
            </a:xfrm>
            <a:custGeom>
              <a:avLst/>
              <a:gdLst/>
              <a:ahLst/>
              <a:cxnLst/>
              <a:rect l="l" t="t" r="r" b="b"/>
              <a:pathLst>
                <a:path w="71" h="39" extrusionOk="0">
                  <a:moveTo>
                    <a:pt x="1" y="1"/>
                  </a:moveTo>
                  <a:lnTo>
                    <a:pt x="66" y="38"/>
                  </a:lnTo>
                  <a:lnTo>
                    <a:pt x="71" y="38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6"/>
            <p:cNvSpPr/>
            <p:nvPr/>
          </p:nvSpPr>
          <p:spPr>
            <a:xfrm>
              <a:off x="1685725" y="1646425"/>
              <a:ext cx="1750" cy="975"/>
            </a:xfrm>
            <a:custGeom>
              <a:avLst/>
              <a:gdLst/>
              <a:ahLst/>
              <a:cxnLst/>
              <a:rect l="l" t="t" r="r" b="b"/>
              <a:pathLst>
                <a:path w="70" h="39" extrusionOk="0">
                  <a:moveTo>
                    <a:pt x="0" y="1"/>
                  </a:moveTo>
                  <a:lnTo>
                    <a:pt x="66" y="38"/>
                  </a:lnTo>
                  <a:lnTo>
                    <a:pt x="70" y="38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6"/>
            <p:cNvSpPr/>
            <p:nvPr/>
          </p:nvSpPr>
          <p:spPr>
            <a:xfrm>
              <a:off x="1685825" y="1646425"/>
              <a:ext cx="1775" cy="975"/>
            </a:xfrm>
            <a:custGeom>
              <a:avLst/>
              <a:gdLst/>
              <a:ahLst/>
              <a:cxnLst/>
              <a:rect l="l" t="t" r="r" b="b"/>
              <a:pathLst>
                <a:path w="71" h="39" extrusionOk="0">
                  <a:moveTo>
                    <a:pt x="1" y="1"/>
                  </a:moveTo>
                  <a:lnTo>
                    <a:pt x="66" y="38"/>
                  </a:lnTo>
                  <a:lnTo>
                    <a:pt x="70" y="38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6"/>
            <p:cNvSpPr/>
            <p:nvPr/>
          </p:nvSpPr>
          <p:spPr>
            <a:xfrm>
              <a:off x="1685950" y="1646425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1"/>
                  </a:moveTo>
                  <a:lnTo>
                    <a:pt x="65" y="38"/>
                  </a:lnTo>
                  <a:lnTo>
                    <a:pt x="68" y="3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6"/>
            <p:cNvSpPr/>
            <p:nvPr/>
          </p:nvSpPr>
          <p:spPr>
            <a:xfrm>
              <a:off x="1686050" y="1646475"/>
              <a:ext cx="1700" cy="1000"/>
            </a:xfrm>
            <a:custGeom>
              <a:avLst/>
              <a:gdLst/>
              <a:ahLst/>
              <a:cxnLst/>
              <a:rect l="l" t="t" r="r" b="b"/>
              <a:pathLst>
                <a:path w="68" h="40" extrusionOk="0">
                  <a:moveTo>
                    <a:pt x="0" y="0"/>
                  </a:moveTo>
                  <a:lnTo>
                    <a:pt x="64" y="38"/>
                  </a:lnTo>
                  <a:lnTo>
                    <a:pt x="67" y="39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6"/>
            <p:cNvSpPr/>
            <p:nvPr/>
          </p:nvSpPr>
          <p:spPr>
            <a:xfrm>
              <a:off x="1686125" y="164650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0" y="0"/>
                  </a:moveTo>
                  <a:lnTo>
                    <a:pt x="66" y="38"/>
                  </a:lnTo>
                  <a:lnTo>
                    <a:pt x="68" y="40"/>
                  </a:lnTo>
                  <a:lnTo>
                    <a:pt x="3" y="2"/>
                  </a:ln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6"/>
            <p:cNvSpPr/>
            <p:nvPr/>
          </p:nvSpPr>
          <p:spPr>
            <a:xfrm>
              <a:off x="1686200" y="1646525"/>
              <a:ext cx="1650" cy="975"/>
            </a:xfrm>
            <a:custGeom>
              <a:avLst/>
              <a:gdLst/>
              <a:ahLst/>
              <a:cxnLst/>
              <a:rect l="l" t="t" r="r" b="b"/>
              <a:pathLst>
                <a:path w="66" h="39" extrusionOk="0">
                  <a:moveTo>
                    <a:pt x="65" y="39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5" y="39"/>
                  </a:lnTo>
                  <a:lnTo>
                    <a:pt x="65" y="39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6"/>
            <p:cNvSpPr/>
            <p:nvPr/>
          </p:nvSpPr>
          <p:spPr>
            <a:xfrm>
              <a:off x="1685025" y="1647375"/>
              <a:ext cx="3375" cy="30325"/>
            </a:xfrm>
            <a:custGeom>
              <a:avLst/>
              <a:gdLst/>
              <a:ahLst/>
              <a:cxnLst/>
              <a:rect l="l" t="t" r="r" b="b"/>
              <a:pathLst>
                <a:path w="135" h="1213" extrusionOk="0">
                  <a:moveTo>
                    <a:pt x="96" y="0"/>
                  </a:moveTo>
                  <a:cubicBezTo>
                    <a:pt x="87" y="0"/>
                    <a:pt x="77" y="3"/>
                    <a:pt x="66" y="9"/>
                  </a:cubicBezTo>
                  <a:cubicBezTo>
                    <a:pt x="28" y="34"/>
                    <a:pt x="4" y="74"/>
                    <a:pt x="1" y="119"/>
                  </a:cubicBezTo>
                  <a:lnTo>
                    <a:pt x="4" y="1213"/>
                  </a:lnTo>
                  <a:lnTo>
                    <a:pt x="134" y="1137"/>
                  </a:lnTo>
                  <a:lnTo>
                    <a:pt x="133" y="554"/>
                  </a:lnTo>
                  <a:lnTo>
                    <a:pt x="67" y="592"/>
                  </a:lnTo>
                  <a:lnTo>
                    <a:pt x="67" y="422"/>
                  </a:lnTo>
                  <a:lnTo>
                    <a:pt x="133" y="385"/>
                  </a:lnTo>
                  <a:lnTo>
                    <a:pt x="131" y="45"/>
                  </a:lnTo>
                  <a:cubicBezTo>
                    <a:pt x="131" y="17"/>
                    <a:pt x="117" y="0"/>
                    <a:pt x="96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6"/>
            <p:cNvSpPr/>
            <p:nvPr/>
          </p:nvSpPr>
          <p:spPr>
            <a:xfrm>
              <a:off x="1683425" y="1646650"/>
              <a:ext cx="3275" cy="3750"/>
            </a:xfrm>
            <a:custGeom>
              <a:avLst/>
              <a:gdLst/>
              <a:ahLst/>
              <a:cxnLst/>
              <a:rect l="l" t="t" r="r" b="b"/>
              <a:pathLst>
                <a:path w="131" h="150" extrusionOk="0">
                  <a:moveTo>
                    <a:pt x="66" y="0"/>
                  </a:moveTo>
                  <a:cubicBezTo>
                    <a:pt x="27" y="25"/>
                    <a:pt x="4" y="67"/>
                    <a:pt x="1" y="112"/>
                  </a:cubicBezTo>
                  <a:lnTo>
                    <a:pt x="66" y="150"/>
                  </a:lnTo>
                  <a:cubicBezTo>
                    <a:pt x="68" y="105"/>
                    <a:pt x="92" y="63"/>
                    <a:pt x="130" y="38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6"/>
            <p:cNvSpPr/>
            <p:nvPr/>
          </p:nvSpPr>
          <p:spPr>
            <a:xfrm>
              <a:off x="1683425" y="1649100"/>
              <a:ext cx="1675" cy="1300"/>
            </a:xfrm>
            <a:custGeom>
              <a:avLst/>
              <a:gdLst/>
              <a:ahLst/>
              <a:cxnLst/>
              <a:rect l="l" t="t" r="r" b="b"/>
              <a:pathLst>
                <a:path w="67" h="52" extrusionOk="0">
                  <a:moveTo>
                    <a:pt x="1" y="1"/>
                  </a:moveTo>
                  <a:cubicBezTo>
                    <a:pt x="1" y="5"/>
                    <a:pt x="1" y="10"/>
                    <a:pt x="1" y="14"/>
                  </a:cubicBezTo>
                  <a:lnTo>
                    <a:pt x="66" y="52"/>
                  </a:lnTo>
                  <a:cubicBezTo>
                    <a:pt x="65" y="47"/>
                    <a:pt x="65" y="43"/>
                    <a:pt x="66" y="3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6"/>
            <p:cNvSpPr/>
            <p:nvPr/>
          </p:nvSpPr>
          <p:spPr>
            <a:xfrm>
              <a:off x="1683475" y="1648900"/>
              <a:ext cx="1650" cy="1175"/>
            </a:xfrm>
            <a:custGeom>
              <a:avLst/>
              <a:gdLst/>
              <a:ahLst/>
              <a:cxnLst/>
              <a:rect l="l" t="t" r="r" b="b"/>
              <a:pathLst>
                <a:path w="66" h="47" extrusionOk="0">
                  <a:moveTo>
                    <a:pt x="2" y="0"/>
                  </a:moveTo>
                  <a:cubicBezTo>
                    <a:pt x="0" y="3"/>
                    <a:pt x="0" y="6"/>
                    <a:pt x="0" y="9"/>
                  </a:cubicBezTo>
                  <a:lnTo>
                    <a:pt x="64" y="47"/>
                  </a:lnTo>
                  <a:cubicBezTo>
                    <a:pt x="64" y="44"/>
                    <a:pt x="66" y="41"/>
                    <a:pt x="66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6"/>
            <p:cNvSpPr/>
            <p:nvPr/>
          </p:nvSpPr>
          <p:spPr>
            <a:xfrm>
              <a:off x="1683500" y="1648700"/>
              <a:ext cx="1675" cy="1150"/>
            </a:xfrm>
            <a:custGeom>
              <a:avLst/>
              <a:gdLst/>
              <a:ahLst/>
              <a:cxnLst/>
              <a:rect l="l" t="t" r="r" b="b"/>
              <a:pathLst>
                <a:path w="67" h="46" extrusionOk="0">
                  <a:moveTo>
                    <a:pt x="2" y="1"/>
                  </a:moveTo>
                  <a:cubicBezTo>
                    <a:pt x="2" y="4"/>
                    <a:pt x="1" y="7"/>
                    <a:pt x="1" y="8"/>
                  </a:cubicBezTo>
                  <a:lnTo>
                    <a:pt x="65" y="46"/>
                  </a:lnTo>
                  <a:cubicBezTo>
                    <a:pt x="66" y="43"/>
                    <a:pt x="66" y="42"/>
                    <a:pt x="66" y="39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6"/>
            <p:cNvSpPr/>
            <p:nvPr/>
          </p:nvSpPr>
          <p:spPr>
            <a:xfrm>
              <a:off x="1683550" y="1648575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2" y="0"/>
                  </a:moveTo>
                  <a:cubicBezTo>
                    <a:pt x="2" y="2"/>
                    <a:pt x="0" y="4"/>
                    <a:pt x="0" y="6"/>
                  </a:cubicBezTo>
                  <a:lnTo>
                    <a:pt x="64" y="44"/>
                  </a:lnTo>
                  <a:cubicBezTo>
                    <a:pt x="66" y="41"/>
                    <a:pt x="67" y="39"/>
                    <a:pt x="67" y="36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6"/>
            <p:cNvSpPr/>
            <p:nvPr/>
          </p:nvSpPr>
          <p:spPr>
            <a:xfrm>
              <a:off x="1683575" y="1648375"/>
              <a:ext cx="1700" cy="1125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4" y="1"/>
                  </a:moveTo>
                  <a:lnTo>
                    <a:pt x="1" y="8"/>
                  </a:lnTo>
                  <a:lnTo>
                    <a:pt x="66" y="44"/>
                  </a:lnTo>
                  <a:lnTo>
                    <a:pt x="67" y="39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6"/>
            <p:cNvSpPr/>
            <p:nvPr/>
          </p:nvSpPr>
          <p:spPr>
            <a:xfrm>
              <a:off x="1683650" y="1648250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4" y="0"/>
                  </a:moveTo>
                  <a:cubicBezTo>
                    <a:pt x="2" y="3"/>
                    <a:pt x="1" y="4"/>
                    <a:pt x="1" y="6"/>
                  </a:cubicBezTo>
                  <a:lnTo>
                    <a:pt x="64" y="44"/>
                  </a:lnTo>
                  <a:lnTo>
                    <a:pt x="67" y="3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6"/>
            <p:cNvSpPr/>
            <p:nvPr/>
          </p:nvSpPr>
          <p:spPr>
            <a:xfrm>
              <a:off x="1683725" y="1648125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2" y="1"/>
                  </a:moveTo>
                  <a:cubicBezTo>
                    <a:pt x="2" y="2"/>
                    <a:pt x="1" y="4"/>
                    <a:pt x="1" y="5"/>
                  </a:cubicBezTo>
                  <a:lnTo>
                    <a:pt x="64" y="43"/>
                  </a:lnTo>
                  <a:cubicBezTo>
                    <a:pt x="66" y="41"/>
                    <a:pt x="67" y="40"/>
                    <a:pt x="67" y="37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6"/>
            <p:cNvSpPr/>
            <p:nvPr/>
          </p:nvSpPr>
          <p:spPr>
            <a:xfrm>
              <a:off x="1683775" y="1647975"/>
              <a:ext cx="1725" cy="1075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3" y="1"/>
                  </a:moveTo>
                  <a:cubicBezTo>
                    <a:pt x="1" y="2"/>
                    <a:pt x="0" y="4"/>
                    <a:pt x="0" y="7"/>
                  </a:cubicBezTo>
                  <a:lnTo>
                    <a:pt x="65" y="43"/>
                  </a:lnTo>
                  <a:cubicBezTo>
                    <a:pt x="65" y="42"/>
                    <a:pt x="67" y="40"/>
                    <a:pt x="68" y="37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6"/>
            <p:cNvSpPr/>
            <p:nvPr/>
          </p:nvSpPr>
          <p:spPr>
            <a:xfrm>
              <a:off x="1683875" y="1647850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3" y="0"/>
                  </a:moveTo>
                  <a:lnTo>
                    <a:pt x="0" y="6"/>
                  </a:lnTo>
                  <a:lnTo>
                    <a:pt x="64" y="42"/>
                  </a:lnTo>
                  <a:cubicBezTo>
                    <a:pt x="66" y="41"/>
                    <a:pt x="66" y="39"/>
                    <a:pt x="67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6"/>
            <p:cNvSpPr/>
            <p:nvPr/>
          </p:nvSpPr>
          <p:spPr>
            <a:xfrm>
              <a:off x="1683900" y="1647700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5" y="0"/>
                  </a:moveTo>
                  <a:cubicBezTo>
                    <a:pt x="4" y="2"/>
                    <a:pt x="2" y="5"/>
                    <a:pt x="1" y="6"/>
                  </a:cubicBezTo>
                  <a:lnTo>
                    <a:pt x="66" y="44"/>
                  </a:lnTo>
                  <a:lnTo>
                    <a:pt x="69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6"/>
            <p:cNvSpPr/>
            <p:nvPr/>
          </p:nvSpPr>
          <p:spPr>
            <a:xfrm>
              <a:off x="1684025" y="1647550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" y="1"/>
                  </a:moveTo>
                  <a:lnTo>
                    <a:pt x="0" y="6"/>
                  </a:lnTo>
                  <a:lnTo>
                    <a:pt x="64" y="44"/>
                  </a:lnTo>
                  <a:lnTo>
                    <a:pt x="68" y="38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6"/>
            <p:cNvSpPr/>
            <p:nvPr/>
          </p:nvSpPr>
          <p:spPr>
            <a:xfrm>
              <a:off x="1684100" y="1647400"/>
              <a:ext cx="1750" cy="1125"/>
            </a:xfrm>
            <a:custGeom>
              <a:avLst/>
              <a:gdLst/>
              <a:ahLst/>
              <a:cxnLst/>
              <a:rect l="l" t="t" r="r" b="b"/>
              <a:pathLst>
                <a:path w="70" h="45" extrusionOk="0">
                  <a:moveTo>
                    <a:pt x="4" y="1"/>
                  </a:moveTo>
                  <a:cubicBezTo>
                    <a:pt x="3" y="4"/>
                    <a:pt x="2" y="5"/>
                    <a:pt x="0" y="7"/>
                  </a:cubicBezTo>
                  <a:lnTo>
                    <a:pt x="65" y="44"/>
                  </a:lnTo>
                  <a:cubicBezTo>
                    <a:pt x="67" y="43"/>
                    <a:pt x="68" y="40"/>
                    <a:pt x="70" y="38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6"/>
            <p:cNvSpPr/>
            <p:nvPr/>
          </p:nvSpPr>
          <p:spPr>
            <a:xfrm>
              <a:off x="1684200" y="1647250"/>
              <a:ext cx="1775" cy="1150"/>
            </a:xfrm>
            <a:custGeom>
              <a:avLst/>
              <a:gdLst/>
              <a:ahLst/>
              <a:cxnLst/>
              <a:rect l="l" t="t" r="r" b="b"/>
              <a:pathLst>
                <a:path w="71" h="46" extrusionOk="0">
                  <a:moveTo>
                    <a:pt x="6" y="1"/>
                  </a:moveTo>
                  <a:cubicBezTo>
                    <a:pt x="5" y="4"/>
                    <a:pt x="2" y="5"/>
                    <a:pt x="0" y="8"/>
                  </a:cubicBezTo>
                  <a:lnTo>
                    <a:pt x="66" y="46"/>
                  </a:lnTo>
                  <a:cubicBezTo>
                    <a:pt x="67" y="43"/>
                    <a:pt x="69" y="42"/>
                    <a:pt x="70" y="39"/>
                  </a:cubicBezTo>
                  <a:lnTo>
                    <a:pt x="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6"/>
            <p:cNvSpPr/>
            <p:nvPr/>
          </p:nvSpPr>
          <p:spPr>
            <a:xfrm>
              <a:off x="1684350" y="1647075"/>
              <a:ext cx="1800" cy="1150"/>
            </a:xfrm>
            <a:custGeom>
              <a:avLst/>
              <a:gdLst/>
              <a:ahLst/>
              <a:cxnLst/>
              <a:rect l="l" t="t" r="r" b="b"/>
              <a:pathLst>
                <a:path w="72" h="46" extrusionOk="0">
                  <a:moveTo>
                    <a:pt x="7" y="1"/>
                  </a:moveTo>
                  <a:lnTo>
                    <a:pt x="0" y="8"/>
                  </a:lnTo>
                  <a:lnTo>
                    <a:pt x="64" y="46"/>
                  </a:lnTo>
                  <a:cubicBezTo>
                    <a:pt x="67" y="43"/>
                    <a:pt x="68" y="40"/>
                    <a:pt x="71" y="37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6"/>
            <p:cNvSpPr/>
            <p:nvPr/>
          </p:nvSpPr>
          <p:spPr>
            <a:xfrm>
              <a:off x="1684525" y="1646650"/>
              <a:ext cx="2175" cy="1350"/>
            </a:xfrm>
            <a:custGeom>
              <a:avLst/>
              <a:gdLst/>
              <a:ahLst/>
              <a:cxnLst/>
              <a:rect l="l" t="t" r="r" b="b"/>
              <a:pathLst>
                <a:path w="87" h="54" extrusionOk="0">
                  <a:moveTo>
                    <a:pt x="22" y="0"/>
                  </a:moveTo>
                  <a:cubicBezTo>
                    <a:pt x="14" y="5"/>
                    <a:pt x="6" y="10"/>
                    <a:pt x="0" y="18"/>
                  </a:cubicBezTo>
                  <a:lnTo>
                    <a:pt x="64" y="54"/>
                  </a:lnTo>
                  <a:cubicBezTo>
                    <a:pt x="72" y="48"/>
                    <a:pt x="79" y="42"/>
                    <a:pt x="86" y="3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6"/>
            <p:cNvSpPr/>
            <p:nvPr/>
          </p:nvSpPr>
          <p:spPr>
            <a:xfrm>
              <a:off x="1694575" y="1643025"/>
              <a:ext cx="1650" cy="9450"/>
            </a:xfrm>
            <a:custGeom>
              <a:avLst/>
              <a:gdLst/>
              <a:ahLst/>
              <a:cxnLst/>
              <a:rect l="l" t="t" r="r" b="b"/>
              <a:pathLst>
                <a:path w="66" h="378" extrusionOk="0">
                  <a:moveTo>
                    <a:pt x="0" y="0"/>
                  </a:moveTo>
                  <a:lnTo>
                    <a:pt x="2" y="340"/>
                  </a:lnTo>
                  <a:lnTo>
                    <a:pt x="65" y="377"/>
                  </a:lnTo>
                  <a:lnTo>
                    <a:pt x="65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6"/>
            <p:cNvSpPr/>
            <p:nvPr/>
          </p:nvSpPr>
          <p:spPr>
            <a:xfrm>
              <a:off x="1696200" y="1640000"/>
              <a:ext cx="2775" cy="1200"/>
            </a:xfrm>
            <a:custGeom>
              <a:avLst/>
              <a:gdLst/>
              <a:ahLst/>
              <a:cxnLst/>
              <a:rect l="l" t="t" r="r" b="b"/>
              <a:pathLst>
                <a:path w="111" h="48" extrusionOk="0">
                  <a:moveTo>
                    <a:pt x="27" y="1"/>
                  </a:moveTo>
                  <a:cubicBezTo>
                    <a:pt x="17" y="1"/>
                    <a:pt x="8" y="4"/>
                    <a:pt x="0" y="10"/>
                  </a:cubicBezTo>
                  <a:lnTo>
                    <a:pt x="64" y="47"/>
                  </a:lnTo>
                  <a:cubicBezTo>
                    <a:pt x="72" y="41"/>
                    <a:pt x="82" y="38"/>
                    <a:pt x="92" y="38"/>
                  </a:cubicBezTo>
                  <a:cubicBezTo>
                    <a:pt x="99" y="38"/>
                    <a:pt x="105" y="39"/>
                    <a:pt x="111" y="42"/>
                  </a:cubicBezTo>
                  <a:lnTo>
                    <a:pt x="47" y="5"/>
                  </a:lnTo>
                  <a:cubicBezTo>
                    <a:pt x="40" y="2"/>
                    <a:pt x="33" y="1"/>
                    <a:pt x="27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6"/>
            <p:cNvSpPr/>
            <p:nvPr/>
          </p:nvSpPr>
          <p:spPr>
            <a:xfrm>
              <a:off x="1696200" y="1640125"/>
              <a:ext cx="1875" cy="1075"/>
            </a:xfrm>
            <a:custGeom>
              <a:avLst/>
              <a:gdLst/>
              <a:ahLst/>
              <a:cxnLst/>
              <a:rect l="l" t="t" r="r" b="b"/>
              <a:pathLst>
                <a:path w="75" h="43" extrusionOk="0">
                  <a:moveTo>
                    <a:pt x="9" y="0"/>
                  </a:moveTo>
                  <a:cubicBezTo>
                    <a:pt x="6" y="0"/>
                    <a:pt x="3" y="2"/>
                    <a:pt x="0" y="5"/>
                  </a:cubicBezTo>
                  <a:lnTo>
                    <a:pt x="64" y="42"/>
                  </a:lnTo>
                  <a:cubicBezTo>
                    <a:pt x="67" y="39"/>
                    <a:pt x="70" y="38"/>
                    <a:pt x="74" y="37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6"/>
            <p:cNvSpPr/>
            <p:nvPr/>
          </p:nvSpPr>
          <p:spPr>
            <a:xfrm>
              <a:off x="1696425" y="1640050"/>
              <a:ext cx="1825" cy="1000"/>
            </a:xfrm>
            <a:custGeom>
              <a:avLst/>
              <a:gdLst/>
              <a:ahLst/>
              <a:cxnLst/>
              <a:rect l="l" t="t" r="r" b="b"/>
              <a:pathLst>
                <a:path w="73" h="40" extrusionOk="0">
                  <a:moveTo>
                    <a:pt x="7" y="0"/>
                  </a:moveTo>
                  <a:cubicBezTo>
                    <a:pt x="6" y="0"/>
                    <a:pt x="3" y="2"/>
                    <a:pt x="0" y="3"/>
                  </a:cubicBezTo>
                  <a:lnTo>
                    <a:pt x="65" y="40"/>
                  </a:lnTo>
                  <a:lnTo>
                    <a:pt x="73" y="3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6"/>
            <p:cNvSpPr/>
            <p:nvPr/>
          </p:nvSpPr>
          <p:spPr>
            <a:xfrm>
              <a:off x="1696600" y="1640000"/>
              <a:ext cx="1800" cy="975"/>
            </a:xfrm>
            <a:custGeom>
              <a:avLst/>
              <a:gdLst/>
              <a:ahLst/>
              <a:cxnLst/>
              <a:rect l="l" t="t" r="r" b="b"/>
              <a:pathLst>
                <a:path w="72" h="39" extrusionOk="0">
                  <a:moveTo>
                    <a:pt x="6" y="1"/>
                  </a:moveTo>
                  <a:lnTo>
                    <a:pt x="0" y="2"/>
                  </a:lnTo>
                  <a:lnTo>
                    <a:pt x="66" y="39"/>
                  </a:lnTo>
                  <a:lnTo>
                    <a:pt x="71" y="39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6"/>
            <p:cNvSpPr/>
            <p:nvPr/>
          </p:nvSpPr>
          <p:spPr>
            <a:xfrm>
              <a:off x="1696750" y="1640000"/>
              <a:ext cx="1750" cy="975"/>
            </a:xfrm>
            <a:custGeom>
              <a:avLst/>
              <a:gdLst/>
              <a:ahLst/>
              <a:cxnLst/>
              <a:rect l="l" t="t" r="r" b="b"/>
              <a:pathLst>
                <a:path w="70" h="39" extrusionOk="0">
                  <a:moveTo>
                    <a:pt x="0" y="1"/>
                  </a:moveTo>
                  <a:lnTo>
                    <a:pt x="65" y="39"/>
                  </a:lnTo>
                  <a:lnTo>
                    <a:pt x="70" y="39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6"/>
            <p:cNvSpPr/>
            <p:nvPr/>
          </p:nvSpPr>
          <p:spPr>
            <a:xfrm>
              <a:off x="1696875" y="1640000"/>
              <a:ext cx="1750" cy="950"/>
            </a:xfrm>
            <a:custGeom>
              <a:avLst/>
              <a:gdLst/>
              <a:ahLst/>
              <a:cxnLst/>
              <a:rect l="l" t="t" r="r" b="b"/>
              <a:pathLst>
                <a:path w="70" h="38" extrusionOk="0">
                  <a:moveTo>
                    <a:pt x="1" y="1"/>
                  </a:moveTo>
                  <a:lnTo>
                    <a:pt x="65" y="37"/>
                  </a:lnTo>
                  <a:lnTo>
                    <a:pt x="69" y="37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6"/>
            <p:cNvSpPr/>
            <p:nvPr/>
          </p:nvSpPr>
          <p:spPr>
            <a:xfrm>
              <a:off x="1697000" y="164000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1"/>
                  </a:moveTo>
                  <a:lnTo>
                    <a:pt x="66" y="37"/>
                  </a:lnTo>
                  <a:lnTo>
                    <a:pt x="66" y="39"/>
                  </a:lnTo>
                  <a:lnTo>
                    <a:pt x="68" y="3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6"/>
            <p:cNvSpPr/>
            <p:nvPr/>
          </p:nvSpPr>
          <p:spPr>
            <a:xfrm>
              <a:off x="1697075" y="164000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1"/>
                  </a:moveTo>
                  <a:lnTo>
                    <a:pt x="65" y="39"/>
                  </a:lnTo>
                  <a:lnTo>
                    <a:pt x="68" y="39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6"/>
            <p:cNvSpPr/>
            <p:nvPr/>
          </p:nvSpPr>
          <p:spPr>
            <a:xfrm>
              <a:off x="1697175" y="164005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1" y="0"/>
                  </a:moveTo>
                  <a:lnTo>
                    <a:pt x="64" y="37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6"/>
            <p:cNvSpPr/>
            <p:nvPr/>
          </p:nvSpPr>
          <p:spPr>
            <a:xfrm>
              <a:off x="1697250" y="164005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3" y="2"/>
                    <a:pt x="3" y="3"/>
                  </a:cubicBezTo>
                  <a:lnTo>
                    <a:pt x="58" y="34"/>
                  </a:lnTo>
                  <a:lnTo>
                    <a:pt x="58" y="34"/>
                  </a:lnTo>
                  <a:lnTo>
                    <a:pt x="0" y="0"/>
                  </a:lnTo>
                  <a:close/>
                  <a:moveTo>
                    <a:pt x="58" y="34"/>
                  </a:moveTo>
                  <a:lnTo>
                    <a:pt x="66" y="38"/>
                  </a:lnTo>
                  <a:lnTo>
                    <a:pt x="64" y="38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58" y="34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6"/>
            <p:cNvSpPr/>
            <p:nvPr/>
          </p:nvSpPr>
          <p:spPr>
            <a:xfrm>
              <a:off x="1697325" y="1640125"/>
              <a:ext cx="1650" cy="925"/>
            </a:xfrm>
            <a:custGeom>
              <a:avLst/>
              <a:gdLst/>
              <a:ahLst/>
              <a:cxnLst/>
              <a:rect l="l" t="t" r="r" b="b"/>
              <a:pathLst>
                <a:path w="66" h="37" extrusionOk="0">
                  <a:moveTo>
                    <a:pt x="66" y="3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6" y="37"/>
                  </a:lnTo>
                  <a:lnTo>
                    <a:pt x="66" y="37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6"/>
            <p:cNvSpPr/>
            <p:nvPr/>
          </p:nvSpPr>
          <p:spPr>
            <a:xfrm>
              <a:off x="1696200" y="1640925"/>
              <a:ext cx="3275" cy="11500"/>
            </a:xfrm>
            <a:custGeom>
              <a:avLst/>
              <a:gdLst/>
              <a:ahLst/>
              <a:cxnLst/>
              <a:rect l="l" t="t" r="r" b="b"/>
              <a:pathLst>
                <a:path w="131" h="460" extrusionOk="0">
                  <a:moveTo>
                    <a:pt x="94" y="1"/>
                  </a:moveTo>
                  <a:cubicBezTo>
                    <a:pt x="85" y="1"/>
                    <a:pt x="75" y="4"/>
                    <a:pt x="64" y="10"/>
                  </a:cubicBezTo>
                  <a:cubicBezTo>
                    <a:pt x="27" y="35"/>
                    <a:pt x="2" y="76"/>
                    <a:pt x="0" y="121"/>
                  </a:cubicBezTo>
                  <a:lnTo>
                    <a:pt x="0" y="460"/>
                  </a:lnTo>
                  <a:lnTo>
                    <a:pt x="131" y="386"/>
                  </a:lnTo>
                  <a:lnTo>
                    <a:pt x="129" y="47"/>
                  </a:lnTo>
                  <a:cubicBezTo>
                    <a:pt x="129" y="18"/>
                    <a:pt x="115" y="1"/>
                    <a:pt x="94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6"/>
            <p:cNvSpPr/>
            <p:nvPr/>
          </p:nvSpPr>
          <p:spPr>
            <a:xfrm>
              <a:off x="1694575" y="1640225"/>
              <a:ext cx="3250" cy="3750"/>
            </a:xfrm>
            <a:custGeom>
              <a:avLst/>
              <a:gdLst/>
              <a:ahLst/>
              <a:cxnLst/>
              <a:rect l="l" t="t" r="r" b="b"/>
              <a:pathLst>
                <a:path w="130" h="150" extrusionOk="0">
                  <a:moveTo>
                    <a:pt x="65" y="1"/>
                  </a:moveTo>
                  <a:cubicBezTo>
                    <a:pt x="28" y="25"/>
                    <a:pt x="3" y="66"/>
                    <a:pt x="0" y="112"/>
                  </a:cubicBezTo>
                  <a:lnTo>
                    <a:pt x="65" y="150"/>
                  </a:lnTo>
                  <a:cubicBezTo>
                    <a:pt x="67" y="104"/>
                    <a:pt x="92" y="63"/>
                    <a:pt x="129" y="38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6"/>
            <p:cNvSpPr/>
            <p:nvPr/>
          </p:nvSpPr>
          <p:spPr>
            <a:xfrm>
              <a:off x="1694575" y="1642700"/>
              <a:ext cx="1650" cy="1275"/>
            </a:xfrm>
            <a:custGeom>
              <a:avLst/>
              <a:gdLst/>
              <a:ahLst/>
              <a:cxnLst/>
              <a:rect l="l" t="t" r="r" b="b"/>
              <a:pathLst>
                <a:path w="66" h="51" extrusionOk="0">
                  <a:moveTo>
                    <a:pt x="2" y="0"/>
                  </a:moveTo>
                  <a:cubicBezTo>
                    <a:pt x="0" y="5"/>
                    <a:pt x="0" y="9"/>
                    <a:pt x="0" y="13"/>
                  </a:cubicBezTo>
                  <a:lnTo>
                    <a:pt x="65" y="51"/>
                  </a:lnTo>
                  <a:cubicBezTo>
                    <a:pt x="65" y="47"/>
                    <a:pt x="65" y="42"/>
                    <a:pt x="65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6"/>
            <p:cNvSpPr/>
            <p:nvPr/>
          </p:nvSpPr>
          <p:spPr>
            <a:xfrm>
              <a:off x="1694600" y="1642475"/>
              <a:ext cx="1650" cy="1175"/>
            </a:xfrm>
            <a:custGeom>
              <a:avLst/>
              <a:gdLst/>
              <a:ahLst/>
              <a:cxnLst/>
              <a:rect l="l" t="t" r="r" b="b"/>
              <a:pathLst>
                <a:path w="66" h="47" extrusionOk="0">
                  <a:moveTo>
                    <a:pt x="2" y="1"/>
                  </a:moveTo>
                  <a:cubicBezTo>
                    <a:pt x="1" y="3"/>
                    <a:pt x="1" y="6"/>
                    <a:pt x="1" y="9"/>
                  </a:cubicBezTo>
                  <a:lnTo>
                    <a:pt x="64" y="47"/>
                  </a:lnTo>
                  <a:cubicBezTo>
                    <a:pt x="66" y="44"/>
                    <a:pt x="66" y="41"/>
                    <a:pt x="66" y="3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6"/>
            <p:cNvSpPr/>
            <p:nvPr/>
          </p:nvSpPr>
          <p:spPr>
            <a:xfrm>
              <a:off x="1694650" y="1642300"/>
              <a:ext cx="1675" cy="1150"/>
            </a:xfrm>
            <a:custGeom>
              <a:avLst/>
              <a:gdLst/>
              <a:ahLst/>
              <a:cxnLst/>
              <a:rect l="l" t="t" r="r" b="b"/>
              <a:pathLst>
                <a:path w="67" h="46" extrusionOk="0">
                  <a:moveTo>
                    <a:pt x="2" y="0"/>
                  </a:moveTo>
                  <a:cubicBezTo>
                    <a:pt x="2" y="2"/>
                    <a:pt x="0" y="5"/>
                    <a:pt x="0" y="8"/>
                  </a:cubicBezTo>
                  <a:lnTo>
                    <a:pt x="64" y="45"/>
                  </a:lnTo>
                  <a:cubicBezTo>
                    <a:pt x="65" y="42"/>
                    <a:pt x="67" y="39"/>
                    <a:pt x="67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6"/>
            <p:cNvSpPr/>
            <p:nvPr/>
          </p:nvSpPr>
          <p:spPr>
            <a:xfrm>
              <a:off x="1694675" y="1642125"/>
              <a:ext cx="1700" cy="1125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3" y="0"/>
                  </a:moveTo>
                  <a:cubicBezTo>
                    <a:pt x="2" y="3"/>
                    <a:pt x="1" y="4"/>
                    <a:pt x="1" y="7"/>
                  </a:cubicBezTo>
                  <a:lnTo>
                    <a:pt x="66" y="45"/>
                  </a:lnTo>
                  <a:cubicBezTo>
                    <a:pt x="66" y="42"/>
                    <a:pt x="67" y="41"/>
                    <a:pt x="67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6"/>
            <p:cNvSpPr/>
            <p:nvPr/>
          </p:nvSpPr>
          <p:spPr>
            <a:xfrm>
              <a:off x="1694750" y="1641975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2" y="0"/>
                  </a:moveTo>
                  <a:cubicBezTo>
                    <a:pt x="2" y="3"/>
                    <a:pt x="0" y="5"/>
                    <a:pt x="0" y="6"/>
                  </a:cubicBezTo>
                  <a:lnTo>
                    <a:pt x="64" y="44"/>
                  </a:lnTo>
                  <a:cubicBezTo>
                    <a:pt x="64" y="42"/>
                    <a:pt x="66" y="39"/>
                    <a:pt x="67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6"/>
            <p:cNvSpPr/>
            <p:nvPr/>
          </p:nvSpPr>
          <p:spPr>
            <a:xfrm>
              <a:off x="1694775" y="1641850"/>
              <a:ext cx="1700" cy="1125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4" y="1"/>
                  </a:moveTo>
                  <a:cubicBezTo>
                    <a:pt x="2" y="2"/>
                    <a:pt x="1" y="4"/>
                    <a:pt x="1" y="7"/>
                  </a:cubicBezTo>
                  <a:lnTo>
                    <a:pt x="66" y="44"/>
                  </a:lnTo>
                  <a:cubicBezTo>
                    <a:pt x="66" y="41"/>
                    <a:pt x="68" y="40"/>
                    <a:pt x="68" y="37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6"/>
            <p:cNvSpPr/>
            <p:nvPr/>
          </p:nvSpPr>
          <p:spPr>
            <a:xfrm>
              <a:off x="1694850" y="1641675"/>
              <a:ext cx="1700" cy="1125"/>
            </a:xfrm>
            <a:custGeom>
              <a:avLst/>
              <a:gdLst/>
              <a:ahLst/>
              <a:cxnLst/>
              <a:rect l="l" t="t" r="r" b="b"/>
              <a:pathLst>
                <a:path w="68" h="45" extrusionOk="0">
                  <a:moveTo>
                    <a:pt x="2" y="1"/>
                  </a:moveTo>
                  <a:cubicBezTo>
                    <a:pt x="2" y="4"/>
                    <a:pt x="1" y="5"/>
                    <a:pt x="1" y="6"/>
                  </a:cubicBezTo>
                  <a:lnTo>
                    <a:pt x="65" y="44"/>
                  </a:lnTo>
                  <a:cubicBezTo>
                    <a:pt x="66" y="43"/>
                    <a:pt x="66" y="40"/>
                    <a:pt x="67" y="3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6"/>
            <p:cNvSpPr/>
            <p:nvPr/>
          </p:nvSpPr>
          <p:spPr>
            <a:xfrm>
              <a:off x="1694900" y="16415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" y="1"/>
                  </a:moveTo>
                  <a:lnTo>
                    <a:pt x="0" y="7"/>
                  </a:lnTo>
                  <a:lnTo>
                    <a:pt x="65" y="44"/>
                  </a:lnTo>
                  <a:lnTo>
                    <a:pt x="68" y="3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6"/>
            <p:cNvSpPr/>
            <p:nvPr/>
          </p:nvSpPr>
          <p:spPr>
            <a:xfrm>
              <a:off x="1695000" y="1641425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3" y="0"/>
                  </a:moveTo>
                  <a:lnTo>
                    <a:pt x="1" y="6"/>
                  </a:lnTo>
                  <a:lnTo>
                    <a:pt x="64" y="43"/>
                  </a:lnTo>
                  <a:lnTo>
                    <a:pt x="64" y="44"/>
                  </a:lnTo>
                  <a:cubicBezTo>
                    <a:pt x="66" y="41"/>
                    <a:pt x="66" y="40"/>
                    <a:pt x="67" y="38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6"/>
            <p:cNvSpPr/>
            <p:nvPr/>
          </p:nvSpPr>
          <p:spPr>
            <a:xfrm>
              <a:off x="1695075" y="1641275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3" y="1"/>
                  </a:moveTo>
                  <a:cubicBezTo>
                    <a:pt x="2" y="2"/>
                    <a:pt x="0" y="4"/>
                    <a:pt x="0" y="6"/>
                  </a:cubicBezTo>
                  <a:lnTo>
                    <a:pt x="64" y="43"/>
                  </a:lnTo>
                  <a:cubicBezTo>
                    <a:pt x="66" y="41"/>
                    <a:pt x="66" y="40"/>
                    <a:pt x="67" y="38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6"/>
            <p:cNvSpPr/>
            <p:nvPr/>
          </p:nvSpPr>
          <p:spPr>
            <a:xfrm>
              <a:off x="1695150" y="16411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" y="1"/>
                  </a:moveTo>
                  <a:cubicBezTo>
                    <a:pt x="2" y="2"/>
                    <a:pt x="2" y="5"/>
                    <a:pt x="0" y="7"/>
                  </a:cubicBezTo>
                  <a:lnTo>
                    <a:pt x="64" y="44"/>
                  </a:lnTo>
                  <a:lnTo>
                    <a:pt x="69" y="3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6"/>
            <p:cNvSpPr/>
            <p:nvPr/>
          </p:nvSpPr>
          <p:spPr>
            <a:xfrm>
              <a:off x="1695225" y="1641000"/>
              <a:ext cx="1750" cy="1100"/>
            </a:xfrm>
            <a:custGeom>
              <a:avLst/>
              <a:gdLst/>
              <a:ahLst/>
              <a:cxnLst/>
              <a:rect l="l" t="t" r="r" b="b"/>
              <a:pathLst>
                <a:path w="70" h="44" extrusionOk="0">
                  <a:moveTo>
                    <a:pt x="5" y="0"/>
                  </a:moveTo>
                  <a:lnTo>
                    <a:pt x="0" y="6"/>
                  </a:lnTo>
                  <a:lnTo>
                    <a:pt x="66" y="44"/>
                  </a:lnTo>
                  <a:lnTo>
                    <a:pt x="70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6"/>
            <p:cNvSpPr/>
            <p:nvPr/>
          </p:nvSpPr>
          <p:spPr>
            <a:xfrm>
              <a:off x="1695325" y="1640850"/>
              <a:ext cx="1775" cy="1100"/>
            </a:xfrm>
            <a:custGeom>
              <a:avLst/>
              <a:gdLst/>
              <a:ahLst/>
              <a:cxnLst/>
              <a:rect l="l" t="t" r="r" b="b"/>
              <a:pathLst>
                <a:path w="71" h="44" extrusionOk="0">
                  <a:moveTo>
                    <a:pt x="6" y="0"/>
                  </a:moveTo>
                  <a:cubicBezTo>
                    <a:pt x="5" y="2"/>
                    <a:pt x="4" y="3"/>
                    <a:pt x="1" y="6"/>
                  </a:cubicBezTo>
                  <a:lnTo>
                    <a:pt x="66" y="44"/>
                  </a:lnTo>
                  <a:lnTo>
                    <a:pt x="70" y="3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6"/>
            <p:cNvSpPr/>
            <p:nvPr/>
          </p:nvSpPr>
          <p:spPr>
            <a:xfrm>
              <a:off x="1695475" y="1640625"/>
              <a:ext cx="1800" cy="1150"/>
            </a:xfrm>
            <a:custGeom>
              <a:avLst/>
              <a:gdLst/>
              <a:ahLst/>
              <a:cxnLst/>
              <a:rect l="l" t="t" r="r" b="b"/>
              <a:pathLst>
                <a:path w="72" h="46" extrusionOk="0">
                  <a:moveTo>
                    <a:pt x="8" y="1"/>
                  </a:moveTo>
                  <a:lnTo>
                    <a:pt x="0" y="9"/>
                  </a:lnTo>
                  <a:lnTo>
                    <a:pt x="64" y="46"/>
                  </a:lnTo>
                  <a:cubicBezTo>
                    <a:pt x="67" y="43"/>
                    <a:pt x="69" y="41"/>
                    <a:pt x="71" y="38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6"/>
            <p:cNvSpPr/>
            <p:nvPr/>
          </p:nvSpPr>
          <p:spPr>
            <a:xfrm>
              <a:off x="1695650" y="1640225"/>
              <a:ext cx="2175" cy="1375"/>
            </a:xfrm>
            <a:custGeom>
              <a:avLst/>
              <a:gdLst/>
              <a:ahLst/>
              <a:cxnLst/>
              <a:rect l="l" t="t" r="r" b="b"/>
              <a:pathLst>
                <a:path w="87" h="55" extrusionOk="0">
                  <a:moveTo>
                    <a:pt x="22" y="1"/>
                  </a:moveTo>
                  <a:cubicBezTo>
                    <a:pt x="14" y="5"/>
                    <a:pt x="6" y="11"/>
                    <a:pt x="1" y="17"/>
                  </a:cubicBezTo>
                  <a:lnTo>
                    <a:pt x="64" y="54"/>
                  </a:lnTo>
                  <a:cubicBezTo>
                    <a:pt x="70" y="47"/>
                    <a:pt x="78" y="43"/>
                    <a:pt x="86" y="3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6"/>
            <p:cNvSpPr/>
            <p:nvPr/>
          </p:nvSpPr>
          <p:spPr>
            <a:xfrm>
              <a:off x="1705725" y="1636575"/>
              <a:ext cx="1675" cy="9450"/>
            </a:xfrm>
            <a:custGeom>
              <a:avLst/>
              <a:gdLst/>
              <a:ahLst/>
              <a:cxnLst/>
              <a:rect l="l" t="t" r="r" b="b"/>
              <a:pathLst>
                <a:path w="67" h="378" extrusionOk="0">
                  <a:moveTo>
                    <a:pt x="1" y="0"/>
                  </a:moveTo>
                  <a:lnTo>
                    <a:pt x="1" y="339"/>
                  </a:lnTo>
                  <a:lnTo>
                    <a:pt x="66" y="377"/>
                  </a:lnTo>
                  <a:lnTo>
                    <a:pt x="65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6"/>
            <p:cNvSpPr/>
            <p:nvPr/>
          </p:nvSpPr>
          <p:spPr>
            <a:xfrm>
              <a:off x="1707325" y="1633575"/>
              <a:ext cx="2825" cy="1175"/>
            </a:xfrm>
            <a:custGeom>
              <a:avLst/>
              <a:gdLst/>
              <a:ahLst/>
              <a:cxnLst/>
              <a:rect l="l" t="t" r="r" b="b"/>
              <a:pathLst>
                <a:path w="113" h="47" extrusionOk="0">
                  <a:moveTo>
                    <a:pt x="29" y="1"/>
                  </a:moveTo>
                  <a:cubicBezTo>
                    <a:pt x="19" y="1"/>
                    <a:pt x="9" y="4"/>
                    <a:pt x="1" y="10"/>
                  </a:cubicBezTo>
                  <a:lnTo>
                    <a:pt x="66" y="46"/>
                  </a:lnTo>
                  <a:cubicBezTo>
                    <a:pt x="73" y="40"/>
                    <a:pt x="83" y="37"/>
                    <a:pt x="92" y="37"/>
                  </a:cubicBezTo>
                  <a:cubicBezTo>
                    <a:pt x="99" y="37"/>
                    <a:pt x="106" y="39"/>
                    <a:pt x="112" y="42"/>
                  </a:cubicBezTo>
                  <a:lnTo>
                    <a:pt x="47" y="4"/>
                  </a:lnTo>
                  <a:cubicBezTo>
                    <a:pt x="41" y="2"/>
                    <a:pt x="35" y="1"/>
                    <a:pt x="29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6"/>
            <p:cNvSpPr/>
            <p:nvPr/>
          </p:nvSpPr>
          <p:spPr>
            <a:xfrm>
              <a:off x="1707325" y="1633675"/>
              <a:ext cx="1875" cy="1075"/>
            </a:xfrm>
            <a:custGeom>
              <a:avLst/>
              <a:gdLst/>
              <a:ahLst/>
              <a:cxnLst/>
              <a:rect l="l" t="t" r="r" b="b"/>
              <a:pathLst>
                <a:path w="75" h="43" extrusionOk="0">
                  <a:moveTo>
                    <a:pt x="9" y="0"/>
                  </a:moveTo>
                  <a:cubicBezTo>
                    <a:pt x="6" y="2"/>
                    <a:pt x="3" y="3"/>
                    <a:pt x="1" y="6"/>
                  </a:cubicBezTo>
                  <a:lnTo>
                    <a:pt x="66" y="42"/>
                  </a:lnTo>
                  <a:cubicBezTo>
                    <a:pt x="69" y="41"/>
                    <a:pt x="72" y="39"/>
                    <a:pt x="75" y="38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6"/>
            <p:cNvSpPr/>
            <p:nvPr/>
          </p:nvSpPr>
          <p:spPr>
            <a:xfrm>
              <a:off x="1707550" y="1633625"/>
              <a:ext cx="1825" cy="1000"/>
            </a:xfrm>
            <a:custGeom>
              <a:avLst/>
              <a:gdLst/>
              <a:ahLst/>
              <a:cxnLst/>
              <a:rect l="l" t="t" r="r" b="b"/>
              <a:pathLst>
                <a:path w="73" h="40" extrusionOk="0">
                  <a:moveTo>
                    <a:pt x="9" y="1"/>
                  </a:moveTo>
                  <a:cubicBezTo>
                    <a:pt x="6" y="1"/>
                    <a:pt x="3" y="2"/>
                    <a:pt x="0" y="2"/>
                  </a:cubicBezTo>
                  <a:lnTo>
                    <a:pt x="66" y="40"/>
                  </a:lnTo>
                  <a:lnTo>
                    <a:pt x="73" y="37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6"/>
            <p:cNvSpPr/>
            <p:nvPr/>
          </p:nvSpPr>
          <p:spPr>
            <a:xfrm>
              <a:off x="1707750" y="1633600"/>
              <a:ext cx="1775" cy="950"/>
            </a:xfrm>
            <a:custGeom>
              <a:avLst/>
              <a:gdLst/>
              <a:ahLst/>
              <a:cxnLst/>
              <a:rect l="l" t="t" r="r" b="b"/>
              <a:pathLst>
                <a:path w="71" h="38" extrusionOk="0">
                  <a:moveTo>
                    <a:pt x="7" y="0"/>
                  </a:moveTo>
                  <a:cubicBezTo>
                    <a:pt x="4" y="0"/>
                    <a:pt x="2" y="2"/>
                    <a:pt x="1" y="2"/>
                  </a:cubicBezTo>
                  <a:lnTo>
                    <a:pt x="65" y="38"/>
                  </a:lnTo>
                  <a:lnTo>
                    <a:pt x="71" y="3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6"/>
            <p:cNvSpPr/>
            <p:nvPr/>
          </p:nvSpPr>
          <p:spPr>
            <a:xfrm>
              <a:off x="1707900" y="1633600"/>
              <a:ext cx="1775" cy="950"/>
            </a:xfrm>
            <a:custGeom>
              <a:avLst/>
              <a:gdLst/>
              <a:ahLst/>
              <a:cxnLst/>
              <a:rect l="l" t="t" r="r" b="b"/>
              <a:pathLst>
                <a:path w="71" h="38" extrusionOk="0">
                  <a:moveTo>
                    <a:pt x="1" y="0"/>
                  </a:moveTo>
                  <a:lnTo>
                    <a:pt x="65" y="37"/>
                  </a:lnTo>
                  <a:lnTo>
                    <a:pt x="65" y="38"/>
                  </a:lnTo>
                  <a:lnTo>
                    <a:pt x="70" y="38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6"/>
            <p:cNvSpPr/>
            <p:nvPr/>
          </p:nvSpPr>
          <p:spPr>
            <a:xfrm>
              <a:off x="1708025" y="1633550"/>
              <a:ext cx="1750" cy="975"/>
            </a:xfrm>
            <a:custGeom>
              <a:avLst/>
              <a:gdLst/>
              <a:ahLst/>
              <a:cxnLst/>
              <a:rect l="l" t="t" r="r" b="b"/>
              <a:pathLst>
                <a:path w="70" h="39" extrusionOk="0">
                  <a:moveTo>
                    <a:pt x="0" y="1"/>
                  </a:moveTo>
                  <a:lnTo>
                    <a:pt x="65" y="39"/>
                  </a:lnTo>
                  <a:lnTo>
                    <a:pt x="70" y="39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6"/>
            <p:cNvSpPr/>
            <p:nvPr/>
          </p:nvSpPr>
          <p:spPr>
            <a:xfrm>
              <a:off x="1708125" y="1633550"/>
              <a:ext cx="1725" cy="975"/>
            </a:xfrm>
            <a:custGeom>
              <a:avLst/>
              <a:gdLst/>
              <a:ahLst/>
              <a:cxnLst/>
              <a:rect l="l" t="t" r="r" b="b"/>
              <a:pathLst>
                <a:path w="69" h="39" extrusionOk="0">
                  <a:moveTo>
                    <a:pt x="0" y="1"/>
                  </a:moveTo>
                  <a:lnTo>
                    <a:pt x="66" y="39"/>
                  </a:lnTo>
                  <a:lnTo>
                    <a:pt x="66" y="37"/>
                  </a:lnTo>
                  <a:lnTo>
                    <a:pt x="69" y="37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6"/>
            <p:cNvSpPr/>
            <p:nvPr/>
          </p:nvSpPr>
          <p:spPr>
            <a:xfrm>
              <a:off x="1708225" y="1633600"/>
              <a:ext cx="1725" cy="950"/>
            </a:xfrm>
            <a:custGeom>
              <a:avLst/>
              <a:gdLst/>
              <a:ahLst/>
              <a:cxnLst/>
              <a:rect l="l" t="t" r="r" b="b"/>
              <a:pathLst>
                <a:path w="69" h="38" extrusionOk="0">
                  <a:moveTo>
                    <a:pt x="1" y="0"/>
                  </a:moveTo>
                  <a:lnTo>
                    <a:pt x="65" y="37"/>
                  </a:lnTo>
                  <a:lnTo>
                    <a:pt x="69" y="3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6"/>
            <p:cNvSpPr/>
            <p:nvPr/>
          </p:nvSpPr>
          <p:spPr>
            <a:xfrm>
              <a:off x="1708300" y="1633600"/>
              <a:ext cx="1725" cy="1000"/>
            </a:xfrm>
            <a:custGeom>
              <a:avLst/>
              <a:gdLst/>
              <a:ahLst/>
              <a:cxnLst/>
              <a:rect l="l" t="t" r="r" b="b"/>
              <a:pathLst>
                <a:path w="69" h="40" extrusionOk="0">
                  <a:moveTo>
                    <a:pt x="1" y="0"/>
                  </a:moveTo>
                  <a:lnTo>
                    <a:pt x="66" y="38"/>
                  </a:lnTo>
                  <a:lnTo>
                    <a:pt x="69" y="39"/>
                  </a:lnTo>
                  <a:lnTo>
                    <a:pt x="5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6"/>
            <p:cNvSpPr/>
            <p:nvPr/>
          </p:nvSpPr>
          <p:spPr>
            <a:xfrm>
              <a:off x="1708425" y="1633625"/>
              <a:ext cx="1675" cy="1000"/>
            </a:xfrm>
            <a:custGeom>
              <a:avLst/>
              <a:gdLst/>
              <a:ahLst/>
              <a:cxnLst/>
              <a:rect l="l" t="t" r="r" b="b"/>
              <a:pathLst>
                <a:path w="67" h="40" extrusionOk="0">
                  <a:moveTo>
                    <a:pt x="0" y="1"/>
                  </a:moveTo>
                  <a:cubicBezTo>
                    <a:pt x="0" y="1"/>
                    <a:pt x="1" y="2"/>
                    <a:pt x="2" y="2"/>
                  </a:cubicBezTo>
                  <a:lnTo>
                    <a:pt x="2" y="2"/>
                  </a:lnTo>
                  <a:lnTo>
                    <a:pt x="0" y="1"/>
                  </a:lnTo>
                  <a:close/>
                  <a:moveTo>
                    <a:pt x="2" y="2"/>
                  </a:moveTo>
                  <a:lnTo>
                    <a:pt x="64" y="38"/>
                  </a:lnTo>
                  <a:lnTo>
                    <a:pt x="67" y="40"/>
                  </a:lnTo>
                  <a:lnTo>
                    <a:pt x="3" y="2"/>
                  </a:lnTo>
                  <a:cubicBezTo>
                    <a:pt x="3" y="2"/>
                    <a:pt x="3" y="2"/>
                    <a:pt x="2" y="2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1708475" y="1633675"/>
              <a:ext cx="1625" cy="950"/>
            </a:xfrm>
            <a:custGeom>
              <a:avLst/>
              <a:gdLst/>
              <a:ahLst/>
              <a:cxnLst/>
              <a:rect l="l" t="t" r="r" b="b"/>
              <a:pathLst>
                <a:path w="65" h="38" extrusionOk="0">
                  <a:moveTo>
                    <a:pt x="65" y="38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5" y="38"/>
                  </a:lnTo>
                  <a:lnTo>
                    <a:pt x="65" y="38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1707325" y="1634500"/>
              <a:ext cx="3300" cy="11525"/>
            </a:xfrm>
            <a:custGeom>
              <a:avLst/>
              <a:gdLst/>
              <a:ahLst/>
              <a:cxnLst/>
              <a:rect l="l" t="t" r="r" b="b"/>
              <a:pathLst>
                <a:path w="132" h="461" extrusionOk="0">
                  <a:moveTo>
                    <a:pt x="95" y="0"/>
                  </a:moveTo>
                  <a:cubicBezTo>
                    <a:pt x="86" y="0"/>
                    <a:pt x="76" y="3"/>
                    <a:pt x="66" y="9"/>
                  </a:cubicBezTo>
                  <a:cubicBezTo>
                    <a:pt x="27" y="34"/>
                    <a:pt x="3" y="76"/>
                    <a:pt x="1" y="121"/>
                  </a:cubicBezTo>
                  <a:lnTo>
                    <a:pt x="2" y="460"/>
                  </a:lnTo>
                  <a:lnTo>
                    <a:pt x="131" y="385"/>
                  </a:lnTo>
                  <a:lnTo>
                    <a:pt x="130" y="45"/>
                  </a:lnTo>
                  <a:cubicBezTo>
                    <a:pt x="130" y="17"/>
                    <a:pt x="116" y="0"/>
                    <a:pt x="95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1705700" y="1633775"/>
              <a:ext cx="3275" cy="3750"/>
            </a:xfrm>
            <a:custGeom>
              <a:avLst/>
              <a:gdLst/>
              <a:ahLst/>
              <a:cxnLst/>
              <a:rect l="l" t="t" r="r" b="b"/>
              <a:pathLst>
                <a:path w="131" h="150" extrusionOk="0">
                  <a:moveTo>
                    <a:pt x="66" y="1"/>
                  </a:moveTo>
                  <a:cubicBezTo>
                    <a:pt x="28" y="25"/>
                    <a:pt x="3" y="66"/>
                    <a:pt x="0" y="112"/>
                  </a:cubicBezTo>
                  <a:lnTo>
                    <a:pt x="66" y="150"/>
                  </a:lnTo>
                  <a:cubicBezTo>
                    <a:pt x="68" y="103"/>
                    <a:pt x="92" y="63"/>
                    <a:pt x="131" y="38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>
              <a:off x="1705700" y="1636250"/>
              <a:ext cx="1650" cy="1275"/>
            </a:xfrm>
            <a:custGeom>
              <a:avLst/>
              <a:gdLst/>
              <a:ahLst/>
              <a:cxnLst/>
              <a:rect l="l" t="t" r="r" b="b"/>
              <a:pathLst>
                <a:path w="66" h="51" extrusionOk="0">
                  <a:moveTo>
                    <a:pt x="0" y="0"/>
                  </a:moveTo>
                  <a:cubicBezTo>
                    <a:pt x="0" y="4"/>
                    <a:pt x="0" y="9"/>
                    <a:pt x="0" y="13"/>
                  </a:cubicBezTo>
                  <a:lnTo>
                    <a:pt x="66" y="51"/>
                  </a:lnTo>
                  <a:cubicBezTo>
                    <a:pt x="66" y="47"/>
                    <a:pt x="66" y="42"/>
                    <a:pt x="66" y="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>
              <a:off x="1705725" y="1636025"/>
              <a:ext cx="1700" cy="1175"/>
            </a:xfrm>
            <a:custGeom>
              <a:avLst/>
              <a:gdLst/>
              <a:ahLst/>
              <a:cxnLst/>
              <a:rect l="l" t="t" r="r" b="b"/>
              <a:pathLst>
                <a:path w="68" h="47" extrusionOk="0">
                  <a:moveTo>
                    <a:pt x="2" y="0"/>
                  </a:moveTo>
                  <a:cubicBezTo>
                    <a:pt x="2" y="5"/>
                    <a:pt x="1" y="8"/>
                    <a:pt x="1" y="11"/>
                  </a:cubicBezTo>
                  <a:lnTo>
                    <a:pt x="66" y="47"/>
                  </a:lnTo>
                  <a:cubicBezTo>
                    <a:pt x="66" y="44"/>
                    <a:pt x="66" y="41"/>
                    <a:pt x="67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>
              <a:off x="1705775" y="1635850"/>
              <a:ext cx="1675" cy="1150"/>
            </a:xfrm>
            <a:custGeom>
              <a:avLst/>
              <a:gdLst/>
              <a:ahLst/>
              <a:cxnLst/>
              <a:rect l="l" t="t" r="r" b="b"/>
              <a:pathLst>
                <a:path w="67" h="46" extrusionOk="0">
                  <a:moveTo>
                    <a:pt x="2" y="0"/>
                  </a:moveTo>
                  <a:cubicBezTo>
                    <a:pt x="2" y="3"/>
                    <a:pt x="0" y="6"/>
                    <a:pt x="0" y="7"/>
                  </a:cubicBezTo>
                  <a:lnTo>
                    <a:pt x="65" y="45"/>
                  </a:lnTo>
                  <a:cubicBezTo>
                    <a:pt x="65" y="44"/>
                    <a:pt x="67" y="41"/>
                    <a:pt x="67" y="38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>
              <a:off x="1705800" y="1635700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4" y="0"/>
                  </a:moveTo>
                  <a:cubicBezTo>
                    <a:pt x="2" y="2"/>
                    <a:pt x="1" y="5"/>
                    <a:pt x="1" y="6"/>
                  </a:cubicBezTo>
                  <a:lnTo>
                    <a:pt x="66" y="44"/>
                  </a:lnTo>
                  <a:cubicBezTo>
                    <a:pt x="66" y="41"/>
                    <a:pt x="67" y="40"/>
                    <a:pt x="67" y="38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>
              <a:off x="1705875" y="1635525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2" y="0"/>
                  </a:moveTo>
                  <a:cubicBezTo>
                    <a:pt x="1" y="3"/>
                    <a:pt x="1" y="4"/>
                    <a:pt x="1" y="7"/>
                  </a:cubicBezTo>
                  <a:lnTo>
                    <a:pt x="64" y="45"/>
                  </a:lnTo>
                  <a:lnTo>
                    <a:pt x="64" y="44"/>
                  </a:lnTo>
                  <a:lnTo>
                    <a:pt x="67" y="3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6"/>
            <p:cNvSpPr/>
            <p:nvPr/>
          </p:nvSpPr>
          <p:spPr>
            <a:xfrm>
              <a:off x="1705925" y="1635400"/>
              <a:ext cx="1675" cy="1125"/>
            </a:xfrm>
            <a:custGeom>
              <a:avLst/>
              <a:gdLst/>
              <a:ahLst/>
              <a:cxnLst/>
              <a:rect l="l" t="t" r="r" b="b"/>
              <a:pathLst>
                <a:path w="67" h="45" extrusionOk="0">
                  <a:moveTo>
                    <a:pt x="3" y="1"/>
                  </a:moveTo>
                  <a:cubicBezTo>
                    <a:pt x="1" y="4"/>
                    <a:pt x="1" y="5"/>
                    <a:pt x="0" y="7"/>
                  </a:cubicBezTo>
                  <a:lnTo>
                    <a:pt x="65" y="43"/>
                  </a:lnTo>
                  <a:lnTo>
                    <a:pt x="65" y="44"/>
                  </a:lnTo>
                  <a:lnTo>
                    <a:pt x="67" y="38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6"/>
            <p:cNvSpPr/>
            <p:nvPr/>
          </p:nvSpPr>
          <p:spPr>
            <a:xfrm>
              <a:off x="1705975" y="1635250"/>
              <a:ext cx="1700" cy="1100"/>
            </a:xfrm>
            <a:custGeom>
              <a:avLst/>
              <a:gdLst/>
              <a:ahLst/>
              <a:cxnLst/>
              <a:rect l="l" t="t" r="r" b="b"/>
              <a:pathLst>
                <a:path w="68" h="44" extrusionOk="0">
                  <a:moveTo>
                    <a:pt x="4" y="1"/>
                  </a:moveTo>
                  <a:cubicBezTo>
                    <a:pt x="2" y="2"/>
                    <a:pt x="1" y="4"/>
                    <a:pt x="1" y="7"/>
                  </a:cubicBezTo>
                  <a:lnTo>
                    <a:pt x="65" y="43"/>
                  </a:lnTo>
                  <a:cubicBezTo>
                    <a:pt x="66" y="42"/>
                    <a:pt x="68" y="40"/>
                    <a:pt x="68" y="39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>
              <a:off x="1706050" y="1635125"/>
              <a:ext cx="1725" cy="1100"/>
            </a:xfrm>
            <a:custGeom>
              <a:avLst/>
              <a:gdLst/>
              <a:ahLst/>
              <a:cxnLst/>
              <a:rect l="l" t="t" r="r" b="b"/>
              <a:pathLst>
                <a:path w="69" h="44" extrusionOk="0">
                  <a:moveTo>
                    <a:pt x="4" y="0"/>
                  </a:moveTo>
                  <a:cubicBezTo>
                    <a:pt x="2" y="2"/>
                    <a:pt x="2" y="5"/>
                    <a:pt x="1" y="6"/>
                  </a:cubicBezTo>
                  <a:lnTo>
                    <a:pt x="66" y="44"/>
                  </a:lnTo>
                  <a:lnTo>
                    <a:pt x="66" y="42"/>
                  </a:lnTo>
                  <a:cubicBezTo>
                    <a:pt x="66" y="41"/>
                    <a:pt x="68" y="38"/>
                    <a:pt x="69" y="36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>
              <a:off x="1706125" y="1635000"/>
              <a:ext cx="1700" cy="1075"/>
            </a:xfrm>
            <a:custGeom>
              <a:avLst/>
              <a:gdLst/>
              <a:ahLst/>
              <a:cxnLst/>
              <a:rect l="l" t="t" r="r" b="b"/>
              <a:pathLst>
                <a:path w="68" h="43" extrusionOk="0">
                  <a:moveTo>
                    <a:pt x="4" y="1"/>
                  </a:moveTo>
                  <a:lnTo>
                    <a:pt x="1" y="7"/>
                  </a:lnTo>
                  <a:lnTo>
                    <a:pt x="65" y="43"/>
                  </a:lnTo>
                  <a:cubicBezTo>
                    <a:pt x="66" y="41"/>
                    <a:pt x="67" y="40"/>
                    <a:pt x="67" y="39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>
              <a:off x="1706200" y="16348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4" y="1"/>
                  </a:moveTo>
                  <a:cubicBezTo>
                    <a:pt x="2" y="3"/>
                    <a:pt x="1" y="5"/>
                    <a:pt x="1" y="6"/>
                  </a:cubicBezTo>
                  <a:lnTo>
                    <a:pt x="64" y="44"/>
                  </a:lnTo>
                  <a:lnTo>
                    <a:pt x="69" y="3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>
              <a:off x="1706275" y="1634725"/>
              <a:ext cx="1725" cy="1075"/>
            </a:xfrm>
            <a:custGeom>
              <a:avLst/>
              <a:gdLst/>
              <a:ahLst/>
              <a:cxnLst/>
              <a:rect l="l" t="t" r="r" b="b"/>
              <a:pathLst>
                <a:path w="69" h="43" extrusionOk="0">
                  <a:moveTo>
                    <a:pt x="5" y="0"/>
                  </a:moveTo>
                  <a:lnTo>
                    <a:pt x="1" y="5"/>
                  </a:lnTo>
                  <a:lnTo>
                    <a:pt x="66" y="42"/>
                  </a:lnTo>
                  <a:lnTo>
                    <a:pt x="69" y="36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>
              <a:off x="1706375" y="1634575"/>
              <a:ext cx="1750" cy="1075"/>
            </a:xfrm>
            <a:custGeom>
              <a:avLst/>
              <a:gdLst/>
              <a:ahLst/>
              <a:cxnLst/>
              <a:rect l="l" t="t" r="r" b="b"/>
              <a:pathLst>
                <a:path w="70" h="43" extrusionOk="0">
                  <a:moveTo>
                    <a:pt x="5" y="0"/>
                  </a:moveTo>
                  <a:cubicBezTo>
                    <a:pt x="4" y="2"/>
                    <a:pt x="2" y="3"/>
                    <a:pt x="1" y="6"/>
                  </a:cubicBezTo>
                  <a:lnTo>
                    <a:pt x="65" y="42"/>
                  </a:lnTo>
                  <a:lnTo>
                    <a:pt x="69" y="3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>
              <a:off x="1706500" y="1634425"/>
              <a:ext cx="1750" cy="1125"/>
            </a:xfrm>
            <a:custGeom>
              <a:avLst/>
              <a:gdLst/>
              <a:ahLst/>
              <a:cxnLst/>
              <a:rect l="l" t="t" r="r" b="b"/>
              <a:pathLst>
                <a:path w="70" h="45" extrusionOk="0">
                  <a:moveTo>
                    <a:pt x="5" y="1"/>
                  </a:moveTo>
                  <a:cubicBezTo>
                    <a:pt x="3" y="2"/>
                    <a:pt x="2" y="5"/>
                    <a:pt x="0" y="6"/>
                  </a:cubicBezTo>
                  <a:lnTo>
                    <a:pt x="64" y="43"/>
                  </a:lnTo>
                  <a:lnTo>
                    <a:pt x="64" y="44"/>
                  </a:lnTo>
                  <a:cubicBezTo>
                    <a:pt x="65" y="41"/>
                    <a:pt x="68" y="40"/>
                    <a:pt x="70" y="37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>
              <a:off x="1706600" y="1634200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8" y="1"/>
                  </a:moveTo>
                  <a:cubicBezTo>
                    <a:pt x="5" y="4"/>
                    <a:pt x="3" y="5"/>
                    <a:pt x="1" y="8"/>
                  </a:cubicBezTo>
                  <a:lnTo>
                    <a:pt x="66" y="46"/>
                  </a:lnTo>
                  <a:cubicBezTo>
                    <a:pt x="67" y="43"/>
                    <a:pt x="70" y="40"/>
                    <a:pt x="73" y="39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>
              <a:off x="1706775" y="1633800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23" y="1"/>
                  </a:moveTo>
                  <a:cubicBezTo>
                    <a:pt x="15" y="5"/>
                    <a:pt x="8" y="11"/>
                    <a:pt x="1" y="17"/>
                  </a:cubicBezTo>
                  <a:lnTo>
                    <a:pt x="66" y="55"/>
                  </a:lnTo>
                  <a:cubicBezTo>
                    <a:pt x="72" y="47"/>
                    <a:pt x="79" y="42"/>
                    <a:pt x="88" y="37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>
              <a:off x="1577975" y="1623875"/>
              <a:ext cx="4100" cy="2375"/>
            </a:xfrm>
            <a:custGeom>
              <a:avLst/>
              <a:gdLst/>
              <a:ahLst/>
              <a:cxnLst/>
              <a:rect l="l" t="t" r="r" b="b"/>
              <a:pathLst>
                <a:path w="164" h="95" extrusionOk="0">
                  <a:moveTo>
                    <a:pt x="82" y="1"/>
                  </a:moveTo>
                  <a:lnTo>
                    <a:pt x="1" y="49"/>
                  </a:lnTo>
                  <a:lnTo>
                    <a:pt x="82" y="95"/>
                  </a:lnTo>
                  <a:lnTo>
                    <a:pt x="163" y="47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>
              <a:off x="1579975" y="1625050"/>
              <a:ext cx="2100" cy="18425"/>
            </a:xfrm>
            <a:custGeom>
              <a:avLst/>
              <a:gdLst/>
              <a:ahLst/>
              <a:cxnLst/>
              <a:rect l="l" t="t" r="r" b="b"/>
              <a:pathLst>
                <a:path w="84" h="737" extrusionOk="0">
                  <a:moveTo>
                    <a:pt x="83" y="0"/>
                  </a:moveTo>
                  <a:lnTo>
                    <a:pt x="2" y="48"/>
                  </a:lnTo>
                  <a:lnTo>
                    <a:pt x="0" y="737"/>
                  </a:lnTo>
                  <a:lnTo>
                    <a:pt x="82" y="68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>
              <a:off x="1577950" y="1625075"/>
              <a:ext cx="2075" cy="18400"/>
            </a:xfrm>
            <a:custGeom>
              <a:avLst/>
              <a:gdLst/>
              <a:ahLst/>
              <a:cxnLst/>
              <a:rect l="l" t="t" r="r" b="b"/>
              <a:pathLst>
                <a:path w="83" h="736" extrusionOk="0">
                  <a:moveTo>
                    <a:pt x="2" y="1"/>
                  </a:moveTo>
                  <a:lnTo>
                    <a:pt x="0" y="688"/>
                  </a:lnTo>
                  <a:lnTo>
                    <a:pt x="81" y="736"/>
                  </a:lnTo>
                  <a:lnTo>
                    <a:pt x="83" y="47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>
              <a:off x="1579875" y="1609525"/>
              <a:ext cx="15525" cy="26750"/>
            </a:xfrm>
            <a:custGeom>
              <a:avLst/>
              <a:gdLst/>
              <a:ahLst/>
              <a:cxnLst/>
              <a:rect l="l" t="t" r="r" b="b"/>
              <a:pathLst>
                <a:path w="621" h="1070" extrusionOk="0">
                  <a:moveTo>
                    <a:pt x="619" y="0"/>
                  </a:moveTo>
                  <a:lnTo>
                    <a:pt x="0" y="359"/>
                  </a:lnTo>
                  <a:lnTo>
                    <a:pt x="2" y="1069"/>
                  </a:lnTo>
                  <a:lnTo>
                    <a:pt x="621" y="712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>
              <a:off x="1565050" y="1609850"/>
              <a:ext cx="14875" cy="26425"/>
            </a:xfrm>
            <a:custGeom>
              <a:avLst/>
              <a:gdLst/>
              <a:ahLst/>
              <a:cxnLst/>
              <a:rect l="l" t="t" r="r" b="b"/>
              <a:pathLst>
                <a:path w="595" h="1057" extrusionOk="0">
                  <a:moveTo>
                    <a:pt x="0" y="0"/>
                  </a:moveTo>
                  <a:lnTo>
                    <a:pt x="1" y="711"/>
                  </a:lnTo>
                  <a:lnTo>
                    <a:pt x="595" y="1056"/>
                  </a:lnTo>
                  <a:lnTo>
                    <a:pt x="593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>
              <a:off x="1565050" y="1600900"/>
              <a:ext cx="30325" cy="17600"/>
            </a:xfrm>
            <a:custGeom>
              <a:avLst/>
              <a:gdLst/>
              <a:ahLst/>
              <a:cxnLst/>
              <a:rect l="l" t="t" r="r" b="b"/>
              <a:pathLst>
                <a:path w="1213" h="704" extrusionOk="0">
                  <a:moveTo>
                    <a:pt x="618" y="0"/>
                  </a:moveTo>
                  <a:lnTo>
                    <a:pt x="0" y="358"/>
                  </a:lnTo>
                  <a:lnTo>
                    <a:pt x="593" y="704"/>
                  </a:lnTo>
                  <a:lnTo>
                    <a:pt x="1212" y="345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>
              <a:off x="1594500" y="1644075"/>
              <a:ext cx="2500" cy="1425"/>
            </a:xfrm>
            <a:custGeom>
              <a:avLst/>
              <a:gdLst/>
              <a:ahLst/>
              <a:cxnLst/>
              <a:rect l="l" t="t" r="r" b="b"/>
              <a:pathLst>
                <a:path w="100" h="57" extrusionOk="0">
                  <a:moveTo>
                    <a:pt x="50" y="0"/>
                  </a:moveTo>
                  <a:lnTo>
                    <a:pt x="1" y="28"/>
                  </a:lnTo>
                  <a:lnTo>
                    <a:pt x="50" y="57"/>
                  </a:lnTo>
                  <a:lnTo>
                    <a:pt x="100" y="2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6"/>
            <p:cNvSpPr/>
            <p:nvPr/>
          </p:nvSpPr>
          <p:spPr>
            <a:xfrm>
              <a:off x="1595700" y="1644750"/>
              <a:ext cx="1300" cy="11275"/>
            </a:xfrm>
            <a:custGeom>
              <a:avLst/>
              <a:gdLst/>
              <a:ahLst/>
              <a:cxnLst/>
              <a:rect l="l" t="t" r="r" b="b"/>
              <a:pathLst>
                <a:path w="52" h="451" extrusionOk="0">
                  <a:moveTo>
                    <a:pt x="52" y="1"/>
                  </a:moveTo>
                  <a:lnTo>
                    <a:pt x="2" y="30"/>
                  </a:lnTo>
                  <a:lnTo>
                    <a:pt x="1" y="450"/>
                  </a:lnTo>
                  <a:lnTo>
                    <a:pt x="50" y="42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6"/>
            <p:cNvSpPr/>
            <p:nvPr/>
          </p:nvSpPr>
          <p:spPr>
            <a:xfrm>
              <a:off x="1594475" y="1644750"/>
              <a:ext cx="1300" cy="11275"/>
            </a:xfrm>
            <a:custGeom>
              <a:avLst/>
              <a:gdLst/>
              <a:ahLst/>
              <a:cxnLst/>
              <a:rect l="l" t="t" r="r" b="b"/>
              <a:pathLst>
                <a:path w="52" h="451" extrusionOk="0">
                  <a:moveTo>
                    <a:pt x="2" y="1"/>
                  </a:moveTo>
                  <a:lnTo>
                    <a:pt x="0" y="423"/>
                  </a:lnTo>
                  <a:lnTo>
                    <a:pt x="50" y="450"/>
                  </a:lnTo>
                  <a:lnTo>
                    <a:pt x="51" y="3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6"/>
            <p:cNvSpPr/>
            <p:nvPr/>
          </p:nvSpPr>
          <p:spPr>
            <a:xfrm>
              <a:off x="1596325" y="1636050"/>
              <a:ext cx="9475" cy="16350"/>
            </a:xfrm>
            <a:custGeom>
              <a:avLst/>
              <a:gdLst/>
              <a:ahLst/>
              <a:cxnLst/>
              <a:rect l="l" t="t" r="r" b="b"/>
              <a:pathLst>
                <a:path w="379" h="654" extrusionOk="0">
                  <a:moveTo>
                    <a:pt x="379" y="1"/>
                  </a:moveTo>
                  <a:lnTo>
                    <a:pt x="0" y="218"/>
                  </a:lnTo>
                  <a:lnTo>
                    <a:pt x="2" y="653"/>
                  </a:lnTo>
                  <a:lnTo>
                    <a:pt x="379" y="434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6"/>
            <p:cNvSpPr/>
            <p:nvPr/>
          </p:nvSpPr>
          <p:spPr>
            <a:xfrm>
              <a:off x="1587650" y="1636500"/>
              <a:ext cx="8725" cy="15900"/>
            </a:xfrm>
            <a:custGeom>
              <a:avLst/>
              <a:gdLst/>
              <a:ahLst/>
              <a:cxnLst/>
              <a:rect l="l" t="t" r="r" b="b"/>
              <a:pathLst>
                <a:path w="349" h="636" extrusionOk="0">
                  <a:moveTo>
                    <a:pt x="1" y="0"/>
                  </a:moveTo>
                  <a:lnTo>
                    <a:pt x="2" y="434"/>
                  </a:lnTo>
                  <a:lnTo>
                    <a:pt x="349" y="635"/>
                  </a:lnTo>
                  <a:lnTo>
                    <a:pt x="349" y="635"/>
                  </a:lnTo>
                  <a:lnTo>
                    <a:pt x="347" y="2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6"/>
            <p:cNvSpPr/>
            <p:nvPr/>
          </p:nvSpPr>
          <p:spPr>
            <a:xfrm>
              <a:off x="1587650" y="1631025"/>
              <a:ext cx="18150" cy="10500"/>
            </a:xfrm>
            <a:custGeom>
              <a:avLst/>
              <a:gdLst/>
              <a:ahLst/>
              <a:cxnLst/>
              <a:rect l="l" t="t" r="r" b="b"/>
              <a:pathLst>
                <a:path w="726" h="420" extrusionOk="0">
                  <a:moveTo>
                    <a:pt x="379" y="0"/>
                  </a:moveTo>
                  <a:lnTo>
                    <a:pt x="1" y="219"/>
                  </a:lnTo>
                  <a:lnTo>
                    <a:pt x="347" y="419"/>
                  </a:lnTo>
                  <a:lnTo>
                    <a:pt x="726" y="20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6"/>
            <p:cNvSpPr/>
            <p:nvPr/>
          </p:nvSpPr>
          <p:spPr>
            <a:xfrm>
              <a:off x="1706500" y="1681050"/>
              <a:ext cx="2475" cy="1475"/>
            </a:xfrm>
            <a:custGeom>
              <a:avLst/>
              <a:gdLst/>
              <a:ahLst/>
              <a:cxnLst/>
              <a:rect l="l" t="t" r="r" b="b"/>
              <a:pathLst>
                <a:path w="99" h="59" extrusionOk="0">
                  <a:moveTo>
                    <a:pt x="50" y="0"/>
                  </a:moveTo>
                  <a:lnTo>
                    <a:pt x="0" y="29"/>
                  </a:lnTo>
                  <a:lnTo>
                    <a:pt x="50" y="58"/>
                  </a:lnTo>
                  <a:lnTo>
                    <a:pt x="99" y="2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>
              <a:off x="1707700" y="1681775"/>
              <a:ext cx="1275" cy="11250"/>
            </a:xfrm>
            <a:custGeom>
              <a:avLst/>
              <a:gdLst/>
              <a:ahLst/>
              <a:cxnLst/>
              <a:rect l="l" t="t" r="r" b="b"/>
              <a:pathLst>
                <a:path w="51" h="450" extrusionOk="0">
                  <a:moveTo>
                    <a:pt x="51" y="0"/>
                  </a:moveTo>
                  <a:lnTo>
                    <a:pt x="2" y="29"/>
                  </a:lnTo>
                  <a:lnTo>
                    <a:pt x="0" y="450"/>
                  </a:lnTo>
                  <a:lnTo>
                    <a:pt x="0" y="450"/>
                  </a:lnTo>
                  <a:lnTo>
                    <a:pt x="49" y="42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>
              <a:off x="1706450" y="1681775"/>
              <a:ext cx="1300" cy="11250"/>
            </a:xfrm>
            <a:custGeom>
              <a:avLst/>
              <a:gdLst/>
              <a:ahLst/>
              <a:cxnLst/>
              <a:rect l="l" t="t" r="r" b="b"/>
              <a:pathLst>
                <a:path w="52" h="450" extrusionOk="0">
                  <a:moveTo>
                    <a:pt x="2" y="0"/>
                  </a:moveTo>
                  <a:lnTo>
                    <a:pt x="1" y="421"/>
                  </a:lnTo>
                  <a:lnTo>
                    <a:pt x="50" y="450"/>
                  </a:lnTo>
                  <a:lnTo>
                    <a:pt x="52" y="29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>
              <a:off x="1708300" y="1673025"/>
              <a:ext cx="9525" cy="16350"/>
            </a:xfrm>
            <a:custGeom>
              <a:avLst/>
              <a:gdLst/>
              <a:ahLst/>
              <a:cxnLst/>
              <a:rect l="l" t="t" r="r" b="b"/>
              <a:pathLst>
                <a:path w="381" h="654" extrusionOk="0">
                  <a:moveTo>
                    <a:pt x="379" y="1"/>
                  </a:moveTo>
                  <a:lnTo>
                    <a:pt x="1" y="220"/>
                  </a:lnTo>
                  <a:lnTo>
                    <a:pt x="2" y="653"/>
                  </a:lnTo>
                  <a:lnTo>
                    <a:pt x="381" y="436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>
              <a:off x="1699650" y="1673475"/>
              <a:ext cx="8725" cy="15900"/>
            </a:xfrm>
            <a:custGeom>
              <a:avLst/>
              <a:gdLst/>
              <a:ahLst/>
              <a:cxnLst/>
              <a:rect l="l" t="t" r="r" b="b"/>
              <a:pathLst>
                <a:path w="349" h="636" extrusionOk="0">
                  <a:moveTo>
                    <a:pt x="0" y="0"/>
                  </a:moveTo>
                  <a:lnTo>
                    <a:pt x="2" y="434"/>
                  </a:lnTo>
                  <a:lnTo>
                    <a:pt x="348" y="635"/>
                  </a:lnTo>
                  <a:lnTo>
                    <a:pt x="347" y="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>
              <a:off x="1699650" y="1668000"/>
              <a:ext cx="18150" cy="10525"/>
            </a:xfrm>
            <a:custGeom>
              <a:avLst/>
              <a:gdLst/>
              <a:ahLst/>
              <a:cxnLst/>
              <a:rect l="l" t="t" r="r" b="b"/>
              <a:pathLst>
                <a:path w="726" h="421" extrusionOk="0">
                  <a:moveTo>
                    <a:pt x="379" y="0"/>
                  </a:moveTo>
                  <a:lnTo>
                    <a:pt x="0" y="219"/>
                  </a:lnTo>
                  <a:lnTo>
                    <a:pt x="347" y="421"/>
                  </a:lnTo>
                  <a:lnTo>
                    <a:pt x="725" y="20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6"/>
            <p:cNvSpPr/>
            <p:nvPr/>
          </p:nvSpPr>
          <p:spPr>
            <a:xfrm>
              <a:off x="1812125" y="1606250"/>
              <a:ext cx="4100" cy="2400"/>
            </a:xfrm>
            <a:custGeom>
              <a:avLst/>
              <a:gdLst/>
              <a:ahLst/>
              <a:cxnLst/>
              <a:rect l="l" t="t" r="r" b="b"/>
              <a:pathLst>
                <a:path w="164" h="96" extrusionOk="0">
                  <a:moveTo>
                    <a:pt x="82" y="1"/>
                  </a:moveTo>
                  <a:lnTo>
                    <a:pt x="1" y="49"/>
                  </a:lnTo>
                  <a:lnTo>
                    <a:pt x="82" y="95"/>
                  </a:lnTo>
                  <a:lnTo>
                    <a:pt x="163" y="49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6"/>
            <p:cNvSpPr/>
            <p:nvPr/>
          </p:nvSpPr>
          <p:spPr>
            <a:xfrm>
              <a:off x="1814125" y="1607450"/>
              <a:ext cx="2100" cy="18400"/>
            </a:xfrm>
            <a:custGeom>
              <a:avLst/>
              <a:gdLst/>
              <a:ahLst/>
              <a:cxnLst/>
              <a:rect l="l" t="t" r="r" b="b"/>
              <a:pathLst>
                <a:path w="84" h="736" extrusionOk="0">
                  <a:moveTo>
                    <a:pt x="83" y="1"/>
                  </a:moveTo>
                  <a:lnTo>
                    <a:pt x="2" y="47"/>
                  </a:lnTo>
                  <a:lnTo>
                    <a:pt x="0" y="736"/>
                  </a:lnTo>
                  <a:lnTo>
                    <a:pt x="82" y="690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6"/>
            <p:cNvSpPr/>
            <p:nvPr/>
          </p:nvSpPr>
          <p:spPr>
            <a:xfrm>
              <a:off x="1812100" y="1607450"/>
              <a:ext cx="2075" cy="18400"/>
            </a:xfrm>
            <a:custGeom>
              <a:avLst/>
              <a:gdLst/>
              <a:ahLst/>
              <a:cxnLst/>
              <a:rect l="l" t="t" r="r" b="b"/>
              <a:pathLst>
                <a:path w="83" h="736" extrusionOk="0">
                  <a:moveTo>
                    <a:pt x="2" y="1"/>
                  </a:moveTo>
                  <a:lnTo>
                    <a:pt x="0" y="690"/>
                  </a:lnTo>
                  <a:lnTo>
                    <a:pt x="81" y="736"/>
                  </a:lnTo>
                  <a:lnTo>
                    <a:pt x="83" y="47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6"/>
            <p:cNvSpPr/>
            <p:nvPr/>
          </p:nvSpPr>
          <p:spPr>
            <a:xfrm>
              <a:off x="1814025" y="1591900"/>
              <a:ext cx="15525" cy="26750"/>
            </a:xfrm>
            <a:custGeom>
              <a:avLst/>
              <a:gdLst/>
              <a:ahLst/>
              <a:cxnLst/>
              <a:rect l="l" t="t" r="r" b="b"/>
              <a:pathLst>
                <a:path w="621" h="1070" extrusionOk="0">
                  <a:moveTo>
                    <a:pt x="619" y="1"/>
                  </a:moveTo>
                  <a:lnTo>
                    <a:pt x="0" y="359"/>
                  </a:lnTo>
                  <a:lnTo>
                    <a:pt x="2" y="1069"/>
                  </a:lnTo>
                  <a:lnTo>
                    <a:pt x="621" y="713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6"/>
            <p:cNvSpPr/>
            <p:nvPr/>
          </p:nvSpPr>
          <p:spPr>
            <a:xfrm>
              <a:off x="1799200" y="1592225"/>
              <a:ext cx="14875" cy="26425"/>
            </a:xfrm>
            <a:custGeom>
              <a:avLst/>
              <a:gdLst/>
              <a:ahLst/>
              <a:cxnLst/>
              <a:rect l="l" t="t" r="r" b="b"/>
              <a:pathLst>
                <a:path w="595" h="1057" extrusionOk="0">
                  <a:moveTo>
                    <a:pt x="0" y="1"/>
                  </a:moveTo>
                  <a:lnTo>
                    <a:pt x="2" y="711"/>
                  </a:lnTo>
                  <a:lnTo>
                    <a:pt x="595" y="1056"/>
                  </a:lnTo>
                  <a:lnTo>
                    <a:pt x="593" y="3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6"/>
            <p:cNvSpPr/>
            <p:nvPr/>
          </p:nvSpPr>
          <p:spPr>
            <a:xfrm>
              <a:off x="1799200" y="1583325"/>
              <a:ext cx="30325" cy="17550"/>
            </a:xfrm>
            <a:custGeom>
              <a:avLst/>
              <a:gdLst/>
              <a:ahLst/>
              <a:cxnLst/>
              <a:rect l="l" t="t" r="r" b="b"/>
              <a:pathLst>
                <a:path w="1213" h="702" extrusionOk="0">
                  <a:moveTo>
                    <a:pt x="618" y="0"/>
                  </a:moveTo>
                  <a:lnTo>
                    <a:pt x="0" y="357"/>
                  </a:lnTo>
                  <a:lnTo>
                    <a:pt x="593" y="702"/>
                  </a:lnTo>
                  <a:lnTo>
                    <a:pt x="1212" y="344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6"/>
            <p:cNvSpPr/>
            <p:nvPr/>
          </p:nvSpPr>
          <p:spPr>
            <a:xfrm>
              <a:off x="1834200" y="1624100"/>
              <a:ext cx="2500" cy="1425"/>
            </a:xfrm>
            <a:custGeom>
              <a:avLst/>
              <a:gdLst/>
              <a:ahLst/>
              <a:cxnLst/>
              <a:rect l="l" t="t" r="r" b="b"/>
              <a:pathLst>
                <a:path w="100" h="57" extrusionOk="0">
                  <a:moveTo>
                    <a:pt x="50" y="0"/>
                  </a:moveTo>
                  <a:lnTo>
                    <a:pt x="1" y="29"/>
                  </a:lnTo>
                  <a:lnTo>
                    <a:pt x="50" y="57"/>
                  </a:lnTo>
                  <a:lnTo>
                    <a:pt x="99" y="2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6"/>
            <p:cNvSpPr/>
            <p:nvPr/>
          </p:nvSpPr>
          <p:spPr>
            <a:xfrm>
              <a:off x="1835400" y="1624775"/>
              <a:ext cx="1300" cy="11300"/>
            </a:xfrm>
            <a:custGeom>
              <a:avLst/>
              <a:gdLst/>
              <a:ahLst/>
              <a:cxnLst/>
              <a:rect l="l" t="t" r="r" b="b"/>
              <a:pathLst>
                <a:path w="52" h="452" extrusionOk="0">
                  <a:moveTo>
                    <a:pt x="51" y="1"/>
                  </a:moveTo>
                  <a:lnTo>
                    <a:pt x="2" y="30"/>
                  </a:lnTo>
                  <a:lnTo>
                    <a:pt x="1" y="452"/>
                  </a:lnTo>
                  <a:lnTo>
                    <a:pt x="50" y="42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6"/>
            <p:cNvSpPr/>
            <p:nvPr/>
          </p:nvSpPr>
          <p:spPr>
            <a:xfrm>
              <a:off x="1834175" y="1624825"/>
              <a:ext cx="1300" cy="11250"/>
            </a:xfrm>
            <a:custGeom>
              <a:avLst/>
              <a:gdLst/>
              <a:ahLst/>
              <a:cxnLst/>
              <a:rect l="l" t="t" r="r" b="b"/>
              <a:pathLst>
                <a:path w="52" h="450" extrusionOk="0">
                  <a:moveTo>
                    <a:pt x="2" y="0"/>
                  </a:moveTo>
                  <a:lnTo>
                    <a:pt x="0" y="421"/>
                  </a:lnTo>
                  <a:lnTo>
                    <a:pt x="50" y="450"/>
                  </a:lnTo>
                  <a:lnTo>
                    <a:pt x="51" y="2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6"/>
            <p:cNvSpPr/>
            <p:nvPr/>
          </p:nvSpPr>
          <p:spPr>
            <a:xfrm>
              <a:off x="1836025" y="1616075"/>
              <a:ext cx="9525" cy="16350"/>
            </a:xfrm>
            <a:custGeom>
              <a:avLst/>
              <a:gdLst/>
              <a:ahLst/>
              <a:cxnLst/>
              <a:rect l="l" t="t" r="r" b="b"/>
              <a:pathLst>
                <a:path w="381" h="654" extrusionOk="0">
                  <a:moveTo>
                    <a:pt x="379" y="1"/>
                  </a:moveTo>
                  <a:lnTo>
                    <a:pt x="0" y="218"/>
                  </a:lnTo>
                  <a:lnTo>
                    <a:pt x="2" y="653"/>
                  </a:lnTo>
                  <a:lnTo>
                    <a:pt x="380" y="434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6"/>
            <p:cNvSpPr/>
            <p:nvPr/>
          </p:nvSpPr>
          <p:spPr>
            <a:xfrm>
              <a:off x="1827350" y="1616475"/>
              <a:ext cx="8725" cy="15950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1" y="1"/>
                  </a:moveTo>
                  <a:lnTo>
                    <a:pt x="2" y="436"/>
                  </a:lnTo>
                  <a:lnTo>
                    <a:pt x="349" y="637"/>
                  </a:lnTo>
                  <a:lnTo>
                    <a:pt x="349" y="637"/>
                  </a:lnTo>
                  <a:lnTo>
                    <a:pt x="347" y="2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6"/>
            <p:cNvSpPr/>
            <p:nvPr/>
          </p:nvSpPr>
          <p:spPr>
            <a:xfrm>
              <a:off x="1827350" y="1611050"/>
              <a:ext cx="18150" cy="10500"/>
            </a:xfrm>
            <a:custGeom>
              <a:avLst/>
              <a:gdLst/>
              <a:ahLst/>
              <a:cxnLst/>
              <a:rect l="l" t="t" r="r" b="b"/>
              <a:pathLst>
                <a:path w="726" h="420" extrusionOk="0">
                  <a:moveTo>
                    <a:pt x="379" y="0"/>
                  </a:moveTo>
                  <a:lnTo>
                    <a:pt x="1" y="218"/>
                  </a:lnTo>
                  <a:lnTo>
                    <a:pt x="347" y="419"/>
                  </a:lnTo>
                  <a:lnTo>
                    <a:pt x="726" y="202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magine 10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83D55F9A-B050-40B0-C30D-A190CDE73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553" y="421429"/>
            <a:ext cx="4154932" cy="256515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F685C82-5F6B-021A-5767-CAA69A82A3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5923" y="1576322"/>
            <a:ext cx="4154933" cy="2565152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0"/>
          <p:cNvSpPr txBox="1">
            <a:spLocks noGrp="1"/>
          </p:cNvSpPr>
          <p:nvPr>
            <p:ph type="subTitle" idx="1"/>
          </p:nvPr>
        </p:nvSpPr>
        <p:spPr>
          <a:xfrm>
            <a:off x="5478450" y="2391650"/>
            <a:ext cx="2891400" cy="22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Prima di </a:t>
            </a:r>
            <a:r>
              <a:rPr lang="en" dirty="0" err="1"/>
              <a:t>effettuare</a:t>
            </a:r>
            <a:r>
              <a:rPr lang="en" dirty="0"/>
              <a:t> </a:t>
            </a:r>
            <a:r>
              <a:rPr lang="en" dirty="0" err="1"/>
              <a:t>l’analisi</a:t>
            </a:r>
            <a:r>
              <a:rPr lang="en" dirty="0"/>
              <a:t>, </a:t>
            </a:r>
            <a:r>
              <a:rPr lang="en" dirty="0" err="1"/>
              <a:t>è</a:t>
            </a:r>
            <a:r>
              <a:rPr lang="en" dirty="0"/>
              <a:t> </a:t>
            </a:r>
            <a:r>
              <a:rPr lang="en" dirty="0" err="1"/>
              <a:t>stato</a:t>
            </a:r>
            <a:r>
              <a:rPr lang="en" dirty="0"/>
              <a:t> </a:t>
            </a:r>
            <a:r>
              <a:rPr lang="en" dirty="0" err="1"/>
              <a:t>opportun</a:t>
            </a:r>
            <a:r>
              <a:rPr lang="it-IT" dirty="0"/>
              <a:t>o dividere il dataset e l’approccio utilizzato è stato quello del </a:t>
            </a:r>
            <a:r>
              <a:rPr lang="it-IT" b="1" dirty="0"/>
              <a:t>k-</a:t>
            </a:r>
            <a:r>
              <a:rPr lang="it-IT" b="1" dirty="0" err="1"/>
              <a:t>fold</a:t>
            </a:r>
            <a:r>
              <a:rPr lang="it-IT" b="1" dirty="0"/>
              <a:t> cross </a:t>
            </a:r>
            <a:r>
              <a:rPr lang="it-IT" b="1" dirty="0" err="1"/>
              <a:t>validation</a:t>
            </a:r>
            <a:r>
              <a:rPr lang="it-IT" dirty="0"/>
              <a:t>.</a:t>
            </a:r>
            <a:endParaRPr dirty="0"/>
          </a:p>
        </p:txBody>
      </p:sp>
      <p:grpSp>
        <p:nvGrpSpPr>
          <p:cNvPr id="697" name="Google Shape;697;p30"/>
          <p:cNvGrpSpPr/>
          <p:nvPr/>
        </p:nvGrpSpPr>
        <p:grpSpPr>
          <a:xfrm>
            <a:off x="685114" y="1227993"/>
            <a:ext cx="4940873" cy="4481934"/>
            <a:chOff x="2319050" y="553125"/>
            <a:chExt cx="1033850" cy="937800"/>
          </a:xfrm>
        </p:grpSpPr>
        <p:sp>
          <p:nvSpPr>
            <p:cNvPr id="698" name="Google Shape;698;p30"/>
            <p:cNvSpPr/>
            <p:nvPr/>
          </p:nvSpPr>
          <p:spPr>
            <a:xfrm>
              <a:off x="2319075" y="611775"/>
              <a:ext cx="1033825" cy="879125"/>
            </a:xfrm>
            <a:custGeom>
              <a:avLst/>
              <a:gdLst/>
              <a:ahLst/>
              <a:cxnLst/>
              <a:rect l="l" t="t" r="r" b="b"/>
              <a:pathLst>
                <a:path w="41353" h="35165" extrusionOk="0">
                  <a:moveTo>
                    <a:pt x="18090" y="0"/>
                  </a:moveTo>
                  <a:lnTo>
                    <a:pt x="15505" y="1492"/>
                  </a:lnTo>
                  <a:lnTo>
                    <a:pt x="14989" y="1791"/>
                  </a:lnTo>
                  <a:lnTo>
                    <a:pt x="14989" y="3582"/>
                  </a:lnTo>
                  <a:lnTo>
                    <a:pt x="14265" y="3998"/>
                  </a:lnTo>
                  <a:cubicBezTo>
                    <a:pt x="14345" y="3852"/>
                    <a:pt x="14393" y="3656"/>
                    <a:pt x="14393" y="3440"/>
                  </a:cubicBezTo>
                  <a:lnTo>
                    <a:pt x="14393" y="3427"/>
                  </a:lnTo>
                  <a:lnTo>
                    <a:pt x="14393" y="3421"/>
                  </a:lnTo>
                  <a:lnTo>
                    <a:pt x="14393" y="3408"/>
                  </a:lnTo>
                  <a:lnTo>
                    <a:pt x="14393" y="3401"/>
                  </a:lnTo>
                  <a:lnTo>
                    <a:pt x="14393" y="3386"/>
                  </a:lnTo>
                  <a:lnTo>
                    <a:pt x="14393" y="3379"/>
                  </a:lnTo>
                  <a:lnTo>
                    <a:pt x="14393" y="3363"/>
                  </a:lnTo>
                  <a:lnTo>
                    <a:pt x="14393" y="3357"/>
                  </a:lnTo>
                  <a:cubicBezTo>
                    <a:pt x="14371" y="2838"/>
                    <a:pt x="14166" y="1581"/>
                    <a:pt x="13917" y="1581"/>
                  </a:cubicBezTo>
                  <a:cubicBezTo>
                    <a:pt x="13653" y="1581"/>
                    <a:pt x="13440" y="2989"/>
                    <a:pt x="13440" y="3441"/>
                  </a:cubicBezTo>
                  <a:cubicBezTo>
                    <a:pt x="13440" y="3846"/>
                    <a:pt x="13611" y="4181"/>
                    <a:pt x="13836" y="4247"/>
                  </a:cubicBezTo>
                  <a:lnTo>
                    <a:pt x="13440" y="4477"/>
                  </a:lnTo>
                  <a:lnTo>
                    <a:pt x="9303" y="2088"/>
                  </a:lnTo>
                  <a:lnTo>
                    <a:pt x="5169" y="4477"/>
                  </a:lnTo>
                  <a:lnTo>
                    <a:pt x="5169" y="9250"/>
                  </a:lnTo>
                  <a:lnTo>
                    <a:pt x="4855" y="9431"/>
                  </a:lnTo>
                  <a:cubicBezTo>
                    <a:pt x="4776" y="8862"/>
                    <a:pt x="4615" y="8163"/>
                    <a:pt x="4429" y="8163"/>
                  </a:cubicBezTo>
                  <a:cubicBezTo>
                    <a:pt x="4293" y="8163"/>
                    <a:pt x="4170" y="8538"/>
                    <a:pt x="4083" y="8965"/>
                  </a:cubicBezTo>
                  <a:cubicBezTo>
                    <a:pt x="3965" y="8071"/>
                    <a:pt x="3711" y="6929"/>
                    <a:pt x="3415" y="6929"/>
                  </a:cubicBezTo>
                  <a:cubicBezTo>
                    <a:pt x="3009" y="6929"/>
                    <a:pt x="2680" y="9098"/>
                    <a:pt x="2680" y="9794"/>
                  </a:cubicBezTo>
                  <a:cubicBezTo>
                    <a:pt x="2680" y="10097"/>
                    <a:pt x="2741" y="10374"/>
                    <a:pt x="2846" y="10592"/>
                  </a:cubicBezTo>
                  <a:lnTo>
                    <a:pt x="836" y="11752"/>
                  </a:lnTo>
                  <a:lnTo>
                    <a:pt x="836" y="11636"/>
                  </a:lnTo>
                  <a:cubicBezTo>
                    <a:pt x="1061" y="11569"/>
                    <a:pt x="1232" y="11232"/>
                    <a:pt x="1232" y="10829"/>
                  </a:cubicBezTo>
                  <a:lnTo>
                    <a:pt x="1232" y="10815"/>
                  </a:lnTo>
                  <a:lnTo>
                    <a:pt x="1232" y="10810"/>
                  </a:lnTo>
                  <a:lnTo>
                    <a:pt x="1232" y="10796"/>
                  </a:lnTo>
                  <a:lnTo>
                    <a:pt x="1232" y="10789"/>
                  </a:lnTo>
                  <a:lnTo>
                    <a:pt x="1232" y="10774"/>
                  </a:lnTo>
                  <a:lnTo>
                    <a:pt x="1232" y="10767"/>
                  </a:lnTo>
                  <a:lnTo>
                    <a:pt x="1232" y="10751"/>
                  </a:lnTo>
                  <a:lnTo>
                    <a:pt x="1232" y="10745"/>
                  </a:lnTo>
                  <a:cubicBezTo>
                    <a:pt x="1232" y="10739"/>
                    <a:pt x="1232" y="10734"/>
                    <a:pt x="1230" y="10728"/>
                  </a:cubicBezTo>
                  <a:cubicBezTo>
                    <a:pt x="1204" y="10197"/>
                    <a:pt x="1001" y="8969"/>
                    <a:pt x="755" y="8969"/>
                  </a:cubicBezTo>
                  <a:cubicBezTo>
                    <a:pt x="492" y="8969"/>
                    <a:pt x="278" y="10377"/>
                    <a:pt x="278" y="10829"/>
                  </a:cubicBezTo>
                  <a:cubicBezTo>
                    <a:pt x="278" y="11248"/>
                    <a:pt x="462" y="11594"/>
                    <a:pt x="698" y="11641"/>
                  </a:cubicBezTo>
                  <a:lnTo>
                    <a:pt x="698" y="11833"/>
                  </a:lnTo>
                  <a:lnTo>
                    <a:pt x="1" y="12236"/>
                  </a:lnTo>
                  <a:lnTo>
                    <a:pt x="1" y="14276"/>
                  </a:lnTo>
                  <a:lnTo>
                    <a:pt x="8570" y="19224"/>
                  </a:lnTo>
                  <a:lnTo>
                    <a:pt x="4133" y="21785"/>
                  </a:lnTo>
                  <a:lnTo>
                    <a:pt x="4133" y="23825"/>
                  </a:lnTo>
                  <a:lnTo>
                    <a:pt x="11671" y="28176"/>
                  </a:lnTo>
                  <a:lnTo>
                    <a:pt x="11369" y="28350"/>
                  </a:lnTo>
                  <a:lnTo>
                    <a:pt x="11369" y="29196"/>
                  </a:lnTo>
                  <a:lnTo>
                    <a:pt x="11371" y="30389"/>
                  </a:lnTo>
                  <a:lnTo>
                    <a:pt x="19640" y="35164"/>
                  </a:lnTo>
                  <a:lnTo>
                    <a:pt x="27912" y="30389"/>
                  </a:lnTo>
                  <a:lnTo>
                    <a:pt x="29979" y="31583"/>
                  </a:lnTo>
                  <a:lnTo>
                    <a:pt x="40318" y="25614"/>
                  </a:lnTo>
                  <a:lnTo>
                    <a:pt x="40318" y="24769"/>
                  </a:lnTo>
                  <a:lnTo>
                    <a:pt x="40318" y="23575"/>
                  </a:lnTo>
                  <a:lnTo>
                    <a:pt x="40018" y="23401"/>
                  </a:lnTo>
                  <a:lnTo>
                    <a:pt x="40320" y="23227"/>
                  </a:lnTo>
                  <a:lnTo>
                    <a:pt x="40320" y="22382"/>
                  </a:lnTo>
                  <a:lnTo>
                    <a:pt x="40320" y="21189"/>
                  </a:lnTo>
                  <a:lnTo>
                    <a:pt x="40018" y="21015"/>
                  </a:lnTo>
                  <a:lnTo>
                    <a:pt x="41352" y="20243"/>
                  </a:lnTo>
                  <a:lnTo>
                    <a:pt x="41351" y="19398"/>
                  </a:lnTo>
                  <a:lnTo>
                    <a:pt x="41349" y="18204"/>
                  </a:lnTo>
                  <a:lnTo>
                    <a:pt x="38436" y="16522"/>
                  </a:lnTo>
                  <a:cubicBezTo>
                    <a:pt x="38338" y="15945"/>
                    <a:pt x="38177" y="15356"/>
                    <a:pt x="37995" y="15356"/>
                  </a:cubicBezTo>
                  <a:cubicBezTo>
                    <a:pt x="37895" y="15356"/>
                    <a:pt x="37801" y="15538"/>
                    <a:pt x="37720" y="15796"/>
                  </a:cubicBezTo>
                  <a:cubicBezTo>
                    <a:pt x="37624" y="15184"/>
                    <a:pt x="37455" y="14510"/>
                    <a:pt x="37260" y="14510"/>
                  </a:cubicBezTo>
                  <a:cubicBezTo>
                    <a:pt x="37086" y="14510"/>
                    <a:pt x="36932" y="15046"/>
                    <a:pt x="36832" y="15597"/>
                  </a:cubicBezTo>
                  <a:lnTo>
                    <a:pt x="36181" y="15222"/>
                  </a:lnTo>
                  <a:lnTo>
                    <a:pt x="36181" y="14025"/>
                  </a:lnTo>
                  <a:lnTo>
                    <a:pt x="32047" y="11638"/>
                  </a:lnTo>
                  <a:lnTo>
                    <a:pt x="31013" y="12236"/>
                  </a:lnTo>
                  <a:lnTo>
                    <a:pt x="29978" y="11638"/>
                  </a:lnTo>
                  <a:lnTo>
                    <a:pt x="27954" y="10470"/>
                  </a:lnTo>
                  <a:cubicBezTo>
                    <a:pt x="27885" y="10259"/>
                    <a:pt x="27807" y="10117"/>
                    <a:pt x="27723" y="10117"/>
                  </a:cubicBezTo>
                  <a:cubicBezTo>
                    <a:pt x="27672" y="10117"/>
                    <a:pt x="27624" y="10168"/>
                    <a:pt x="27580" y="10252"/>
                  </a:cubicBezTo>
                  <a:lnTo>
                    <a:pt x="26878" y="9848"/>
                  </a:lnTo>
                  <a:lnTo>
                    <a:pt x="24811" y="6266"/>
                  </a:lnTo>
                  <a:lnTo>
                    <a:pt x="22744" y="7461"/>
                  </a:lnTo>
                  <a:lnTo>
                    <a:pt x="18527" y="5026"/>
                  </a:lnTo>
                  <a:cubicBezTo>
                    <a:pt x="18396" y="4436"/>
                    <a:pt x="18219" y="3946"/>
                    <a:pt x="18026" y="3946"/>
                  </a:cubicBezTo>
                  <a:cubicBezTo>
                    <a:pt x="17892" y="3946"/>
                    <a:pt x="17767" y="4182"/>
                    <a:pt x="17658" y="4524"/>
                  </a:cubicBezTo>
                  <a:lnTo>
                    <a:pt x="16540" y="3879"/>
                  </a:lnTo>
                  <a:lnTo>
                    <a:pt x="18606" y="2686"/>
                  </a:lnTo>
                  <a:lnTo>
                    <a:pt x="18606" y="299"/>
                  </a:lnTo>
                  <a:lnTo>
                    <a:pt x="1809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3275325" y="1088000"/>
              <a:ext cx="77525" cy="59750"/>
            </a:xfrm>
            <a:custGeom>
              <a:avLst/>
              <a:gdLst/>
              <a:ahLst/>
              <a:cxnLst/>
              <a:rect l="l" t="t" r="r" b="b"/>
              <a:pathLst>
                <a:path w="3101" h="2390" extrusionOk="0">
                  <a:moveTo>
                    <a:pt x="3099" y="1"/>
                  </a:moveTo>
                  <a:lnTo>
                    <a:pt x="1" y="1792"/>
                  </a:lnTo>
                  <a:lnTo>
                    <a:pt x="1035" y="2389"/>
                  </a:lnTo>
                  <a:lnTo>
                    <a:pt x="1035" y="2388"/>
                  </a:lnTo>
                  <a:lnTo>
                    <a:pt x="3101" y="1194"/>
                  </a:lnTo>
                  <a:lnTo>
                    <a:pt x="3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2319050" y="714950"/>
              <a:ext cx="1033775" cy="746100"/>
            </a:xfrm>
            <a:custGeom>
              <a:avLst/>
              <a:gdLst/>
              <a:ahLst/>
              <a:cxnLst/>
              <a:rect l="l" t="t" r="r" b="b"/>
              <a:pathLst>
                <a:path w="41351" h="29844" extrusionOk="0">
                  <a:moveTo>
                    <a:pt x="15507" y="0"/>
                  </a:moveTo>
                  <a:lnTo>
                    <a:pt x="0" y="8954"/>
                  </a:lnTo>
                  <a:lnTo>
                    <a:pt x="10338" y="14923"/>
                  </a:lnTo>
                  <a:lnTo>
                    <a:pt x="9304" y="15520"/>
                  </a:lnTo>
                  <a:lnTo>
                    <a:pt x="9302" y="15520"/>
                  </a:lnTo>
                  <a:lnTo>
                    <a:pt x="4134" y="18504"/>
                  </a:lnTo>
                  <a:lnTo>
                    <a:pt x="13439" y="23875"/>
                  </a:lnTo>
                  <a:lnTo>
                    <a:pt x="12405" y="24473"/>
                  </a:lnTo>
                  <a:lnTo>
                    <a:pt x="11370" y="25069"/>
                  </a:lnTo>
                  <a:lnTo>
                    <a:pt x="19641" y="29844"/>
                  </a:lnTo>
                  <a:lnTo>
                    <a:pt x="27911" y="25069"/>
                  </a:lnTo>
                  <a:lnTo>
                    <a:pt x="29979" y="26264"/>
                  </a:lnTo>
                  <a:lnTo>
                    <a:pt x="40319" y="20294"/>
                  </a:lnTo>
                  <a:lnTo>
                    <a:pt x="39286" y="19698"/>
                  </a:lnTo>
                  <a:lnTo>
                    <a:pt x="38250" y="19100"/>
                  </a:lnTo>
                  <a:lnTo>
                    <a:pt x="40319" y="17907"/>
                  </a:lnTo>
                  <a:lnTo>
                    <a:pt x="39286" y="17311"/>
                  </a:lnTo>
                  <a:lnTo>
                    <a:pt x="38252" y="16714"/>
                  </a:lnTo>
                  <a:lnTo>
                    <a:pt x="41350" y="14923"/>
                  </a:lnTo>
                  <a:lnTo>
                    <a:pt x="29979" y="8357"/>
                  </a:lnTo>
                  <a:lnTo>
                    <a:pt x="15507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3275300" y="1162600"/>
              <a:ext cx="51750" cy="44800"/>
            </a:xfrm>
            <a:custGeom>
              <a:avLst/>
              <a:gdLst/>
              <a:ahLst/>
              <a:cxnLst/>
              <a:rect l="l" t="t" r="r" b="b"/>
              <a:pathLst>
                <a:path w="2070" h="1792" extrusionOk="0">
                  <a:moveTo>
                    <a:pt x="2069" y="1"/>
                  </a:moveTo>
                  <a:lnTo>
                    <a:pt x="0" y="1194"/>
                  </a:lnTo>
                  <a:lnTo>
                    <a:pt x="1036" y="1792"/>
                  </a:lnTo>
                  <a:lnTo>
                    <a:pt x="2069" y="1194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3068500" y="1222275"/>
              <a:ext cx="258550" cy="179125"/>
            </a:xfrm>
            <a:custGeom>
              <a:avLst/>
              <a:gdLst/>
              <a:ahLst/>
              <a:cxnLst/>
              <a:rect l="l" t="t" r="r" b="b"/>
              <a:pathLst>
                <a:path w="10342" h="7165" extrusionOk="0">
                  <a:moveTo>
                    <a:pt x="10341" y="1"/>
                  </a:moveTo>
                  <a:lnTo>
                    <a:pt x="1" y="5971"/>
                  </a:lnTo>
                  <a:lnTo>
                    <a:pt x="2" y="7164"/>
                  </a:lnTo>
                  <a:lnTo>
                    <a:pt x="10341" y="1196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3016825" y="1341650"/>
              <a:ext cx="51750" cy="59750"/>
            </a:xfrm>
            <a:custGeom>
              <a:avLst/>
              <a:gdLst/>
              <a:ahLst/>
              <a:cxnLst/>
              <a:rect l="l" t="t" r="r" b="b"/>
              <a:pathLst>
                <a:path w="2070" h="2390" extrusionOk="0">
                  <a:moveTo>
                    <a:pt x="0" y="1"/>
                  </a:moveTo>
                  <a:lnTo>
                    <a:pt x="2" y="1196"/>
                  </a:lnTo>
                  <a:lnTo>
                    <a:pt x="2069" y="2389"/>
                  </a:lnTo>
                  <a:lnTo>
                    <a:pt x="2068" y="11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2810075" y="1341650"/>
              <a:ext cx="206800" cy="149275"/>
            </a:xfrm>
            <a:custGeom>
              <a:avLst/>
              <a:gdLst/>
              <a:ahLst/>
              <a:cxnLst/>
              <a:rect l="l" t="t" r="r" b="b"/>
              <a:pathLst>
                <a:path w="8272" h="5971" extrusionOk="0">
                  <a:moveTo>
                    <a:pt x="8270" y="1"/>
                  </a:moveTo>
                  <a:lnTo>
                    <a:pt x="0" y="4776"/>
                  </a:lnTo>
                  <a:lnTo>
                    <a:pt x="0" y="5971"/>
                  </a:lnTo>
                  <a:lnTo>
                    <a:pt x="8272" y="1196"/>
                  </a:lnTo>
                  <a:lnTo>
                    <a:pt x="8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2603300" y="1341650"/>
              <a:ext cx="206800" cy="149275"/>
            </a:xfrm>
            <a:custGeom>
              <a:avLst/>
              <a:gdLst/>
              <a:ahLst/>
              <a:cxnLst/>
              <a:rect l="l" t="t" r="r" b="b"/>
              <a:pathLst>
                <a:path w="8272" h="5971" extrusionOk="0">
                  <a:moveTo>
                    <a:pt x="0" y="1"/>
                  </a:moveTo>
                  <a:lnTo>
                    <a:pt x="2" y="1196"/>
                  </a:lnTo>
                  <a:lnTo>
                    <a:pt x="8271" y="5971"/>
                  </a:lnTo>
                  <a:lnTo>
                    <a:pt x="8271" y="47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2422400" y="1177550"/>
              <a:ext cx="232650" cy="149225"/>
            </a:xfrm>
            <a:custGeom>
              <a:avLst/>
              <a:gdLst/>
              <a:ahLst/>
              <a:cxnLst/>
              <a:rect l="l" t="t" r="r" b="b"/>
              <a:pathLst>
                <a:path w="9306" h="5969" extrusionOk="0">
                  <a:moveTo>
                    <a:pt x="0" y="0"/>
                  </a:moveTo>
                  <a:lnTo>
                    <a:pt x="0" y="1194"/>
                  </a:lnTo>
                  <a:lnTo>
                    <a:pt x="8271" y="5969"/>
                  </a:lnTo>
                  <a:lnTo>
                    <a:pt x="9305" y="5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2319050" y="938800"/>
              <a:ext cx="258450" cy="164175"/>
            </a:xfrm>
            <a:custGeom>
              <a:avLst/>
              <a:gdLst/>
              <a:ahLst/>
              <a:cxnLst/>
              <a:rect l="l" t="t" r="r" b="b"/>
              <a:pathLst>
                <a:path w="10338" h="6567" extrusionOk="0">
                  <a:moveTo>
                    <a:pt x="0" y="0"/>
                  </a:moveTo>
                  <a:lnTo>
                    <a:pt x="0" y="1194"/>
                  </a:lnTo>
                  <a:lnTo>
                    <a:pt x="9302" y="6566"/>
                  </a:lnTo>
                  <a:lnTo>
                    <a:pt x="9304" y="6566"/>
                  </a:lnTo>
                  <a:lnTo>
                    <a:pt x="10338" y="5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3275325" y="1066875"/>
              <a:ext cx="77525" cy="59700"/>
            </a:xfrm>
            <a:custGeom>
              <a:avLst/>
              <a:gdLst/>
              <a:ahLst/>
              <a:cxnLst/>
              <a:rect l="l" t="t" r="r" b="b"/>
              <a:pathLst>
                <a:path w="3101" h="2388" extrusionOk="0">
                  <a:moveTo>
                    <a:pt x="3099" y="0"/>
                  </a:moveTo>
                  <a:lnTo>
                    <a:pt x="1" y="1790"/>
                  </a:lnTo>
                  <a:lnTo>
                    <a:pt x="1035" y="2387"/>
                  </a:lnTo>
                  <a:lnTo>
                    <a:pt x="3101" y="1194"/>
                  </a:lnTo>
                  <a:lnTo>
                    <a:pt x="3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2319050" y="693800"/>
              <a:ext cx="1033775" cy="746125"/>
            </a:xfrm>
            <a:custGeom>
              <a:avLst/>
              <a:gdLst/>
              <a:ahLst/>
              <a:cxnLst/>
              <a:rect l="l" t="t" r="r" b="b"/>
              <a:pathLst>
                <a:path w="41351" h="29845" extrusionOk="0">
                  <a:moveTo>
                    <a:pt x="15507" y="1"/>
                  </a:moveTo>
                  <a:lnTo>
                    <a:pt x="0" y="8955"/>
                  </a:lnTo>
                  <a:lnTo>
                    <a:pt x="10338" y="14923"/>
                  </a:lnTo>
                  <a:lnTo>
                    <a:pt x="9304" y="15521"/>
                  </a:lnTo>
                  <a:lnTo>
                    <a:pt x="9302" y="15521"/>
                  </a:lnTo>
                  <a:lnTo>
                    <a:pt x="4134" y="18505"/>
                  </a:lnTo>
                  <a:lnTo>
                    <a:pt x="13439" y="23876"/>
                  </a:lnTo>
                  <a:lnTo>
                    <a:pt x="12405" y="24474"/>
                  </a:lnTo>
                  <a:lnTo>
                    <a:pt x="11370" y="25069"/>
                  </a:lnTo>
                  <a:lnTo>
                    <a:pt x="19641" y="29845"/>
                  </a:lnTo>
                  <a:lnTo>
                    <a:pt x="27911" y="25069"/>
                  </a:lnTo>
                  <a:lnTo>
                    <a:pt x="29979" y="26263"/>
                  </a:lnTo>
                  <a:lnTo>
                    <a:pt x="40319" y="20294"/>
                  </a:lnTo>
                  <a:lnTo>
                    <a:pt x="39286" y="19698"/>
                  </a:lnTo>
                  <a:lnTo>
                    <a:pt x="38250" y="19101"/>
                  </a:lnTo>
                  <a:lnTo>
                    <a:pt x="40319" y="17906"/>
                  </a:lnTo>
                  <a:lnTo>
                    <a:pt x="39286" y="17310"/>
                  </a:lnTo>
                  <a:lnTo>
                    <a:pt x="38252" y="16713"/>
                  </a:lnTo>
                  <a:lnTo>
                    <a:pt x="41350" y="14923"/>
                  </a:lnTo>
                  <a:lnTo>
                    <a:pt x="29979" y="8357"/>
                  </a:lnTo>
                  <a:lnTo>
                    <a:pt x="1550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3275300" y="1141450"/>
              <a:ext cx="51750" cy="44825"/>
            </a:xfrm>
            <a:custGeom>
              <a:avLst/>
              <a:gdLst/>
              <a:ahLst/>
              <a:cxnLst/>
              <a:rect l="l" t="t" r="r" b="b"/>
              <a:pathLst>
                <a:path w="2070" h="1793" extrusionOk="0">
                  <a:moveTo>
                    <a:pt x="2069" y="0"/>
                  </a:moveTo>
                  <a:lnTo>
                    <a:pt x="0" y="1195"/>
                  </a:lnTo>
                  <a:lnTo>
                    <a:pt x="1036" y="1792"/>
                  </a:lnTo>
                  <a:lnTo>
                    <a:pt x="2069" y="1195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3068500" y="1201150"/>
              <a:ext cx="258550" cy="179100"/>
            </a:xfrm>
            <a:custGeom>
              <a:avLst/>
              <a:gdLst/>
              <a:ahLst/>
              <a:cxnLst/>
              <a:rect l="l" t="t" r="r" b="b"/>
              <a:pathLst>
                <a:path w="10342" h="7164" extrusionOk="0">
                  <a:moveTo>
                    <a:pt x="10341" y="0"/>
                  </a:moveTo>
                  <a:lnTo>
                    <a:pt x="1" y="5969"/>
                  </a:lnTo>
                  <a:lnTo>
                    <a:pt x="2" y="7164"/>
                  </a:lnTo>
                  <a:lnTo>
                    <a:pt x="10341" y="1194"/>
                  </a:lnTo>
                  <a:lnTo>
                    <a:pt x="10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3016825" y="1320525"/>
              <a:ext cx="51750" cy="59725"/>
            </a:xfrm>
            <a:custGeom>
              <a:avLst/>
              <a:gdLst/>
              <a:ahLst/>
              <a:cxnLst/>
              <a:rect l="l" t="t" r="r" b="b"/>
              <a:pathLst>
                <a:path w="2070" h="2389" extrusionOk="0">
                  <a:moveTo>
                    <a:pt x="0" y="0"/>
                  </a:moveTo>
                  <a:lnTo>
                    <a:pt x="2" y="1194"/>
                  </a:lnTo>
                  <a:lnTo>
                    <a:pt x="2069" y="2389"/>
                  </a:lnTo>
                  <a:lnTo>
                    <a:pt x="2068" y="1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2810075" y="1320525"/>
              <a:ext cx="206800" cy="149225"/>
            </a:xfrm>
            <a:custGeom>
              <a:avLst/>
              <a:gdLst/>
              <a:ahLst/>
              <a:cxnLst/>
              <a:rect l="l" t="t" r="r" b="b"/>
              <a:pathLst>
                <a:path w="8272" h="5969" extrusionOk="0">
                  <a:moveTo>
                    <a:pt x="8270" y="0"/>
                  </a:moveTo>
                  <a:lnTo>
                    <a:pt x="0" y="4776"/>
                  </a:lnTo>
                  <a:lnTo>
                    <a:pt x="0" y="5969"/>
                  </a:lnTo>
                  <a:lnTo>
                    <a:pt x="8272" y="1194"/>
                  </a:lnTo>
                  <a:lnTo>
                    <a:pt x="82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2603300" y="1320525"/>
              <a:ext cx="206800" cy="149225"/>
            </a:xfrm>
            <a:custGeom>
              <a:avLst/>
              <a:gdLst/>
              <a:ahLst/>
              <a:cxnLst/>
              <a:rect l="l" t="t" r="r" b="b"/>
              <a:pathLst>
                <a:path w="8272" h="5969" extrusionOk="0">
                  <a:moveTo>
                    <a:pt x="0" y="0"/>
                  </a:moveTo>
                  <a:lnTo>
                    <a:pt x="2" y="1194"/>
                  </a:lnTo>
                  <a:lnTo>
                    <a:pt x="8271" y="5969"/>
                  </a:lnTo>
                  <a:lnTo>
                    <a:pt x="8271" y="4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2422400" y="1156425"/>
              <a:ext cx="232650" cy="149225"/>
            </a:xfrm>
            <a:custGeom>
              <a:avLst/>
              <a:gdLst/>
              <a:ahLst/>
              <a:cxnLst/>
              <a:rect l="l" t="t" r="r" b="b"/>
              <a:pathLst>
                <a:path w="9306" h="5969" extrusionOk="0">
                  <a:moveTo>
                    <a:pt x="0" y="0"/>
                  </a:moveTo>
                  <a:lnTo>
                    <a:pt x="0" y="1193"/>
                  </a:lnTo>
                  <a:lnTo>
                    <a:pt x="8271" y="5969"/>
                  </a:lnTo>
                  <a:lnTo>
                    <a:pt x="9305" y="5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2319050" y="917650"/>
              <a:ext cx="258450" cy="164175"/>
            </a:xfrm>
            <a:custGeom>
              <a:avLst/>
              <a:gdLst/>
              <a:ahLst/>
              <a:cxnLst/>
              <a:rect l="l" t="t" r="r" b="b"/>
              <a:pathLst>
                <a:path w="10338" h="6567" extrusionOk="0">
                  <a:moveTo>
                    <a:pt x="0" y="1"/>
                  </a:moveTo>
                  <a:lnTo>
                    <a:pt x="0" y="1194"/>
                  </a:lnTo>
                  <a:lnTo>
                    <a:pt x="9302" y="6567"/>
                  </a:lnTo>
                  <a:lnTo>
                    <a:pt x="9304" y="6567"/>
                  </a:lnTo>
                  <a:lnTo>
                    <a:pt x="10338" y="59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2336475" y="892975"/>
              <a:ext cx="3500" cy="28100"/>
            </a:xfrm>
            <a:custGeom>
              <a:avLst/>
              <a:gdLst/>
              <a:ahLst/>
              <a:cxnLst/>
              <a:rect l="l" t="t" r="r" b="b"/>
              <a:pathLst>
                <a:path w="140" h="1124" extrusionOk="0">
                  <a:moveTo>
                    <a:pt x="140" y="0"/>
                  </a:moveTo>
                  <a:lnTo>
                    <a:pt x="1" y="80"/>
                  </a:lnTo>
                  <a:lnTo>
                    <a:pt x="1" y="1063"/>
                  </a:lnTo>
                  <a:cubicBezTo>
                    <a:pt x="1" y="1099"/>
                    <a:pt x="29" y="1123"/>
                    <a:pt x="60" y="1123"/>
                  </a:cubicBezTo>
                  <a:cubicBezTo>
                    <a:pt x="70" y="1123"/>
                    <a:pt x="80" y="1121"/>
                    <a:pt x="89" y="1115"/>
                  </a:cubicBezTo>
                  <a:lnTo>
                    <a:pt x="140" y="108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2325975" y="835975"/>
              <a:ext cx="23900" cy="67000"/>
            </a:xfrm>
            <a:custGeom>
              <a:avLst/>
              <a:gdLst/>
              <a:ahLst/>
              <a:cxnLst/>
              <a:rect l="l" t="t" r="r" b="b"/>
              <a:pathLst>
                <a:path w="956" h="2680" extrusionOk="0">
                  <a:moveTo>
                    <a:pt x="477" y="1"/>
                  </a:moveTo>
                  <a:cubicBezTo>
                    <a:pt x="213" y="1"/>
                    <a:pt x="0" y="1409"/>
                    <a:pt x="0" y="1861"/>
                  </a:cubicBezTo>
                  <a:cubicBezTo>
                    <a:pt x="0" y="2312"/>
                    <a:pt x="213" y="2679"/>
                    <a:pt x="477" y="2679"/>
                  </a:cubicBezTo>
                  <a:cubicBezTo>
                    <a:pt x="741" y="2679"/>
                    <a:pt x="956" y="2312"/>
                    <a:pt x="956" y="1861"/>
                  </a:cubicBezTo>
                  <a:cubicBezTo>
                    <a:pt x="956" y="1409"/>
                    <a:pt x="741" y="1"/>
                    <a:pt x="47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2329950" y="838350"/>
              <a:ext cx="19925" cy="64625"/>
            </a:xfrm>
            <a:custGeom>
              <a:avLst/>
              <a:gdLst/>
              <a:ahLst/>
              <a:cxnLst/>
              <a:rect l="l" t="t" r="r" b="b"/>
              <a:pathLst>
                <a:path w="797" h="2585" extrusionOk="0">
                  <a:moveTo>
                    <a:pt x="436" y="0"/>
                  </a:moveTo>
                  <a:lnTo>
                    <a:pt x="436" y="0"/>
                  </a:lnTo>
                  <a:cubicBezTo>
                    <a:pt x="521" y="276"/>
                    <a:pt x="565" y="561"/>
                    <a:pt x="563" y="850"/>
                  </a:cubicBezTo>
                  <a:cubicBezTo>
                    <a:pt x="563" y="1553"/>
                    <a:pt x="328" y="2151"/>
                    <a:pt x="1" y="2374"/>
                  </a:cubicBezTo>
                  <a:cubicBezTo>
                    <a:pt x="86" y="2503"/>
                    <a:pt x="196" y="2584"/>
                    <a:pt x="318" y="2584"/>
                  </a:cubicBezTo>
                  <a:cubicBezTo>
                    <a:pt x="582" y="2584"/>
                    <a:pt x="797" y="2217"/>
                    <a:pt x="797" y="1766"/>
                  </a:cubicBezTo>
                  <a:cubicBezTo>
                    <a:pt x="797" y="1383"/>
                    <a:pt x="643" y="321"/>
                    <a:pt x="4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2732525" y="828125"/>
              <a:ext cx="310175" cy="179075"/>
            </a:xfrm>
            <a:custGeom>
              <a:avLst/>
              <a:gdLst/>
              <a:ahLst/>
              <a:cxnLst/>
              <a:rect l="l" t="t" r="r" b="b"/>
              <a:pathLst>
                <a:path w="12407" h="7163" extrusionOk="0">
                  <a:moveTo>
                    <a:pt x="6204" y="0"/>
                  </a:moveTo>
                  <a:lnTo>
                    <a:pt x="1" y="3582"/>
                  </a:lnTo>
                  <a:lnTo>
                    <a:pt x="6204" y="7162"/>
                  </a:lnTo>
                  <a:lnTo>
                    <a:pt x="12406" y="3582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2835925" y="768400"/>
              <a:ext cx="155100" cy="149275"/>
            </a:xfrm>
            <a:custGeom>
              <a:avLst/>
              <a:gdLst/>
              <a:ahLst/>
              <a:cxnLst/>
              <a:rect l="l" t="t" r="r" b="b"/>
              <a:pathLst>
                <a:path w="6204" h="5971" extrusionOk="0">
                  <a:moveTo>
                    <a:pt x="4136" y="1"/>
                  </a:moveTo>
                  <a:lnTo>
                    <a:pt x="2070" y="1196"/>
                  </a:lnTo>
                  <a:lnTo>
                    <a:pt x="0" y="2389"/>
                  </a:lnTo>
                  <a:lnTo>
                    <a:pt x="2068" y="5971"/>
                  </a:lnTo>
                  <a:lnTo>
                    <a:pt x="6204" y="3583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2887625" y="857950"/>
              <a:ext cx="103400" cy="119400"/>
            </a:xfrm>
            <a:custGeom>
              <a:avLst/>
              <a:gdLst/>
              <a:ahLst/>
              <a:cxnLst/>
              <a:rect l="l" t="t" r="r" b="b"/>
              <a:pathLst>
                <a:path w="4136" h="4776" extrusionOk="0">
                  <a:moveTo>
                    <a:pt x="4136" y="1"/>
                  </a:moveTo>
                  <a:lnTo>
                    <a:pt x="0" y="2389"/>
                  </a:lnTo>
                  <a:lnTo>
                    <a:pt x="2" y="4776"/>
                  </a:lnTo>
                  <a:lnTo>
                    <a:pt x="4136" y="2389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2784225" y="857950"/>
              <a:ext cx="103450" cy="119400"/>
            </a:xfrm>
            <a:custGeom>
              <a:avLst/>
              <a:gdLst/>
              <a:ahLst/>
              <a:cxnLst/>
              <a:rect l="l" t="t" r="r" b="b"/>
              <a:pathLst>
                <a:path w="4138" h="4776" extrusionOk="0">
                  <a:moveTo>
                    <a:pt x="0" y="1"/>
                  </a:moveTo>
                  <a:lnTo>
                    <a:pt x="2" y="2389"/>
                  </a:lnTo>
                  <a:lnTo>
                    <a:pt x="4138" y="4776"/>
                  </a:lnTo>
                  <a:lnTo>
                    <a:pt x="4136" y="23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2784225" y="828125"/>
              <a:ext cx="103425" cy="89550"/>
            </a:xfrm>
            <a:custGeom>
              <a:avLst/>
              <a:gdLst/>
              <a:ahLst/>
              <a:cxnLst/>
              <a:rect l="l" t="t" r="r" b="b"/>
              <a:pathLst>
                <a:path w="4137" h="3582" extrusionOk="0">
                  <a:moveTo>
                    <a:pt x="2068" y="0"/>
                  </a:moveTo>
                  <a:lnTo>
                    <a:pt x="0" y="1194"/>
                  </a:lnTo>
                  <a:lnTo>
                    <a:pt x="4136" y="358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E4252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2706675" y="1260825"/>
              <a:ext cx="206800" cy="119425"/>
            </a:xfrm>
            <a:custGeom>
              <a:avLst/>
              <a:gdLst/>
              <a:ahLst/>
              <a:cxnLst/>
              <a:rect l="l" t="t" r="r" b="b"/>
              <a:pathLst>
                <a:path w="8272" h="4777" extrusionOk="0">
                  <a:moveTo>
                    <a:pt x="4138" y="0"/>
                  </a:moveTo>
                  <a:lnTo>
                    <a:pt x="1" y="2388"/>
                  </a:lnTo>
                  <a:lnTo>
                    <a:pt x="4136" y="4777"/>
                  </a:lnTo>
                  <a:lnTo>
                    <a:pt x="8272" y="2388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2810075" y="1305625"/>
              <a:ext cx="51725" cy="44750"/>
            </a:xfrm>
            <a:custGeom>
              <a:avLst/>
              <a:gdLst/>
              <a:ahLst/>
              <a:cxnLst/>
              <a:rect l="l" t="t" r="r" b="b"/>
              <a:pathLst>
                <a:path w="2069" h="1790" extrusionOk="0">
                  <a:moveTo>
                    <a:pt x="2068" y="1"/>
                  </a:moveTo>
                  <a:lnTo>
                    <a:pt x="0" y="1194"/>
                  </a:lnTo>
                  <a:lnTo>
                    <a:pt x="0" y="1790"/>
                  </a:lnTo>
                  <a:lnTo>
                    <a:pt x="2068" y="596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2758375" y="1275800"/>
              <a:ext cx="103425" cy="59675"/>
            </a:xfrm>
            <a:custGeom>
              <a:avLst/>
              <a:gdLst/>
              <a:ahLst/>
              <a:cxnLst/>
              <a:rect l="l" t="t" r="r" b="b"/>
              <a:pathLst>
                <a:path w="4137" h="2387" extrusionOk="0">
                  <a:moveTo>
                    <a:pt x="2068" y="0"/>
                  </a:moveTo>
                  <a:lnTo>
                    <a:pt x="1" y="1194"/>
                  </a:lnTo>
                  <a:lnTo>
                    <a:pt x="2068" y="2387"/>
                  </a:lnTo>
                  <a:lnTo>
                    <a:pt x="4136" y="1194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2758375" y="1305625"/>
              <a:ext cx="51725" cy="44750"/>
            </a:xfrm>
            <a:custGeom>
              <a:avLst/>
              <a:gdLst/>
              <a:ahLst/>
              <a:cxnLst/>
              <a:rect l="l" t="t" r="r" b="b"/>
              <a:pathLst>
                <a:path w="2069" h="1790" extrusionOk="0">
                  <a:moveTo>
                    <a:pt x="1" y="1"/>
                  </a:moveTo>
                  <a:lnTo>
                    <a:pt x="1" y="596"/>
                  </a:lnTo>
                  <a:lnTo>
                    <a:pt x="2068" y="1790"/>
                  </a:lnTo>
                  <a:lnTo>
                    <a:pt x="2068" y="11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2822975" y="1156425"/>
              <a:ext cx="64675" cy="96975"/>
            </a:xfrm>
            <a:custGeom>
              <a:avLst/>
              <a:gdLst/>
              <a:ahLst/>
              <a:cxnLst/>
              <a:rect l="l" t="t" r="r" b="b"/>
              <a:pathLst>
                <a:path w="2587" h="3879" extrusionOk="0">
                  <a:moveTo>
                    <a:pt x="2586" y="0"/>
                  </a:moveTo>
                  <a:lnTo>
                    <a:pt x="1" y="1492"/>
                  </a:lnTo>
                  <a:lnTo>
                    <a:pt x="1" y="3879"/>
                  </a:lnTo>
                  <a:lnTo>
                    <a:pt x="2586" y="2387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2810075" y="1148950"/>
              <a:ext cx="77575" cy="44800"/>
            </a:xfrm>
            <a:custGeom>
              <a:avLst/>
              <a:gdLst/>
              <a:ahLst/>
              <a:cxnLst/>
              <a:rect l="l" t="t" r="r" b="b"/>
              <a:pathLst>
                <a:path w="3103" h="1792" extrusionOk="0">
                  <a:moveTo>
                    <a:pt x="2584" y="0"/>
                  </a:moveTo>
                  <a:lnTo>
                    <a:pt x="0" y="1492"/>
                  </a:lnTo>
                  <a:lnTo>
                    <a:pt x="517" y="1791"/>
                  </a:lnTo>
                  <a:lnTo>
                    <a:pt x="3102" y="299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2810075" y="1193725"/>
              <a:ext cx="12925" cy="119350"/>
            </a:xfrm>
            <a:custGeom>
              <a:avLst/>
              <a:gdLst/>
              <a:ahLst/>
              <a:cxnLst/>
              <a:rect l="l" t="t" r="r" b="b"/>
              <a:pathLst>
                <a:path w="517" h="4774" extrusionOk="0">
                  <a:moveTo>
                    <a:pt x="517" y="0"/>
                  </a:moveTo>
                  <a:lnTo>
                    <a:pt x="0" y="297"/>
                  </a:lnTo>
                  <a:lnTo>
                    <a:pt x="0" y="4774"/>
                  </a:lnTo>
                  <a:lnTo>
                    <a:pt x="517" y="4477"/>
                  </a:lnTo>
                  <a:lnTo>
                    <a:pt x="517" y="238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2797175" y="1186250"/>
              <a:ext cx="25825" cy="14925"/>
            </a:xfrm>
            <a:custGeom>
              <a:avLst/>
              <a:gdLst/>
              <a:ahLst/>
              <a:cxnLst/>
              <a:rect l="l" t="t" r="r" b="b"/>
              <a:pathLst>
                <a:path w="1033" h="597" extrusionOk="0">
                  <a:moveTo>
                    <a:pt x="516" y="0"/>
                  </a:moveTo>
                  <a:lnTo>
                    <a:pt x="0" y="299"/>
                  </a:lnTo>
                  <a:lnTo>
                    <a:pt x="516" y="596"/>
                  </a:lnTo>
                  <a:lnTo>
                    <a:pt x="1033" y="299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2797175" y="1193725"/>
              <a:ext cx="12925" cy="119350"/>
            </a:xfrm>
            <a:custGeom>
              <a:avLst/>
              <a:gdLst/>
              <a:ahLst/>
              <a:cxnLst/>
              <a:rect l="l" t="t" r="r" b="b"/>
              <a:pathLst>
                <a:path w="517" h="4774" extrusionOk="0">
                  <a:moveTo>
                    <a:pt x="0" y="0"/>
                  </a:moveTo>
                  <a:lnTo>
                    <a:pt x="0" y="4477"/>
                  </a:lnTo>
                  <a:lnTo>
                    <a:pt x="516" y="4774"/>
                  </a:lnTo>
                  <a:lnTo>
                    <a:pt x="516" y="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2603300" y="723650"/>
              <a:ext cx="206800" cy="119400"/>
            </a:xfrm>
            <a:custGeom>
              <a:avLst/>
              <a:gdLst/>
              <a:ahLst/>
              <a:cxnLst/>
              <a:rect l="l" t="t" r="r" b="b"/>
              <a:pathLst>
                <a:path w="8272" h="4776" extrusionOk="0">
                  <a:moveTo>
                    <a:pt x="4137" y="0"/>
                  </a:moveTo>
                  <a:lnTo>
                    <a:pt x="0" y="2388"/>
                  </a:lnTo>
                  <a:lnTo>
                    <a:pt x="4136" y="4775"/>
                  </a:lnTo>
                  <a:lnTo>
                    <a:pt x="8271" y="2388"/>
                  </a:lnTo>
                  <a:lnTo>
                    <a:pt x="413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2706675" y="768450"/>
              <a:ext cx="51750" cy="44750"/>
            </a:xfrm>
            <a:custGeom>
              <a:avLst/>
              <a:gdLst/>
              <a:ahLst/>
              <a:cxnLst/>
              <a:rect l="l" t="t" r="r" b="b"/>
              <a:pathLst>
                <a:path w="2070" h="1790" extrusionOk="0">
                  <a:moveTo>
                    <a:pt x="2070" y="0"/>
                  </a:moveTo>
                  <a:lnTo>
                    <a:pt x="1" y="1194"/>
                  </a:lnTo>
                  <a:lnTo>
                    <a:pt x="1" y="1790"/>
                  </a:lnTo>
                  <a:lnTo>
                    <a:pt x="2069" y="596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2654975" y="738575"/>
              <a:ext cx="103450" cy="59725"/>
            </a:xfrm>
            <a:custGeom>
              <a:avLst/>
              <a:gdLst/>
              <a:ahLst/>
              <a:cxnLst/>
              <a:rect l="l" t="t" r="r" b="b"/>
              <a:pathLst>
                <a:path w="4138" h="2389" extrusionOk="0">
                  <a:moveTo>
                    <a:pt x="2069" y="1"/>
                  </a:moveTo>
                  <a:lnTo>
                    <a:pt x="1" y="1195"/>
                  </a:lnTo>
                  <a:lnTo>
                    <a:pt x="2069" y="2389"/>
                  </a:lnTo>
                  <a:lnTo>
                    <a:pt x="4138" y="1195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2654975" y="768450"/>
              <a:ext cx="51725" cy="44750"/>
            </a:xfrm>
            <a:custGeom>
              <a:avLst/>
              <a:gdLst/>
              <a:ahLst/>
              <a:cxnLst/>
              <a:rect l="l" t="t" r="r" b="b"/>
              <a:pathLst>
                <a:path w="2069" h="1790" extrusionOk="0">
                  <a:moveTo>
                    <a:pt x="1" y="0"/>
                  </a:moveTo>
                  <a:lnTo>
                    <a:pt x="1" y="596"/>
                  </a:lnTo>
                  <a:lnTo>
                    <a:pt x="2069" y="1790"/>
                  </a:lnTo>
                  <a:lnTo>
                    <a:pt x="2069" y="11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2719625" y="619225"/>
              <a:ext cx="64625" cy="97000"/>
            </a:xfrm>
            <a:custGeom>
              <a:avLst/>
              <a:gdLst/>
              <a:ahLst/>
              <a:cxnLst/>
              <a:rect l="l" t="t" r="r" b="b"/>
              <a:pathLst>
                <a:path w="2585" h="3880" extrusionOk="0">
                  <a:moveTo>
                    <a:pt x="2584" y="1"/>
                  </a:moveTo>
                  <a:lnTo>
                    <a:pt x="0" y="1493"/>
                  </a:lnTo>
                  <a:lnTo>
                    <a:pt x="0" y="3880"/>
                  </a:lnTo>
                  <a:lnTo>
                    <a:pt x="2584" y="2388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2706675" y="611775"/>
              <a:ext cx="77575" cy="44800"/>
            </a:xfrm>
            <a:custGeom>
              <a:avLst/>
              <a:gdLst/>
              <a:ahLst/>
              <a:cxnLst/>
              <a:rect l="l" t="t" r="r" b="b"/>
              <a:pathLst>
                <a:path w="3103" h="1792" extrusionOk="0">
                  <a:moveTo>
                    <a:pt x="2586" y="0"/>
                  </a:moveTo>
                  <a:lnTo>
                    <a:pt x="1" y="1492"/>
                  </a:lnTo>
                  <a:lnTo>
                    <a:pt x="518" y="1791"/>
                  </a:lnTo>
                  <a:lnTo>
                    <a:pt x="3102" y="299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2706675" y="656550"/>
              <a:ext cx="12975" cy="119350"/>
            </a:xfrm>
            <a:custGeom>
              <a:avLst/>
              <a:gdLst/>
              <a:ahLst/>
              <a:cxnLst/>
              <a:rect l="l" t="t" r="r" b="b"/>
              <a:pathLst>
                <a:path w="519" h="4774" extrusionOk="0">
                  <a:moveTo>
                    <a:pt x="518" y="0"/>
                  </a:moveTo>
                  <a:lnTo>
                    <a:pt x="1" y="297"/>
                  </a:lnTo>
                  <a:lnTo>
                    <a:pt x="1" y="4774"/>
                  </a:lnTo>
                  <a:lnTo>
                    <a:pt x="518" y="4476"/>
                  </a:lnTo>
                  <a:lnTo>
                    <a:pt x="518" y="2387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2693775" y="649075"/>
              <a:ext cx="25875" cy="14925"/>
            </a:xfrm>
            <a:custGeom>
              <a:avLst/>
              <a:gdLst/>
              <a:ahLst/>
              <a:cxnLst/>
              <a:rect l="l" t="t" r="r" b="b"/>
              <a:pathLst>
                <a:path w="1035" h="597" extrusionOk="0">
                  <a:moveTo>
                    <a:pt x="517" y="0"/>
                  </a:moveTo>
                  <a:lnTo>
                    <a:pt x="1" y="299"/>
                  </a:lnTo>
                  <a:lnTo>
                    <a:pt x="517" y="596"/>
                  </a:lnTo>
                  <a:lnTo>
                    <a:pt x="1034" y="299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2693775" y="656550"/>
              <a:ext cx="12925" cy="119350"/>
            </a:xfrm>
            <a:custGeom>
              <a:avLst/>
              <a:gdLst/>
              <a:ahLst/>
              <a:cxnLst/>
              <a:rect l="l" t="t" r="r" b="b"/>
              <a:pathLst>
                <a:path w="517" h="4774" extrusionOk="0">
                  <a:moveTo>
                    <a:pt x="1" y="0"/>
                  </a:moveTo>
                  <a:lnTo>
                    <a:pt x="1" y="4476"/>
                  </a:lnTo>
                  <a:lnTo>
                    <a:pt x="517" y="4774"/>
                  </a:lnTo>
                  <a:lnTo>
                    <a:pt x="517" y="2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512875" y="932550"/>
              <a:ext cx="672000" cy="194025"/>
            </a:xfrm>
            <a:custGeom>
              <a:avLst/>
              <a:gdLst/>
              <a:ahLst/>
              <a:cxnLst/>
              <a:rect l="l" t="t" r="r" b="b"/>
              <a:pathLst>
                <a:path w="26880" h="7761" extrusionOk="0">
                  <a:moveTo>
                    <a:pt x="6719" y="1"/>
                  </a:moveTo>
                  <a:lnTo>
                    <a:pt x="1" y="3881"/>
                  </a:lnTo>
                  <a:lnTo>
                    <a:pt x="2068" y="5075"/>
                  </a:lnTo>
                  <a:lnTo>
                    <a:pt x="6719" y="2389"/>
                  </a:lnTo>
                  <a:lnTo>
                    <a:pt x="16024" y="7760"/>
                  </a:lnTo>
                  <a:lnTo>
                    <a:pt x="26879" y="1493"/>
                  </a:lnTo>
                  <a:lnTo>
                    <a:pt x="24811" y="300"/>
                  </a:lnTo>
                  <a:lnTo>
                    <a:pt x="16024" y="5373"/>
                  </a:lnTo>
                  <a:lnTo>
                    <a:pt x="671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546850" y="957875"/>
              <a:ext cx="604550" cy="138600"/>
            </a:xfrm>
            <a:custGeom>
              <a:avLst/>
              <a:gdLst/>
              <a:ahLst/>
              <a:cxnLst/>
              <a:rect l="l" t="t" r="r" b="b"/>
              <a:pathLst>
                <a:path w="24182" h="5544" extrusionOk="0">
                  <a:moveTo>
                    <a:pt x="24077" y="0"/>
                  </a:moveTo>
                  <a:lnTo>
                    <a:pt x="23792" y="165"/>
                  </a:lnTo>
                  <a:lnTo>
                    <a:pt x="23898" y="347"/>
                  </a:lnTo>
                  <a:lnTo>
                    <a:pt x="24182" y="181"/>
                  </a:lnTo>
                  <a:lnTo>
                    <a:pt x="24077" y="0"/>
                  </a:lnTo>
                  <a:close/>
                  <a:moveTo>
                    <a:pt x="5360" y="62"/>
                  </a:moveTo>
                  <a:lnTo>
                    <a:pt x="5103" y="210"/>
                  </a:lnTo>
                  <a:lnTo>
                    <a:pt x="5208" y="392"/>
                  </a:lnTo>
                  <a:lnTo>
                    <a:pt x="5360" y="305"/>
                  </a:lnTo>
                  <a:lnTo>
                    <a:pt x="5953" y="645"/>
                  </a:lnTo>
                  <a:lnTo>
                    <a:pt x="6057" y="464"/>
                  </a:lnTo>
                  <a:lnTo>
                    <a:pt x="5360" y="62"/>
                  </a:lnTo>
                  <a:close/>
                  <a:moveTo>
                    <a:pt x="22942" y="655"/>
                  </a:moveTo>
                  <a:lnTo>
                    <a:pt x="22091" y="1147"/>
                  </a:lnTo>
                  <a:lnTo>
                    <a:pt x="22197" y="1328"/>
                  </a:lnTo>
                  <a:lnTo>
                    <a:pt x="23046" y="837"/>
                  </a:lnTo>
                  <a:lnTo>
                    <a:pt x="22942" y="655"/>
                  </a:lnTo>
                  <a:close/>
                  <a:moveTo>
                    <a:pt x="4246" y="703"/>
                  </a:moveTo>
                  <a:lnTo>
                    <a:pt x="3402" y="1192"/>
                  </a:lnTo>
                  <a:lnTo>
                    <a:pt x="3507" y="1375"/>
                  </a:lnTo>
                  <a:lnTo>
                    <a:pt x="4356" y="883"/>
                  </a:lnTo>
                  <a:lnTo>
                    <a:pt x="4246" y="703"/>
                  </a:lnTo>
                  <a:close/>
                  <a:moveTo>
                    <a:pt x="6906" y="953"/>
                  </a:moveTo>
                  <a:lnTo>
                    <a:pt x="6801" y="1134"/>
                  </a:lnTo>
                  <a:lnTo>
                    <a:pt x="7650" y="1623"/>
                  </a:lnTo>
                  <a:lnTo>
                    <a:pt x="7650" y="1624"/>
                  </a:lnTo>
                  <a:lnTo>
                    <a:pt x="7754" y="1441"/>
                  </a:lnTo>
                  <a:lnTo>
                    <a:pt x="6906" y="953"/>
                  </a:lnTo>
                  <a:close/>
                  <a:moveTo>
                    <a:pt x="21241" y="1636"/>
                  </a:moveTo>
                  <a:lnTo>
                    <a:pt x="20391" y="2126"/>
                  </a:lnTo>
                  <a:lnTo>
                    <a:pt x="20496" y="2309"/>
                  </a:lnTo>
                  <a:lnTo>
                    <a:pt x="20496" y="2307"/>
                  </a:lnTo>
                  <a:lnTo>
                    <a:pt x="21345" y="1817"/>
                  </a:lnTo>
                  <a:lnTo>
                    <a:pt x="21241" y="1636"/>
                  </a:lnTo>
                  <a:close/>
                  <a:moveTo>
                    <a:pt x="2551" y="1682"/>
                  </a:moveTo>
                  <a:lnTo>
                    <a:pt x="1700" y="2174"/>
                  </a:lnTo>
                  <a:lnTo>
                    <a:pt x="1806" y="2355"/>
                  </a:lnTo>
                  <a:lnTo>
                    <a:pt x="1807" y="2353"/>
                  </a:lnTo>
                  <a:lnTo>
                    <a:pt x="2657" y="1863"/>
                  </a:lnTo>
                  <a:lnTo>
                    <a:pt x="2551" y="1682"/>
                  </a:lnTo>
                  <a:close/>
                  <a:moveTo>
                    <a:pt x="8601" y="1934"/>
                  </a:moveTo>
                  <a:lnTo>
                    <a:pt x="8496" y="2117"/>
                  </a:lnTo>
                  <a:lnTo>
                    <a:pt x="9345" y="2606"/>
                  </a:lnTo>
                  <a:lnTo>
                    <a:pt x="9345" y="2604"/>
                  </a:lnTo>
                  <a:lnTo>
                    <a:pt x="9449" y="2423"/>
                  </a:lnTo>
                  <a:lnTo>
                    <a:pt x="8601" y="1934"/>
                  </a:lnTo>
                  <a:close/>
                  <a:moveTo>
                    <a:pt x="19540" y="2620"/>
                  </a:moveTo>
                  <a:lnTo>
                    <a:pt x="18689" y="3110"/>
                  </a:lnTo>
                  <a:lnTo>
                    <a:pt x="18795" y="3292"/>
                  </a:lnTo>
                  <a:lnTo>
                    <a:pt x="19645" y="2802"/>
                  </a:lnTo>
                  <a:lnTo>
                    <a:pt x="19540" y="2620"/>
                  </a:lnTo>
                  <a:close/>
                  <a:moveTo>
                    <a:pt x="850" y="2665"/>
                  </a:moveTo>
                  <a:lnTo>
                    <a:pt x="0" y="3155"/>
                  </a:lnTo>
                  <a:lnTo>
                    <a:pt x="105" y="3337"/>
                  </a:lnTo>
                  <a:lnTo>
                    <a:pt x="105" y="3338"/>
                  </a:lnTo>
                  <a:lnTo>
                    <a:pt x="956" y="2846"/>
                  </a:lnTo>
                  <a:lnTo>
                    <a:pt x="850" y="2665"/>
                  </a:lnTo>
                  <a:close/>
                  <a:moveTo>
                    <a:pt x="10297" y="2913"/>
                  </a:moveTo>
                  <a:lnTo>
                    <a:pt x="10193" y="3094"/>
                  </a:lnTo>
                  <a:lnTo>
                    <a:pt x="11041" y="3583"/>
                  </a:lnTo>
                  <a:lnTo>
                    <a:pt x="11041" y="3585"/>
                  </a:lnTo>
                  <a:lnTo>
                    <a:pt x="11146" y="3402"/>
                  </a:lnTo>
                  <a:lnTo>
                    <a:pt x="10297" y="2913"/>
                  </a:lnTo>
                  <a:close/>
                  <a:moveTo>
                    <a:pt x="17841" y="3599"/>
                  </a:moveTo>
                  <a:lnTo>
                    <a:pt x="16991" y="4091"/>
                  </a:lnTo>
                  <a:lnTo>
                    <a:pt x="17095" y="4272"/>
                  </a:lnTo>
                  <a:lnTo>
                    <a:pt x="17945" y="3780"/>
                  </a:lnTo>
                  <a:lnTo>
                    <a:pt x="17841" y="3599"/>
                  </a:lnTo>
                  <a:close/>
                  <a:moveTo>
                    <a:pt x="11995" y="3893"/>
                  </a:moveTo>
                  <a:lnTo>
                    <a:pt x="11891" y="4075"/>
                  </a:lnTo>
                  <a:lnTo>
                    <a:pt x="12739" y="4565"/>
                  </a:lnTo>
                  <a:lnTo>
                    <a:pt x="12844" y="4384"/>
                  </a:lnTo>
                  <a:lnTo>
                    <a:pt x="11995" y="3893"/>
                  </a:lnTo>
                  <a:close/>
                  <a:moveTo>
                    <a:pt x="16141" y="4581"/>
                  </a:moveTo>
                  <a:lnTo>
                    <a:pt x="15288" y="5072"/>
                  </a:lnTo>
                  <a:lnTo>
                    <a:pt x="15394" y="5254"/>
                  </a:lnTo>
                  <a:lnTo>
                    <a:pt x="15394" y="5252"/>
                  </a:lnTo>
                  <a:lnTo>
                    <a:pt x="16246" y="4762"/>
                  </a:lnTo>
                  <a:lnTo>
                    <a:pt x="16141" y="4581"/>
                  </a:lnTo>
                  <a:close/>
                  <a:moveTo>
                    <a:pt x="13692" y="4872"/>
                  </a:moveTo>
                  <a:lnTo>
                    <a:pt x="13588" y="5053"/>
                  </a:lnTo>
                  <a:lnTo>
                    <a:pt x="14436" y="5544"/>
                  </a:lnTo>
                  <a:lnTo>
                    <a:pt x="14540" y="5362"/>
                  </a:lnTo>
                  <a:lnTo>
                    <a:pt x="13692" y="4872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2949900" y="1146550"/>
              <a:ext cx="5750" cy="46050"/>
            </a:xfrm>
            <a:custGeom>
              <a:avLst/>
              <a:gdLst/>
              <a:ahLst/>
              <a:cxnLst/>
              <a:rect l="l" t="t" r="r" b="b"/>
              <a:pathLst>
                <a:path w="230" h="1842" extrusionOk="0">
                  <a:moveTo>
                    <a:pt x="229" y="1"/>
                  </a:moveTo>
                  <a:lnTo>
                    <a:pt x="0" y="133"/>
                  </a:lnTo>
                  <a:lnTo>
                    <a:pt x="0" y="1745"/>
                  </a:lnTo>
                  <a:cubicBezTo>
                    <a:pt x="0" y="1801"/>
                    <a:pt x="47" y="1842"/>
                    <a:pt x="98" y="1842"/>
                  </a:cubicBezTo>
                  <a:cubicBezTo>
                    <a:pt x="114" y="1842"/>
                    <a:pt x="130" y="1838"/>
                    <a:pt x="145" y="1829"/>
                  </a:cubicBezTo>
                  <a:lnTo>
                    <a:pt x="229" y="1781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2932650" y="1053025"/>
              <a:ext cx="39200" cy="109900"/>
            </a:xfrm>
            <a:custGeom>
              <a:avLst/>
              <a:gdLst/>
              <a:ahLst/>
              <a:cxnLst/>
              <a:rect l="l" t="t" r="r" b="b"/>
              <a:pathLst>
                <a:path w="1568" h="4396" extrusionOk="0">
                  <a:moveTo>
                    <a:pt x="785" y="0"/>
                  </a:moveTo>
                  <a:cubicBezTo>
                    <a:pt x="351" y="0"/>
                    <a:pt x="0" y="2310"/>
                    <a:pt x="0" y="3053"/>
                  </a:cubicBezTo>
                  <a:cubicBezTo>
                    <a:pt x="0" y="3794"/>
                    <a:pt x="351" y="4396"/>
                    <a:pt x="785" y="4396"/>
                  </a:cubicBezTo>
                  <a:cubicBezTo>
                    <a:pt x="1217" y="4396"/>
                    <a:pt x="1568" y="3795"/>
                    <a:pt x="1568" y="3053"/>
                  </a:cubicBezTo>
                  <a:cubicBezTo>
                    <a:pt x="1568" y="2310"/>
                    <a:pt x="1217" y="0"/>
                    <a:pt x="785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2939225" y="1056950"/>
              <a:ext cx="26000" cy="106025"/>
            </a:xfrm>
            <a:custGeom>
              <a:avLst/>
              <a:gdLst/>
              <a:ahLst/>
              <a:cxnLst/>
              <a:rect l="l" t="t" r="r" b="b"/>
              <a:pathLst>
                <a:path w="1040" h="4241" extrusionOk="0">
                  <a:moveTo>
                    <a:pt x="714" y="0"/>
                  </a:moveTo>
                  <a:cubicBezTo>
                    <a:pt x="845" y="405"/>
                    <a:pt x="922" y="880"/>
                    <a:pt x="922" y="1392"/>
                  </a:cubicBezTo>
                  <a:cubicBezTo>
                    <a:pt x="922" y="2548"/>
                    <a:pt x="536" y="3527"/>
                    <a:pt x="1" y="3893"/>
                  </a:cubicBezTo>
                  <a:cubicBezTo>
                    <a:pt x="139" y="4107"/>
                    <a:pt x="320" y="4240"/>
                    <a:pt x="522" y="4240"/>
                  </a:cubicBezTo>
                  <a:cubicBezTo>
                    <a:pt x="722" y="4240"/>
                    <a:pt x="900" y="4112"/>
                    <a:pt x="1039" y="3905"/>
                  </a:cubicBezTo>
                  <a:lnTo>
                    <a:pt x="1039" y="931"/>
                  </a:lnTo>
                  <a:cubicBezTo>
                    <a:pt x="946" y="535"/>
                    <a:pt x="836" y="187"/>
                    <a:pt x="71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2913450" y="1111600"/>
              <a:ext cx="361875" cy="208950"/>
            </a:xfrm>
            <a:custGeom>
              <a:avLst/>
              <a:gdLst/>
              <a:ahLst/>
              <a:cxnLst/>
              <a:rect l="l" t="t" r="r" b="b"/>
              <a:pathLst>
                <a:path w="14475" h="8358" extrusionOk="0">
                  <a:moveTo>
                    <a:pt x="8272" y="1"/>
                  </a:moveTo>
                  <a:lnTo>
                    <a:pt x="1" y="4776"/>
                  </a:lnTo>
                  <a:lnTo>
                    <a:pt x="6203" y="8357"/>
                  </a:lnTo>
                  <a:lnTo>
                    <a:pt x="14474" y="3582"/>
                  </a:lnTo>
                  <a:lnTo>
                    <a:pt x="827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3068550" y="962400"/>
              <a:ext cx="155100" cy="328325"/>
            </a:xfrm>
            <a:custGeom>
              <a:avLst/>
              <a:gdLst/>
              <a:ahLst/>
              <a:cxnLst/>
              <a:rect l="l" t="t" r="r" b="b"/>
              <a:pathLst>
                <a:path w="6204" h="13133" extrusionOk="0">
                  <a:moveTo>
                    <a:pt x="6204" y="0"/>
                  </a:moveTo>
                  <a:lnTo>
                    <a:pt x="0" y="3582"/>
                  </a:lnTo>
                  <a:lnTo>
                    <a:pt x="0" y="13132"/>
                  </a:lnTo>
                  <a:lnTo>
                    <a:pt x="6204" y="9550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3120200" y="908300"/>
              <a:ext cx="93775" cy="58800"/>
            </a:xfrm>
            <a:custGeom>
              <a:avLst/>
              <a:gdLst/>
              <a:ahLst/>
              <a:cxnLst/>
              <a:rect l="l" t="t" r="r" b="b"/>
              <a:pathLst>
                <a:path w="3751" h="2352" extrusionOk="0">
                  <a:moveTo>
                    <a:pt x="2" y="1"/>
                  </a:moveTo>
                  <a:lnTo>
                    <a:pt x="1" y="375"/>
                  </a:lnTo>
                  <a:lnTo>
                    <a:pt x="3426" y="2351"/>
                  </a:lnTo>
                  <a:lnTo>
                    <a:pt x="3427" y="2351"/>
                  </a:lnTo>
                  <a:lnTo>
                    <a:pt x="3751" y="216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2982950" y="917650"/>
              <a:ext cx="222900" cy="128725"/>
            </a:xfrm>
            <a:custGeom>
              <a:avLst/>
              <a:gdLst/>
              <a:ahLst/>
              <a:cxnLst/>
              <a:rect l="l" t="t" r="r" b="b"/>
              <a:pathLst>
                <a:path w="8916" h="5149" extrusionOk="0">
                  <a:moveTo>
                    <a:pt x="5491" y="1"/>
                  </a:moveTo>
                  <a:lnTo>
                    <a:pt x="1" y="3171"/>
                  </a:lnTo>
                  <a:lnTo>
                    <a:pt x="3424" y="5149"/>
                  </a:lnTo>
                  <a:lnTo>
                    <a:pt x="8916" y="1977"/>
                  </a:lnTo>
                  <a:lnTo>
                    <a:pt x="5491" y="1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2974825" y="908300"/>
              <a:ext cx="145450" cy="88625"/>
            </a:xfrm>
            <a:custGeom>
              <a:avLst/>
              <a:gdLst/>
              <a:ahLst/>
              <a:cxnLst/>
              <a:rect l="l" t="t" r="r" b="b"/>
              <a:pathLst>
                <a:path w="5818" h="3545" extrusionOk="0">
                  <a:moveTo>
                    <a:pt x="5817" y="1"/>
                  </a:moveTo>
                  <a:lnTo>
                    <a:pt x="1" y="3358"/>
                  </a:lnTo>
                  <a:lnTo>
                    <a:pt x="326" y="3545"/>
                  </a:lnTo>
                  <a:lnTo>
                    <a:pt x="5816" y="375"/>
                  </a:lnTo>
                  <a:lnTo>
                    <a:pt x="5817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2965200" y="992225"/>
              <a:ext cx="103375" cy="298500"/>
            </a:xfrm>
            <a:custGeom>
              <a:avLst/>
              <a:gdLst/>
              <a:ahLst/>
              <a:cxnLst/>
              <a:rect l="l" t="t" r="r" b="b"/>
              <a:pathLst>
                <a:path w="4135" h="11940" extrusionOk="0">
                  <a:moveTo>
                    <a:pt x="0" y="1"/>
                  </a:moveTo>
                  <a:lnTo>
                    <a:pt x="0" y="9551"/>
                  </a:lnTo>
                  <a:lnTo>
                    <a:pt x="4134" y="11939"/>
                  </a:lnTo>
                  <a:lnTo>
                    <a:pt x="4134" y="23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2965200" y="902725"/>
              <a:ext cx="258450" cy="149225"/>
            </a:xfrm>
            <a:custGeom>
              <a:avLst/>
              <a:gdLst/>
              <a:ahLst/>
              <a:cxnLst/>
              <a:rect l="l" t="t" r="r" b="b"/>
              <a:pathLst>
                <a:path w="10338" h="5969" extrusionOk="0">
                  <a:moveTo>
                    <a:pt x="6202" y="224"/>
                  </a:moveTo>
                  <a:lnTo>
                    <a:pt x="9951" y="2387"/>
                  </a:lnTo>
                  <a:lnTo>
                    <a:pt x="9627" y="2574"/>
                  </a:lnTo>
                  <a:lnTo>
                    <a:pt x="9626" y="2574"/>
                  </a:lnTo>
                  <a:lnTo>
                    <a:pt x="4134" y="5746"/>
                  </a:lnTo>
                  <a:lnTo>
                    <a:pt x="711" y="3768"/>
                  </a:lnTo>
                  <a:lnTo>
                    <a:pt x="386" y="3581"/>
                  </a:lnTo>
                  <a:lnTo>
                    <a:pt x="6202" y="224"/>
                  </a:lnTo>
                  <a:close/>
                  <a:moveTo>
                    <a:pt x="6202" y="0"/>
                  </a:moveTo>
                  <a:lnTo>
                    <a:pt x="0" y="3581"/>
                  </a:lnTo>
                  <a:lnTo>
                    <a:pt x="4134" y="5969"/>
                  </a:lnTo>
                  <a:lnTo>
                    <a:pt x="10338" y="2387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3120200" y="1186250"/>
              <a:ext cx="51750" cy="74600"/>
            </a:xfrm>
            <a:custGeom>
              <a:avLst/>
              <a:gdLst/>
              <a:ahLst/>
              <a:cxnLst/>
              <a:rect l="l" t="t" r="r" b="b"/>
              <a:pathLst>
                <a:path w="2070" h="2984" extrusionOk="0">
                  <a:moveTo>
                    <a:pt x="2070" y="0"/>
                  </a:moveTo>
                  <a:lnTo>
                    <a:pt x="1" y="1194"/>
                  </a:lnTo>
                  <a:lnTo>
                    <a:pt x="2" y="2983"/>
                  </a:lnTo>
                  <a:lnTo>
                    <a:pt x="2070" y="1791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3081450" y="984800"/>
              <a:ext cx="129225" cy="104475"/>
            </a:xfrm>
            <a:custGeom>
              <a:avLst/>
              <a:gdLst/>
              <a:ahLst/>
              <a:cxnLst/>
              <a:rect l="l" t="t" r="r" b="b"/>
              <a:pathLst>
                <a:path w="5169" h="4179" extrusionOk="0">
                  <a:moveTo>
                    <a:pt x="5169" y="0"/>
                  </a:moveTo>
                  <a:lnTo>
                    <a:pt x="1" y="2985"/>
                  </a:lnTo>
                  <a:lnTo>
                    <a:pt x="1" y="4178"/>
                  </a:lnTo>
                  <a:lnTo>
                    <a:pt x="5169" y="1194"/>
                  </a:lnTo>
                  <a:lnTo>
                    <a:pt x="5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3081450" y="1029575"/>
              <a:ext cx="129225" cy="104450"/>
            </a:xfrm>
            <a:custGeom>
              <a:avLst/>
              <a:gdLst/>
              <a:ahLst/>
              <a:cxnLst/>
              <a:rect l="l" t="t" r="r" b="b"/>
              <a:pathLst>
                <a:path w="5169" h="4178" extrusionOk="0">
                  <a:moveTo>
                    <a:pt x="5169" y="0"/>
                  </a:moveTo>
                  <a:lnTo>
                    <a:pt x="1" y="2984"/>
                  </a:lnTo>
                  <a:lnTo>
                    <a:pt x="1" y="4178"/>
                  </a:lnTo>
                  <a:lnTo>
                    <a:pt x="5169" y="1194"/>
                  </a:lnTo>
                  <a:lnTo>
                    <a:pt x="5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3081450" y="1074300"/>
              <a:ext cx="129225" cy="104500"/>
            </a:xfrm>
            <a:custGeom>
              <a:avLst/>
              <a:gdLst/>
              <a:ahLst/>
              <a:cxnLst/>
              <a:rect l="l" t="t" r="r" b="b"/>
              <a:pathLst>
                <a:path w="5169" h="4180" extrusionOk="0">
                  <a:moveTo>
                    <a:pt x="5169" y="1"/>
                  </a:moveTo>
                  <a:lnTo>
                    <a:pt x="1" y="2986"/>
                  </a:lnTo>
                  <a:lnTo>
                    <a:pt x="1" y="4180"/>
                  </a:lnTo>
                  <a:lnTo>
                    <a:pt x="5169" y="1195"/>
                  </a:lnTo>
                  <a:lnTo>
                    <a:pt x="5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3081450" y="1119075"/>
              <a:ext cx="129225" cy="104500"/>
            </a:xfrm>
            <a:custGeom>
              <a:avLst/>
              <a:gdLst/>
              <a:ahLst/>
              <a:cxnLst/>
              <a:rect l="l" t="t" r="r" b="b"/>
              <a:pathLst>
                <a:path w="5169" h="4180" extrusionOk="0">
                  <a:moveTo>
                    <a:pt x="5169" y="0"/>
                  </a:moveTo>
                  <a:lnTo>
                    <a:pt x="1" y="2985"/>
                  </a:lnTo>
                  <a:lnTo>
                    <a:pt x="1" y="4180"/>
                  </a:lnTo>
                  <a:lnTo>
                    <a:pt x="5169" y="1195"/>
                  </a:lnTo>
                  <a:lnTo>
                    <a:pt x="5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3184850" y="1163850"/>
              <a:ext cx="25825" cy="44800"/>
            </a:xfrm>
            <a:custGeom>
              <a:avLst/>
              <a:gdLst/>
              <a:ahLst/>
              <a:cxnLst/>
              <a:rect l="l" t="t" r="r" b="b"/>
              <a:pathLst>
                <a:path w="1033" h="1792" extrusionOk="0">
                  <a:moveTo>
                    <a:pt x="1033" y="0"/>
                  </a:moveTo>
                  <a:lnTo>
                    <a:pt x="0" y="598"/>
                  </a:lnTo>
                  <a:lnTo>
                    <a:pt x="0" y="1791"/>
                  </a:lnTo>
                  <a:lnTo>
                    <a:pt x="1033" y="1194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3081450" y="1223550"/>
              <a:ext cx="25875" cy="44750"/>
            </a:xfrm>
            <a:custGeom>
              <a:avLst/>
              <a:gdLst/>
              <a:ahLst/>
              <a:cxnLst/>
              <a:rect l="l" t="t" r="r" b="b"/>
              <a:pathLst>
                <a:path w="1035" h="1790" extrusionOk="0">
                  <a:moveTo>
                    <a:pt x="1035" y="1"/>
                  </a:moveTo>
                  <a:lnTo>
                    <a:pt x="1" y="597"/>
                  </a:lnTo>
                  <a:lnTo>
                    <a:pt x="1" y="1790"/>
                  </a:lnTo>
                  <a:lnTo>
                    <a:pt x="1035" y="1194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2978050" y="1014625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1"/>
                  </a:moveTo>
                  <a:lnTo>
                    <a:pt x="1" y="1194"/>
                  </a:lnTo>
                  <a:lnTo>
                    <a:pt x="519" y="1493"/>
                  </a:lnTo>
                  <a:lnTo>
                    <a:pt x="519" y="3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2999600" y="1027075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0" y="0"/>
                  </a:moveTo>
                  <a:lnTo>
                    <a:pt x="0" y="1194"/>
                  </a:lnTo>
                  <a:lnTo>
                    <a:pt x="518" y="1492"/>
                  </a:lnTo>
                  <a:lnTo>
                    <a:pt x="518" y="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3021125" y="103950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1"/>
                  </a:moveTo>
                  <a:lnTo>
                    <a:pt x="1" y="1194"/>
                  </a:lnTo>
                  <a:lnTo>
                    <a:pt x="518" y="1493"/>
                  </a:lnTo>
                  <a:lnTo>
                    <a:pt x="518" y="2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3042675" y="1051925"/>
              <a:ext cx="12950" cy="37350"/>
            </a:xfrm>
            <a:custGeom>
              <a:avLst/>
              <a:gdLst/>
              <a:ahLst/>
              <a:cxnLst/>
              <a:rect l="l" t="t" r="r" b="b"/>
              <a:pathLst>
                <a:path w="518" h="1494" extrusionOk="0">
                  <a:moveTo>
                    <a:pt x="0" y="1"/>
                  </a:moveTo>
                  <a:lnTo>
                    <a:pt x="0" y="1194"/>
                  </a:lnTo>
                  <a:lnTo>
                    <a:pt x="518" y="1493"/>
                  </a:lnTo>
                  <a:lnTo>
                    <a:pt x="518" y="3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2978050" y="105940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1"/>
                  </a:moveTo>
                  <a:lnTo>
                    <a:pt x="1" y="1194"/>
                  </a:lnTo>
                  <a:lnTo>
                    <a:pt x="519" y="1493"/>
                  </a:lnTo>
                  <a:lnTo>
                    <a:pt x="519" y="2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2999600" y="107185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0" y="0"/>
                  </a:moveTo>
                  <a:lnTo>
                    <a:pt x="0" y="1193"/>
                  </a:lnTo>
                  <a:lnTo>
                    <a:pt x="518" y="1492"/>
                  </a:lnTo>
                  <a:lnTo>
                    <a:pt x="518" y="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3021125" y="1084275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0"/>
                  </a:moveTo>
                  <a:lnTo>
                    <a:pt x="1" y="1194"/>
                  </a:lnTo>
                  <a:lnTo>
                    <a:pt x="518" y="1493"/>
                  </a:lnTo>
                  <a:lnTo>
                    <a:pt x="518" y="29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3042675" y="1096700"/>
              <a:ext cx="12950" cy="37325"/>
            </a:xfrm>
            <a:custGeom>
              <a:avLst/>
              <a:gdLst/>
              <a:ahLst/>
              <a:cxnLst/>
              <a:rect l="l" t="t" r="r" b="b"/>
              <a:pathLst>
                <a:path w="518" h="1493" extrusionOk="0">
                  <a:moveTo>
                    <a:pt x="0" y="1"/>
                  </a:moveTo>
                  <a:lnTo>
                    <a:pt x="0" y="1194"/>
                  </a:lnTo>
                  <a:lnTo>
                    <a:pt x="518" y="1493"/>
                  </a:lnTo>
                  <a:lnTo>
                    <a:pt x="518" y="2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2978050" y="1104175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0"/>
                  </a:moveTo>
                  <a:lnTo>
                    <a:pt x="1" y="1194"/>
                  </a:lnTo>
                  <a:lnTo>
                    <a:pt x="519" y="1493"/>
                  </a:lnTo>
                  <a:lnTo>
                    <a:pt x="519" y="2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2999600" y="111660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0" y="1"/>
                  </a:moveTo>
                  <a:lnTo>
                    <a:pt x="0" y="1194"/>
                  </a:lnTo>
                  <a:lnTo>
                    <a:pt x="518" y="1493"/>
                  </a:lnTo>
                  <a:lnTo>
                    <a:pt x="518" y="2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3021125" y="112905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0"/>
                  </a:moveTo>
                  <a:lnTo>
                    <a:pt x="1" y="1194"/>
                  </a:lnTo>
                  <a:lnTo>
                    <a:pt x="518" y="1492"/>
                  </a:lnTo>
                  <a:lnTo>
                    <a:pt x="518" y="2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3042675" y="1141475"/>
              <a:ext cx="12950" cy="37325"/>
            </a:xfrm>
            <a:custGeom>
              <a:avLst/>
              <a:gdLst/>
              <a:ahLst/>
              <a:cxnLst/>
              <a:rect l="l" t="t" r="r" b="b"/>
              <a:pathLst>
                <a:path w="518" h="1493" extrusionOk="0">
                  <a:moveTo>
                    <a:pt x="0" y="1"/>
                  </a:moveTo>
                  <a:lnTo>
                    <a:pt x="0" y="1194"/>
                  </a:lnTo>
                  <a:lnTo>
                    <a:pt x="518" y="1493"/>
                  </a:lnTo>
                  <a:lnTo>
                    <a:pt x="518" y="2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2978050" y="1148900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1"/>
                  </a:moveTo>
                  <a:lnTo>
                    <a:pt x="1" y="1196"/>
                  </a:lnTo>
                  <a:lnTo>
                    <a:pt x="519" y="1493"/>
                  </a:lnTo>
                  <a:lnTo>
                    <a:pt x="519" y="3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2999600" y="1161350"/>
              <a:ext cx="12975" cy="37350"/>
            </a:xfrm>
            <a:custGeom>
              <a:avLst/>
              <a:gdLst/>
              <a:ahLst/>
              <a:cxnLst/>
              <a:rect l="l" t="t" r="r" b="b"/>
              <a:pathLst>
                <a:path w="519" h="1494" extrusionOk="0">
                  <a:moveTo>
                    <a:pt x="0" y="0"/>
                  </a:moveTo>
                  <a:lnTo>
                    <a:pt x="0" y="1195"/>
                  </a:lnTo>
                  <a:lnTo>
                    <a:pt x="518" y="1494"/>
                  </a:lnTo>
                  <a:lnTo>
                    <a:pt x="518" y="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3021125" y="1173775"/>
              <a:ext cx="12975" cy="37375"/>
            </a:xfrm>
            <a:custGeom>
              <a:avLst/>
              <a:gdLst/>
              <a:ahLst/>
              <a:cxnLst/>
              <a:rect l="l" t="t" r="r" b="b"/>
              <a:pathLst>
                <a:path w="519" h="1495" extrusionOk="0">
                  <a:moveTo>
                    <a:pt x="1" y="1"/>
                  </a:moveTo>
                  <a:lnTo>
                    <a:pt x="1" y="1195"/>
                  </a:lnTo>
                  <a:lnTo>
                    <a:pt x="518" y="1494"/>
                  </a:lnTo>
                  <a:lnTo>
                    <a:pt x="518" y="2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3042675" y="1186200"/>
              <a:ext cx="12950" cy="37375"/>
            </a:xfrm>
            <a:custGeom>
              <a:avLst/>
              <a:gdLst/>
              <a:ahLst/>
              <a:cxnLst/>
              <a:rect l="l" t="t" r="r" b="b"/>
              <a:pathLst>
                <a:path w="518" h="1495" extrusionOk="0">
                  <a:moveTo>
                    <a:pt x="0" y="1"/>
                  </a:moveTo>
                  <a:lnTo>
                    <a:pt x="0" y="1196"/>
                  </a:lnTo>
                  <a:lnTo>
                    <a:pt x="518" y="1495"/>
                  </a:lnTo>
                  <a:lnTo>
                    <a:pt x="518" y="3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2978050" y="1193675"/>
              <a:ext cx="12975" cy="37325"/>
            </a:xfrm>
            <a:custGeom>
              <a:avLst/>
              <a:gdLst/>
              <a:ahLst/>
              <a:cxnLst/>
              <a:rect l="l" t="t" r="r" b="b"/>
              <a:pathLst>
                <a:path w="519" h="1493" extrusionOk="0">
                  <a:moveTo>
                    <a:pt x="1" y="1"/>
                  </a:moveTo>
                  <a:lnTo>
                    <a:pt x="1" y="1196"/>
                  </a:lnTo>
                  <a:lnTo>
                    <a:pt x="519" y="1493"/>
                  </a:lnTo>
                  <a:lnTo>
                    <a:pt x="519" y="2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3042675" y="1230975"/>
              <a:ext cx="12950" cy="37325"/>
            </a:xfrm>
            <a:custGeom>
              <a:avLst/>
              <a:gdLst/>
              <a:ahLst/>
              <a:cxnLst/>
              <a:rect l="l" t="t" r="r" b="b"/>
              <a:pathLst>
                <a:path w="518" h="1493" extrusionOk="0">
                  <a:moveTo>
                    <a:pt x="0" y="1"/>
                  </a:moveTo>
                  <a:lnTo>
                    <a:pt x="0" y="1196"/>
                  </a:lnTo>
                  <a:lnTo>
                    <a:pt x="518" y="1493"/>
                  </a:lnTo>
                  <a:lnTo>
                    <a:pt x="518" y="3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2999600" y="1206125"/>
              <a:ext cx="34500" cy="64675"/>
            </a:xfrm>
            <a:custGeom>
              <a:avLst/>
              <a:gdLst/>
              <a:ahLst/>
              <a:cxnLst/>
              <a:rect l="l" t="t" r="r" b="b"/>
              <a:pathLst>
                <a:path w="1380" h="2587" extrusionOk="0">
                  <a:moveTo>
                    <a:pt x="0" y="0"/>
                  </a:moveTo>
                  <a:lnTo>
                    <a:pt x="0" y="1791"/>
                  </a:lnTo>
                  <a:lnTo>
                    <a:pt x="1379" y="2587"/>
                  </a:lnTo>
                  <a:lnTo>
                    <a:pt x="1379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2926375" y="902725"/>
              <a:ext cx="25900" cy="52250"/>
            </a:xfrm>
            <a:custGeom>
              <a:avLst/>
              <a:gdLst/>
              <a:ahLst/>
              <a:cxnLst/>
              <a:rect l="l" t="t" r="r" b="b"/>
              <a:pathLst>
                <a:path w="1036" h="2090" extrusionOk="0">
                  <a:moveTo>
                    <a:pt x="1034" y="0"/>
                  </a:moveTo>
                  <a:lnTo>
                    <a:pt x="0" y="598"/>
                  </a:lnTo>
                  <a:lnTo>
                    <a:pt x="0" y="2090"/>
                  </a:lnTo>
                  <a:lnTo>
                    <a:pt x="1036" y="149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2958675" y="887800"/>
              <a:ext cx="19400" cy="33575"/>
            </a:xfrm>
            <a:custGeom>
              <a:avLst/>
              <a:gdLst/>
              <a:ahLst/>
              <a:cxnLst/>
              <a:rect l="l" t="t" r="r" b="b"/>
              <a:pathLst>
                <a:path w="776" h="1343" extrusionOk="0">
                  <a:moveTo>
                    <a:pt x="776" y="0"/>
                  </a:moveTo>
                  <a:lnTo>
                    <a:pt x="0" y="448"/>
                  </a:lnTo>
                  <a:lnTo>
                    <a:pt x="0" y="1343"/>
                  </a:lnTo>
                  <a:lnTo>
                    <a:pt x="776" y="896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2900525" y="921350"/>
              <a:ext cx="19425" cy="33625"/>
            </a:xfrm>
            <a:custGeom>
              <a:avLst/>
              <a:gdLst/>
              <a:ahLst/>
              <a:cxnLst/>
              <a:rect l="l" t="t" r="r" b="b"/>
              <a:pathLst>
                <a:path w="777" h="1345" extrusionOk="0">
                  <a:moveTo>
                    <a:pt x="776" y="1"/>
                  </a:moveTo>
                  <a:lnTo>
                    <a:pt x="0" y="449"/>
                  </a:lnTo>
                  <a:lnTo>
                    <a:pt x="0" y="1345"/>
                  </a:lnTo>
                  <a:lnTo>
                    <a:pt x="776" y="897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2797200" y="887800"/>
              <a:ext cx="19425" cy="33575"/>
            </a:xfrm>
            <a:custGeom>
              <a:avLst/>
              <a:gdLst/>
              <a:ahLst/>
              <a:cxnLst/>
              <a:rect l="l" t="t" r="r" b="b"/>
              <a:pathLst>
                <a:path w="777" h="1343" extrusionOk="0">
                  <a:moveTo>
                    <a:pt x="1" y="0"/>
                  </a:moveTo>
                  <a:lnTo>
                    <a:pt x="1" y="896"/>
                  </a:lnTo>
                  <a:lnTo>
                    <a:pt x="776" y="1343"/>
                  </a:lnTo>
                  <a:lnTo>
                    <a:pt x="776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2826275" y="904575"/>
              <a:ext cx="19425" cy="33625"/>
            </a:xfrm>
            <a:custGeom>
              <a:avLst/>
              <a:gdLst/>
              <a:ahLst/>
              <a:cxnLst/>
              <a:rect l="l" t="t" r="r" b="b"/>
              <a:pathLst>
                <a:path w="777" h="1345" extrusionOk="0">
                  <a:moveTo>
                    <a:pt x="1" y="0"/>
                  </a:moveTo>
                  <a:lnTo>
                    <a:pt x="1" y="897"/>
                  </a:lnTo>
                  <a:lnTo>
                    <a:pt x="776" y="1345"/>
                  </a:lnTo>
                  <a:lnTo>
                    <a:pt x="776" y="4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2855350" y="921350"/>
              <a:ext cx="19425" cy="33625"/>
            </a:xfrm>
            <a:custGeom>
              <a:avLst/>
              <a:gdLst/>
              <a:ahLst/>
              <a:cxnLst/>
              <a:rect l="l" t="t" r="r" b="b"/>
              <a:pathLst>
                <a:path w="777" h="1345" extrusionOk="0">
                  <a:moveTo>
                    <a:pt x="0" y="1"/>
                  </a:moveTo>
                  <a:lnTo>
                    <a:pt x="0" y="897"/>
                  </a:lnTo>
                  <a:lnTo>
                    <a:pt x="776" y="1345"/>
                  </a:lnTo>
                  <a:lnTo>
                    <a:pt x="776" y="4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2396575" y="813175"/>
              <a:ext cx="310175" cy="179125"/>
            </a:xfrm>
            <a:custGeom>
              <a:avLst/>
              <a:gdLst/>
              <a:ahLst/>
              <a:cxnLst/>
              <a:rect l="l" t="t" r="r" b="b"/>
              <a:pathLst>
                <a:path w="12407" h="7165" extrusionOk="0">
                  <a:moveTo>
                    <a:pt x="6203" y="1"/>
                  </a:moveTo>
                  <a:lnTo>
                    <a:pt x="1" y="3582"/>
                  </a:lnTo>
                  <a:lnTo>
                    <a:pt x="6203" y="7164"/>
                  </a:lnTo>
                  <a:lnTo>
                    <a:pt x="12406" y="3582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2551625" y="723675"/>
              <a:ext cx="103425" cy="238750"/>
            </a:xfrm>
            <a:custGeom>
              <a:avLst/>
              <a:gdLst/>
              <a:ahLst/>
              <a:cxnLst/>
              <a:rect l="l" t="t" r="r" b="b"/>
              <a:pathLst>
                <a:path w="4137" h="9550" extrusionOk="0">
                  <a:moveTo>
                    <a:pt x="4136" y="1"/>
                  </a:moveTo>
                  <a:lnTo>
                    <a:pt x="1" y="2387"/>
                  </a:lnTo>
                  <a:lnTo>
                    <a:pt x="1" y="9549"/>
                  </a:lnTo>
                  <a:lnTo>
                    <a:pt x="4136" y="7162"/>
                  </a:lnTo>
                  <a:lnTo>
                    <a:pt x="4136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2448275" y="663975"/>
              <a:ext cx="206775" cy="119400"/>
            </a:xfrm>
            <a:custGeom>
              <a:avLst/>
              <a:gdLst/>
              <a:ahLst/>
              <a:cxnLst/>
              <a:rect l="l" t="t" r="r" b="b"/>
              <a:pathLst>
                <a:path w="8271" h="4776" extrusionOk="0">
                  <a:moveTo>
                    <a:pt x="4135" y="598"/>
                  </a:moveTo>
                  <a:lnTo>
                    <a:pt x="7236" y="2389"/>
                  </a:lnTo>
                  <a:lnTo>
                    <a:pt x="6978" y="2538"/>
                  </a:lnTo>
                  <a:lnTo>
                    <a:pt x="4135" y="4178"/>
                  </a:lnTo>
                  <a:lnTo>
                    <a:pt x="1291" y="2538"/>
                  </a:lnTo>
                  <a:lnTo>
                    <a:pt x="1033" y="2389"/>
                  </a:lnTo>
                  <a:lnTo>
                    <a:pt x="4135" y="598"/>
                  </a:lnTo>
                  <a:close/>
                  <a:moveTo>
                    <a:pt x="4135" y="0"/>
                  </a:moveTo>
                  <a:lnTo>
                    <a:pt x="1" y="2389"/>
                  </a:lnTo>
                  <a:lnTo>
                    <a:pt x="4135" y="4775"/>
                  </a:lnTo>
                  <a:lnTo>
                    <a:pt x="8270" y="2389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2480550" y="686375"/>
              <a:ext cx="142200" cy="82050"/>
            </a:xfrm>
            <a:custGeom>
              <a:avLst/>
              <a:gdLst/>
              <a:ahLst/>
              <a:cxnLst/>
              <a:rect l="l" t="t" r="r" b="b"/>
              <a:pathLst>
                <a:path w="5688" h="3282" extrusionOk="0">
                  <a:moveTo>
                    <a:pt x="2844" y="0"/>
                  </a:moveTo>
                  <a:lnTo>
                    <a:pt x="0" y="1642"/>
                  </a:lnTo>
                  <a:lnTo>
                    <a:pt x="2844" y="3282"/>
                  </a:lnTo>
                  <a:lnTo>
                    <a:pt x="5687" y="1642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2551625" y="678900"/>
              <a:ext cx="77575" cy="48525"/>
            </a:xfrm>
            <a:custGeom>
              <a:avLst/>
              <a:gdLst/>
              <a:ahLst/>
              <a:cxnLst/>
              <a:rect l="l" t="t" r="r" b="b"/>
              <a:pathLst>
                <a:path w="3103" h="1941" extrusionOk="0">
                  <a:moveTo>
                    <a:pt x="1" y="1"/>
                  </a:moveTo>
                  <a:lnTo>
                    <a:pt x="1" y="299"/>
                  </a:lnTo>
                  <a:lnTo>
                    <a:pt x="2844" y="1941"/>
                  </a:lnTo>
                  <a:lnTo>
                    <a:pt x="3102" y="17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2448275" y="723675"/>
              <a:ext cx="103375" cy="238750"/>
            </a:xfrm>
            <a:custGeom>
              <a:avLst/>
              <a:gdLst/>
              <a:ahLst/>
              <a:cxnLst/>
              <a:rect l="l" t="t" r="r" b="b"/>
              <a:pathLst>
                <a:path w="4135" h="9550" extrusionOk="0">
                  <a:moveTo>
                    <a:pt x="1" y="1"/>
                  </a:moveTo>
                  <a:lnTo>
                    <a:pt x="1" y="7162"/>
                  </a:lnTo>
                  <a:lnTo>
                    <a:pt x="4135" y="9549"/>
                  </a:lnTo>
                  <a:lnTo>
                    <a:pt x="4135" y="23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2474100" y="678900"/>
              <a:ext cx="77550" cy="48525"/>
            </a:xfrm>
            <a:custGeom>
              <a:avLst/>
              <a:gdLst/>
              <a:ahLst/>
              <a:cxnLst/>
              <a:rect l="l" t="t" r="r" b="b"/>
              <a:pathLst>
                <a:path w="3102" h="1941" extrusionOk="0">
                  <a:moveTo>
                    <a:pt x="3102" y="1"/>
                  </a:moveTo>
                  <a:lnTo>
                    <a:pt x="0" y="1792"/>
                  </a:lnTo>
                  <a:lnTo>
                    <a:pt x="258" y="1941"/>
                  </a:lnTo>
                  <a:lnTo>
                    <a:pt x="3102" y="299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2564575" y="783350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0"/>
                  </a:moveTo>
                  <a:lnTo>
                    <a:pt x="0" y="299"/>
                  </a:lnTo>
                  <a:lnTo>
                    <a:pt x="0" y="897"/>
                  </a:lnTo>
                  <a:lnTo>
                    <a:pt x="517" y="59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2586100" y="770925"/>
              <a:ext cx="12950" cy="22425"/>
            </a:xfrm>
            <a:custGeom>
              <a:avLst/>
              <a:gdLst/>
              <a:ahLst/>
              <a:cxnLst/>
              <a:rect l="l" t="t" r="r" b="b"/>
              <a:pathLst>
                <a:path w="518" h="897" extrusionOk="0">
                  <a:moveTo>
                    <a:pt x="517" y="0"/>
                  </a:moveTo>
                  <a:lnTo>
                    <a:pt x="1" y="299"/>
                  </a:lnTo>
                  <a:lnTo>
                    <a:pt x="1" y="896"/>
                  </a:lnTo>
                  <a:lnTo>
                    <a:pt x="517" y="59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2607650" y="758475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6" y="1"/>
                  </a:moveTo>
                  <a:lnTo>
                    <a:pt x="0" y="299"/>
                  </a:lnTo>
                  <a:lnTo>
                    <a:pt x="0" y="897"/>
                  </a:lnTo>
                  <a:lnTo>
                    <a:pt x="516" y="59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2629175" y="746050"/>
              <a:ext cx="12925" cy="22375"/>
            </a:xfrm>
            <a:custGeom>
              <a:avLst/>
              <a:gdLst/>
              <a:ahLst/>
              <a:cxnLst/>
              <a:rect l="l" t="t" r="r" b="b"/>
              <a:pathLst>
                <a:path w="517" h="895" extrusionOk="0">
                  <a:moveTo>
                    <a:pt x="517" y="0"/>
                  </a:moveTo>
                  <a:lnTo>
                    <a:pt x="0" y="299"/>
                  </a:lnTo>
                  <a:lnTo>
                    <a:pt x="0" y="895"/>
                  </a:lnTo>
                  <a:lnTo>
                    <a:pt x="517" y="59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2564575" y="816925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0"/>
                  </a:moveTo>
                  <a:lnTo>
                    <a:pt x="0" y="299"/>
                  </a:lnTo>
                  <a:lnTo>
                    <a:pt x="0" y="896"/>
                  </a:lnTo>
                  <a:lnTo>
                    <a:pt x="517" y="59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2586100" y="804475"/>
              <a:ext cx="12950" cy="22425"/>
            </a:xfrm>
            <a:custGeom>
              <a:avLst/>
              <a:gdLst/>
              <a:ahLst/>
              <a:cxnLst/>
              <a:rect l="l" t="t" r="r" b="b"/>
              <a:pathLst>
                <a:path w="518" h="897" extrusionOk="0">
                  <a:moveTo>
                    <a:pt x="517" y="1"/>
                  </a:moveTo>
                  <a:lnTo>
                    <a:pt x="1" y="299"/>
                  </a:lnTo>
                  <a:lnTo>
                    <a:pt x="1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2607650" y="792050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6" y="0"/>
                  </a:moveTo>
                  <a:lnTo>
                    <a:pt x="0" y="299"/>
                  </a:lnTo>
                  <a:lnTo>
                    <a:pt x="0" y="897"/>
                  </a:lnTo>
                  <a:lnTo>
                    <a:pt x="516" y="598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629175" y="779625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0"/>
                  </a:moveTo>
                  <a:lnTo>
                    <a:pt x="0" y="299"/>
                  </a:lnTo>
                  <a:lnTo>
                    <a:pt x="0" y="896"/>
                  </a:lnTo>
                  <a:lnTo>
                    <a:pt x="517" y="597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2564575" y="850475"/>
              <a:ext cx="12925" cy="22450"/>
            </a:xfrm>
            <a:custGeom>
              <a:avLst/>
              <a:gdLst/>
              <a:ahLst/>
              <a:cxnLst/>
              <a:rect l="l" t="t" r="r" b="b"/>
              <a:pathLst>
                <a:path w="517" h="898" extrusionOk="0">
                  <a:moveTo>
                    <a:pt x="517" y="1"/>
                  </a:moveTo>
                  <a:lnTo>
                    <a:pt x="0" y="300"/>
                  </a:lnTo>
                  <a:lnTo>
                    <a:pt x="0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2586100" y="838050"/>
              <a:ext cx="12950" cy="22425"/>
            </a:xfrm>
            <a:custGeom>
              <a:avLst/>
              <a:gdLst/>
              <a:ahLst/>
              <a:cxnLst/>
              <a:rect l="l" t="t" r="r" b="b"/>
              <a:pathLst>
                <a:path w="518" h="897" extrusionOk="0">
                  <a:moveTo>
                    <a:pt x="517" y="1"/>
                  </a:moveTo>
                  <a:lnTo>
                    <a:pt x="1" y="299"/>
                  </a:lnTo>
                  <a:lnTo>
                    <a:pt x="1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2607650" y="825625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6" y="0"/>
                  </a:moveTo>
                  <a:lnTo>
                    <a:pt x="0" y="299"/>
                  </a:lnTo>
                  <a:lnTo>
                    <a:pt x="0" y="896"/>
                  </a:lnTo>
                  <a:lnTo>
                    <a:pt x="516" y="598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2629175" y="813175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1"/>
                  </a:moveTo>
                  <a:lnTo>
                    <a:pt x="0" y="300"/>
                  </a:lnTo>
                  <a:lnTo>
                    <a:pt x="0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564575" y="884050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1"/>
                  </a:moveTo>
                  <a:lnTo>
                    <a:pt x="0" y="299"/>
                  </a:lnTo>
                  <a:lnTo>
                    <a:pt x="0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2586100" y="871625"/>
              <a:ext cx="12950" cy="22425"/>
            </a:xfrm>
            <a:custGeom>
              <a:avLst/>
              <a:gdLst/>
              <a:ahLst/>
              <a:cxnLst/>
              <a:rect l="l" t="t" r="r" b="b"/>
              <a:pathLst>
                <a:path w="518" h="897" extrusionOk="0">
                  <a:moveTo>
                    <a:pt x="517" y="0"/>
                  </a:moveTo>
                  <a:lnTo>
                    <a:pt x="1" y="299"/>
                  </a:lnTo>
                  <a:lnTo>
                    <a:pt x="1" y="896"/>
                  </a:lnTo>
                  <a:lnTo>
                    <a:pt x="517" y="598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2607650" y="859175"/>
              <a:ext cx="12925" cy="22450"/>
            </a:xfrm>
            <a:custGeom>
              <a:avLst/>
              <a:gdLst/>
              <a:ahLst/>
              <a:cxnLst/>
              <a:rect l="l" t="t" r="r" b="b"/>
              <a:pathLst>
                <a:path w="517" h="898" extrusionOk="0">
                  <a:moveTo>
                    <a:pt x="516" y="1"/>
                  </a:moveTo>
                  <a:lnTo>
                    <a:pt x="0" y="300"/>
                  </a:lnTo>
                  <a:lnTo>
                    <a:pt x="0" y="897"/>
                  </a:lnTo>
                  <a:lnTo>
                    <a:pt x="516" y="598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2629175" y="846750"/>
              <a:ext cx="12925" cy="22425"/>
            </a:xfrm>
            <a:custGeom>
              <a:avLst/>
              <a:gdLst/>
              <a:ahLst/>
              <a:cxnLst/>
              <a:rect l="l" t="t" r="r" b="b"/>
              <a:pathLst>
                <a:path w="517" h="897" extrusionOk="0">
                  <a:moveTo>
                    <a:pt x="517" y="1"/>
                  </a:moveTo>
                  <a:lnTo>
                    <a:pt x="0" y="299"/>
                  </a:lnTo>
                  <a:lnTo>
                    <a:pt x="0" y="897"/>
                  </a:lnTo>
                  <a:lnTo>
                    <a:pt x="517" y="598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564575" y="917650"/>
              <a:ext cx="12925" cy="22400"/>
            </a:xfrm>
            <a:custGeom>
              <a:avLst/>
              <a:gdLst/>
              <a:ahLst/>
              <a:cxnLst/>
              <a:rect l="l" t="t" r="r" b="b"/>
              <a:pathLst>
                <a:path w="517" h="896" extrusionOk="0">
                  <a:moveTo>
                    <a:pt x="517" y="1"/>
                  </a:moveTo>
                  <a:lnTo>
                    <a:pt x="0" y="298"/>
                  </a:lnTo>
                  <a:lnTo>
                    <a:pt x="0" y="896"/>
                  </a:lnTo>
                  <a:lnTo>
                    <a:pt x="517" y="597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2629175" y="880350"/>
              <a:ext cx="12925" cy="22400"/>
            </a:xfrm>
            <a:custGeom>
              <a:avLst/>
              <a:gdLst/>
              <a:ahLst/>
              <a:cxnLst/>
              <a:rect l="l" t="t" r="r" b="b"/>
              <a:pathLst>
                <a:path w="517" h="896" extrusionOk="0">
                  <a:moveTo>
                    <a:pt x="517" y="1"/>
                  </a:moveTo>
                  <a:lnTo>
                    <a:pt x="0" y="298"/>
                  </a:lnTo>
                  <a:lnTo>
                    <a:pt x="0" y="895"/>
                  </a:lnTo>
                  <a:lnTo>
                    <a:pt x="517" y="597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2482725" y="892800"/>
              <a:ext cx="34500" cy="49750"/>
            </a:xfrm>
            <a:custGeom>
              <a:avLst/>
              <a:gdLst/>
              <a:ahLst/>
              <a:cxnLst/>
              <a:rect l="l" t="t" r="r" b="b"/>
              <a:pathLst>
                <a:path w="1380" h="1990" extrusionOk="0">
                  <a:moveTo>
                    <a:pt x="0" y="0"/>
                  </a:moveTo>
                  <a:lnTo>
                    <a:pt x="0" y="1194"/>
                  </a:lnTo>
                  <a:lnTo>
                    <a:pt x="1379" y="1990"/>
                  </a:lnTo>
                  <a:lnTo>
                    <a:pt x="1379" y="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2482725" y="892800"/>
              <a:ext cx="34500" cy="49750"/>
            </a:xfrm>
            <a:custGeom>
              <a:avLst/>
              <a:gdLst/>
              <a:ahLst/>
              <a:cxnLst/>
              <a:rect l="l" t="t" r="r" b="b"/>
              <a:pathLst>
                <a:path w="1380" h="1990" extrusionOk="0">
                  <a:moveTo>
                    <a:pt x="0" y="0"/>
                  </a:moveTo>
                  <a:lnTo>
                    <a:pt x="0" y="1194"/>
                  </a:lnTo>
                  <a:lnTo>
                    <a:pt x="1379" y="1990"/>
                  </a:lnTo>
                  <a:lnTo>
                    <a:pt x="1379" y="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2482725" y="892800"/>
              <a:ext cx="34500" cy="49750"/>
            </a:xfrm>
            <a:custGeom>
              <a:avLst/>
              <a:gdLst/>
              <a:ahLst/>
              <a:cxnLst/>
              <a:rect l="l" t="t" r="r" b="b"/>
              <a:pathLst>
                <a:path w="1380" h="1990" extrusionOk="0">
                  <a:moveTo>
                    <a:pt x="0" y="0"/>
                  </a:moveTo>
                  <a:lnTo>
                    <a:pt x="0" y="1194"/>
                  </a:lnTo>
                  <a:lnTo>
                    <a:pt x="181" y="1298"/>
                  </a:lnTo>
                  <a:lnTo>
                    <a:pt x="181" y="312"/>
                  </a:lnTo>
                  <a:lnTo>
                    <a:pt x="1199" y="899"/>
                  </a:lnTo>
                  <a:lnTo>
                    <a:pt x="1199" y="1885"/>
                  </a:lnTo>
                  <a:lnTo>
                    <a:pt x="1379" y="1990"/>
                  </a:lnTo>
                  <a:lnTo>
                    <a:pt x="1379" y="7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461175" y="746050"/>
              <a:ext cx="77575" cy="194000"/>
            </a:xfrm>
            <a:custGeom>
              <a:avLst/>
              <a:gdLst/>
              <a:ahLst/>
              <a:cxnLst/>
              <a:rect l="l" t="t" r="r" b="b"/>
              <a:pathLst>
                <a:path w="3103" h="7760" extrusionOk="0">
                  <a:moveTo>
                    <a:pt x="1" y="0"/>
                  </a:moveTo>
                  <a:lnTo>
                    <a:pt x="1" y="5969"/>
                  </a:lnTo>
                  <a:lnTo>
                    <a:pt x="862" y="6466"/>
                  </a:lnTo>
                  <a:lnTo>
                    <a:pt x="862" y="5870"/>
                  </a:lnTo>
                  <a:lnTo>
                    <a:pt x="2241" y="6665"/>
                  </a:lnTo>
                  <a:lnTo>
                    <a:pt x="2241" y="7262"/>
                  </a:lnTo>
                  <a:lnTo>
                    <a:pt x="3103" y="7760"/>
                  </a:lnTo>
                  <a:lnTo>
                    <a:pt x="3103" y="17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2586100" y="892800"/>
              <a:ext cx="34475" cy="49750"/>
            </a:xfrm>
            <a:custGeom>
              <a:avLst/>
              <a:gdLst/>
              <a:ahLst/>
              <a:cxnLst/>
              <a:rect l="l" t="t" r="r" b="b"/>
              <a:pathLst>
                <a:path w="1379" h="1990" extrusionOk="0">
                  <a:moveTo>
                    <a:pt x="1378" y="0"/>
                  </a:moveTo>
                  <a:lnTo>
                    <a:pt x="1" y="795"/>
                  </a:lnTo>
                  <a:lnTo>
                    <a:pt x="1" y="1990"/>
                  </a:lnTo>
                  <a:lnTo>
                    <a:pt x="1378" y="1194"/>
                  </a:lnTo>
                  <a:lnTo>
                    <a:pt x="1378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2693225" y="1016000"/>
              <a:ext cx="4675" cy="37200"/>
            </a:xfrm>
            <a:custGeom>
              <a:avLst/>
              <a:gdLst/>
              <a:ahLst/>
              <a:cxnLst/>
              <a:rect l="l" t="t" r="r" b="b"/>
              <a:pathLst>
                <a:path w="187" h="1488" extrusionOk="0">
                  <a:moveTo>
                    <a:pt x="186" y="1"/>
                  </a:moveTo>
                  <a:lnTo>
                    <a:pt x="1" y="108"/>
                  </a:lnTo>
                  <a:lnTo>
                    <a:pt x="1" y="1409"/>
                  </a:lnTo>
                  <a:cubicBezTo>
                    <a:pt x="1" y="1454"/>
                    <a:pt x="39" y="1487"/>
                    <a:pt x="80" y="1487"/>
                  </a:cubicBezTo>
                  <a:cubicBezTo>
                    <a:pt x="93" y="1487"/>
                    <a:pt x="106" y="1484"/>
                    <a:pt x="118" y="1477"/>
                  </a:cubicBezTo>
                  <a:lnTo>
                    <a:pt x="186" y="1438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679350" y="940675"/>
              <a:ext cx="31625" cy="88600"/>
            </a:xfrm>
            <a:custGeom>
              <a:avLst/>
              <a:gdLst/>
              <a:ahLst/>
              <a:cxnLst/>
              <a:rect l="l" t="t" r="r" b="b"/>
              <a:pathLst>
                <a:path w="1265" h="3544" extrusionOk="0">
                  <a:moveTo>
                    <a:pt x="631" y="1"/>
                  </a:moveTo>
                  <a:cubicBezTo>
                    <a:pt x="283" y="1"/>
                    <a:pt x="0" y="1863"/>
                    <a:pt x="0" y="2461"/>
                  </a:cubicBezTo>
                  <a:cubicBezTo>
                    <a:pt x="0" y="3059"/>
                    <a:pt x="283" y="3543"/>
                    <a:pt x="633" y="3543"/>
                  </a:cubicBezTo>
                  <a:cubicBezTo>
                    <a:pt x="981" y="3543"/>
                    <a:pt x="1265" y="3059"/>
                    <a:pt x="1265" y="2461"/>
                  </a:cubicBezTo>
                  <a:cubicBezTo>
                    <a:pt x="1265" y="1863"/>
                    <a:pt x="981" y="1"/>
                    <a:pt x="63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2695050" y="1029250"/>
              <a:ext cx="50" cy="2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0"/>
                  </a:moveTo>
                  <a:lnTo>
                    <a:pt x="2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2684600" y="943800"/>
              <a:ext cx="26350" cy="85475"/>
            </a:xfrm>
            <a:custGeom>
              <a:avLst/>
              <a:gdLst/>
              <a:ahLst/>
              <a:cxnLst/>
              <a:rect l="l" t="t" r="r" b="b"/>
              <a:pathLst>
                <a:path w="1054" h="3419" extrusionOk="0">
                  <a:moveTo>
                    <a:pt x="576" y="0"/>
                  </a:moveTo>
                  <a:cubicBezTo>
                    <a:pt x="577" y="2"/>
                    <a:pt x="578" y="3"/>
                    <a:pt x="579" y="5"/>
                  </a:cubicBezTo>
                  <a:lnTo>
                    <a:pt x="579" y="5"/>
                  </a:lnTo>
                  <a:cubicBezTo>
                    <a:pt x="579" y="3"/>
                    <a:pt x="578" y="2"/>
                    <a:pt x="578" y="0"/>
                  </a:cubicBezTo>
                  <a:close/>
                  <a:moveTo>
                    <a:pt x="579" y="5"/>
                  </a:moveTo>
                  <a:cubicBezTo>
                    <a:pt x="683" y="330"/>
                    <a:pt x="745" y="713"/>
                    <a:pt x="745" y="1124"/>
                  </a:cubicBezTo>
                  <a:cubicBezTo>
                    <a:pt x="745" y="2055"/>
                    <a:pt x="434" y="2845"/>
                    <a:pt x="1" y="3140"/>
                  </a:cubicBezTo>
                  <a:cubicBezTo>
                    <a:pt x="112" y="3309"/>
                    <a:pt x="257" y="3417"/>
                    <a:pt x="417" y="3418"/>
                  </a:cubicBezTo>
                  <a:lnTo>
                    <a:pt x="421" y="3418"/>
                  </a:lnTo>
                  <a:cubicBezTo>
                    <a:pt x="771" y="3418"/>
                    <a:pt x="1053" y="2934"/>
                    <a:pt x="1053" y="2335"/>
                  </a:cubicBezTo>
                  <a:cubicBezTo>
                    <a:pt x="1053" y="1831"/>
                    <a:pt x="852" y="434"/>
                    <a:pt x="579" y="5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2846950" y="1097175"/>
              <a:ext cx="4650" cy="37175"/>
            </a:xfrm>
            <a:custGeom>
              <a:avLst/>
              <a:gdLst/>
              <a:ahLst/>
              <a:cxnLst/>
              <a:rect l="l" t="t" r="r" b="b"/>
              <a:pathLst>
                <a:path w="186" h="1487" extrusionOk="0">
                  <a:moveTo>
                    <a:pt x="186" y="1"/>
                  </a:moveTo>
                  <a:lnTo>
                    <a:pt x="2" y="106"/>
                  </a:lnTo>
                  <a:lnTo>
                    <a:pt x="2" y="1407"/>
                  </a:lnTo>
                  <a:cubicBezTo>
                    <a:pt x="0" y="1453"/>
                    <a:pt x="38" y="1486"/>
                    <a:pt x="78" y="1486"/>
                  </a:cubicBezTo>
                  <a:cubicBezTo>
                    <a:pt x="91" y="1486"/>
                    <a:pt x="105" y="1483"/>
                    <a:pt x="118" y="1475"/>
                  </a:cubicBezTo>
                  <a:lnTo>
                    <a:pt x="186" y="1436"/>
                  </a:lnTo>
                  <a:lnTo>
                    <a:pt x="186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2833050" y="1021775"/>
              <a:ext cx="31600" cy="88625"/>
            </a:xfrm>
            <a:custGeom>
              <a:avLst/>
              <a:gdLst/>
              <a:ahLst/>
              <a:cxnLst/>
              <a:rect l="l" t="t" r="r" b="b"/>
              <a:pathLst>
                <a:path w="1264" h="3545" extrusionOk="0">
                  <a:moveTo>
                    <a:pt x="633" y="0"/>
                  </a:moveTo>
                  <a:cubicBezTo>
                    <a:pt x="283" y="0"/>
                    <a:pt x="1" y="1864"/>
                    <a:pt x="1" y="2461"/>
                  </a:cubicBezTo>
                  <a:cubicBezTo>
                    <a:pt x="1" y="3060"/>
                    <a:pt x="283" y="3544"/>
                    <a:pt x="633" y="3544"/>
                  </a:cubicBezTo>
                  <a:cubicBezTo>
                    <a:pt x="981" y="3544"/>
                    <a:pt x="1264" y="3060"/>
                    <a:pt x="1264" y="2461"/>
                  </a:cubicBezTo>
                  <a:cubicBezTo>
                    <a:pt x="1264" y="1864"/>
                    <a:pt x="981" y="0"/>
                    <a:pt x="63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2848750" y="1110375"/>
              <a:ext cx="75" cy="25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0"/>
                  </a:moveTo>
                  <a:lnTo>
                    <a:pt x="2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38350" y="1024925"/>
              <a:ext cx="26300" cy="85500"/>
            </a:xfrm>
            <a:custGeom>
              <a:avLst/>
              <a:gdLst/>
              <a:ahLst/>
              <a:cxnLst/>
              <a:rect l="l" t="t" r="r" b="b"/>
              <a:pathLst>
                <a:path w="1052" h="3420" extrusionOk="0">
                  <a:moveTo>
                    <a:pt x="576" y="1"/>
                  </a:moveTo>
                  <a:lnTo>
                    <a:pt x="575" y="2"/>
                  </a:lnTo>
                  <a:cubicBezTo>
                    <a:pt x="576" y="4"/>
                    <a:pt x="577" y="6"/>
                    <a:pt x="579" y="8"/>
                  </a:cubicBezTo>
                  <a:lnTo>
                    <a:pt x="579" y="8"/>
                  </a:lnTo>
                  <a:cubicBezTo>
                    <a:pt x="578" y="6"/>
                    <a:pt x="577" y="3"/>
                    <a:pt x="576" y="1"/>
                  </a:cubicBezTo>
                  <a:close/>
                  <a:moveTo>
                    <a:pt x="579" y="8"/>
                  </a:moveTo>
                  <a:lnTo>
                    <a:pt x="579" y="8"/>
                  </a:lnTo>
                  <a:cubicBezTo>
                    <a:pt x="683" y="333"/>
                    <a:pt x="743" y="714"/>
                    <a:pt x="743" y="1124"/>
                  </a:cubicBezTo>
                  <a:cubicBezTo>
                    <a:pt x="743" y="2055"/>
                    <a:pt x="433" y="2847"/>
                    <a:pt x="0" y="3140"/>
                  </a:cubicBezTo>
                  <a:cubicBezTo>
                    <a:pt x="111" y="3311"/>
                    <a:pt x="256" y="3418"/>
                    <a:pt x="415" y="3420"/>
                  </a:cubicBezTo>
                  <a:lnTo>
                    <a:pt x="419" y="3420"/>
                  </a:lnTo>
                  <a:cubicBezTo>
                    <a:pt x="769" y="3420"/>
                    <a:pt x="1052" y="2934"/>
                    <a:pt x="1052" y="2337"/>
                  </a:cubicBezTo>
                  <a:cubicBezTo>
                    <a:pt x="1052" y="1833"/>
                    <a:pt x="851" y="437"/>
                    <a:pt x="579" y="8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515300" y="974550"/>
              <a:ext cx="4625" cy="37175"/>
            </a:xfrm>
            <a:custGeom>
              <a:avLst/>
              <a:gdLst/>
              <a:ahLst/>
              <a:cxnLst/>
              <a:rect l="l" t="t" r="r" b="b"/>
              <a:pathLst>
                <a:path w="185" h="1487" extrusionOk="0">
                  <a:moveTo>
                    <a:pt x="185" y="0"/>
                  </a:moveTo>
                  <a:lnTo>
                    <a:pt x="1" y="107"/>
                  </a:lnTo>
                  <a:lnTo>
                    <a:pt x="1" y="1408"/>
                  </a:lnTo>
                  <a:cubicBezTo>
                    <a:pt x="1" y="1454"/>
                    <a:pt x="38" y="1486"/>
                    <a:pt x="79" y="1486"/>
                  </a:cubicBezTo>
                  <a:cubicBezTo>
                    <a:pt x="92" y="1486"/>
                    <a:pt x="106" y="1483"/>
                    <a:pt x="118" y="1476"/>
                  </a:cubicBezTo>
                  <a:lnTo>
                    <a:pt x="185" y="143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2501375" y="899175"/>
              <a:ext cx="31650" cy="88625"/>
            </a:xfrm>
            <a:custGeom>
              <a:avLst/>
              <a:gdLst/>
              <a:ahLst/>
              <a:cxnLst/>
              <a:rect l="l" t="t" r="r" b="b"/>
              <a:pathLst>
                <a:path w="1266" h="3545" extrusionOk="0">
                  <a:moveTo>
                    <a:pt x="633" y="0"/>
                  </a:moveTo>
                  <a:cubicBezTo>
                    <a:pt x="284" y="0"/>
                    <a:pt x="1" y="1864"/>
                    <a:pt x="1" y="2461"/>
                  </a:cubicBezTo>
                  <a:cubicBezTo>
                    <a:pt x="1" y="3060"/>
                    <a:pt x="284" y="3544"/>
                    <a:pt x="633" y="3544"/>
                  </a:cubicBezTo>
                  <a:cubicBezTo>
                    <a:pt x="983" y="3544"/>
                    <a:pt x="1265" y="3060"/>
                    <a:pt x="1265" y="2461"/>
                  </a:cubicBezTo>
                  <a:cubicBezTo>
                    <a:pt x="1265" y="1864"/>
                    <a:pt x="983" y="0"/>
                    <a:pt x="63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2517075" y="987775"/>
              <a:ext cx="100" cy="2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2506675" y="902325"/>
              <a:ext cx="26300" cy="85500"/>
            </a:xfrm>
            <a:custGeom>
              <a:avLst/>
              <a:gdLst/>
              <a:ahLst/>
              <a:cxnLst/>
              <a:rect l="l" t="t" r="r" b="b"/>
              <a:pathLst>
                <a:path w="1052" h="3420" extrusionOk="0">
                  <a:moveTo>
                    <a:pt x="576" y="1"/>
                  </a:moveTo>
                  <a:lnTo>
                    <a:pt x="576" y="2"/>
                  </a:lnTo>
                  <a:cubicBezTo>
                    <a:pt x="577" y="2"/>
                    <a:pt x="577" y="3"/>
                    <a:pt x="577" y="3"/>
                  </a:cubicBezTo>
                  <a:lnTo>
                    <a:pt x="577" y="3"/>
                  </a:lnTo>
                  <a:cubicBezTo>
                    <a:pt x="577" y="2"/>
                    <a:pt x="577" y="1"/>
                    <a:pt x="576" y="1"/>
                  </a:cubicBezTo>
                  <a:close/>
                  <a:moveTo>
                    <a:pt x="577" y="3"/>
                  </a:moveTo>
                  <a:lnTo>
                    <a:pt x="577" y="3"/>
                  </a:lnTo>
                  <a:cubicBezTo>
                    <a:pt x="683" y="329"/>
                    <a:pt x="743" y="712"/>
                    <a:pt x="743" y="1124"/>
                  </a:cubicBezTo>
                  <a:cubicBezTo>
                    <a:pt x="743" y="2055"/>
                    <a:pt x="433" y="2846"/>
                    <a:pt x="1" y="3140"/>
                  </a:cubicBezTo>
                  <a:cubicBezTo>
                    <a:pt x="111" y="3311"/>
                    <a:pt x="256" y="3418"/>
                    <a:pt x="417" y="3420"/>
                  </a:cubicBezTo>
                  <a:lnTo>
                    <a:pt x="420" y="3420"/>
                  </a:lnTo>
                  <a:cubicBezTo>
                    <a:pt x="769" y="3420"/>
                    <a:pt x="1052" y="2934"/>
                    <a:pt x="1052" y="2337"/>
                  </a:cubicBezTo>
                  <a:cubicBezTo>
                    <a:pt x="1052" y="1831"/>
                    <a:pt x="849" y="427"/>
                    <a:pt x="577" y="3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2654975" y="1111600"/>
              <a:ext cx="103450" cy="89575"/>
            </a:xfrm>
            <a:custGeom>
              <a:avLst/>
              <a:gdLst/>
              <a:ahLst/>
              <a:cxnLst/>
              <a:rect l="l" t="t" r="r" b="b"/>
              <a:pathLst>
                <a:path w="4138" h="3583" extrusionOk="0">
                  <a:moveTo>
                    <a:pt x="4138" y="1"/>
                  </a:moveTo>
                  <a:lnTo>
                    <a:pt x="1" y="2389"/>
                  </a:lnTo>
                  <a:lnTo>
                    <a:pt x="1" y="3582"/>
                  </a:lnTo>
                  <a:lnTo>
                    <a:pt x="4137" y="1196"/>
                  </a:lnTo>
                  <a:lnTo>
                    <a:pt x="4138" y="1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2551600" y="1096700"/>
              <a:ext cx="206825" cy="74650"/>
            </a:xfrm>
            <a:custGeom>
              <a:avLst/>
              <a:gdLst/>
              <a:ahLst/>
              <a:cxnLst/>
              <a:rect l="l" t="t" r="r" b="b"/>
              <a:pathLst>
                <a:path w="8273" h="2986" extrusionOk="0">
                  <a:moveTo>
                    <a:pt x="1036" y="1"/>
                  </a:moveTo>
                  <a:lnTo>
                    <a:pt x="0" y="597"/>
                  </a:lnTo>
                  <a:lnTo>
                    <a:pt x="4136" y="2985"/>
                  </a:lnTo>
                  <a:lnTo>
                    <a:pt x="8273" y="597"/>
                  </a:lnTo>
                  <a:lnTo>
                    <a:pt x="7238" y="1"/>
                  </a:lnTo>
                  <a:lnTo>
                    <a:pt x="7238" y="597"/>
                  </a:lnTo>
                  <a:lnTo>
                    <a:pt x="4137" y="2389"/>
                  </a:lnTo>
                  <a:lnTo>
                    <a:pt x="1036" y="597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2654975" y="1096700"/>
              <a:ext cx="77575" cy="59750"/>
            </a:xfrm>
            <a:custGeom>
              <a:avLst/>
              <a:gdLst/>
              <a:ahLst/>
              <a:cxnLst/>
              <a:rect l="l" t="t" r="r" b="b"/>
              <a:pathLst>
                <a:path w="3103" h="2390" extrusionOk="0">
                  <a:moveTo>
                    <a:pt x="3103" y="1"/>
                  </a:moveTo>
                  <a:lnTo>
                    <a:pt x="1" y="1792"/>
                  </a:lnTo>
                  <a:lnTo>
                    <a:pt x="2" y="2389"/>
                  </a:lnTo>
                  <a:lnTo>
                    <a:pt x="3103" y="597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2577475" y="1081775"/>
              <a:ext cx="155075" cy="59725"/>
            </a:xfrm>
            <a:custGeom>
              <a:avLst/>
              <a:gdLst/>
              <a:ahLst/>
              <a:cxnLst/>
              <a:rect l="l" t="t" r="r" b="b"/>
              <a:pathLst>
                <a:path w="6203" h="2389" extrusionOk="0">
                  <a:moveTo>
                    <a:pt x="1033" y="0"/>
                  </a:moveTo>
                  <a:lnTo>
                    <a:pt x="1" y="598"/>
                  </a:lnTo>
                  <a:lnTo>
                    <a:pt x="3101" y="2389"/>
                  </a:lnTo>
                  <a:lnTo>
                    <a:pt x="6203" y="598"/>
                  </a:lnTo>
                  <a:lnTo>
                    <a:pt x="5170" y="2"/>
                  </a:lnTo>
                  <a:lnTo>
                    <a:pt x="5170" y="598"/>
                  </a:lnTo>
                  <a:lnTo>
                    <a:pt x="3102" y="1791"/>
                  </a:lnTo>
                  <a:lnTo>
                    <a:pt x="1035" y="598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2654975" y="1051925"/>
              <a:ext cx="51775" cy="74650"/>
            </a:xfrm>
            <a:custGeom>
              <a:avLst/>
              <a:gdLst/>
              <a:ahLst/>
              <a:cxnLst/>
              <a:rect l="l" t="t" r="r" b="b"/>
              <a:pathLst>
                <a:path w="2071" h="2986" extrusionOk="0">
                  <a:moveTo>
                    <a:pt x="2069" y="1"/>
                  </a:moveTo>
                  <a:lnTo>
                    <a:pt x="1" y="1194"/>
                  </a:lnTo>
                  <a:lnTo>
                    <a:pt x="2" y="2985"/>
                  </a:lnTo>
                  <a:lnTo>
                    <a:pt x="2070" y="1792"/>
                  </a:lnTo>
                  <a:lnTo>
                    <a:pt x="2070" y="1196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rgbClr val="F4AA9E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2654975" y="1027675"/>
              <a:ext cx="42050" cy="28950"/>
            </a:xfrm>
            <a:custGeom>
              <a:avLst/>
              <a:gdLst/>
              <a:ahLst/>
              <a:cxnLst/>
              <a:rect l="l" t="t" r="r" b="b"/>
              <a:pathLst>
                <a:path w="1682" h="1158" extrusionOk="0">
                  <a:moveTo>
                    <a:pt x="1" y="1"/>
                  </a:moveTo>
                  <a:lnTo>
                    <a:pt x="2" y="375"/>
                  </a:lnTo>
                  <a:lnTo>
                    <a:pt x="1360" y="1158"/>
                  </a:lnTo>
                  <a:lnTo>
                    <a:pt x="1682" y="9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2603300" y="1051925"/>
              <a:ext cx="51750" cy="74650"/>
            </a:xfrm>
            <a:custGeom>
              <a:avLst/>
              <a:gdLst/>
              <a:ahLst/>
              <a:cxnLst/>
              <a:rect l="l" t="t" r="r" b="b"/>
              <a:pathLst>
                <a:path w="2070" h="2986" extrusionOk="0">
                  <a:moveTo>
                    <a:pt x="0" y="1"/>
                  </a:moveTo>
                  <a:lnTo>
                    <a:pt x="2" y="1194"/>
                  </a:lnTo>
                  <a:lnTo>
                    <a:pt x="2" y="1792"/>
                  </a:lnTo>
                  <a:lnTo>
                    <a:pt x="2069" y="2985"/>
                  </a:lnTo>
                  <a:lnTo>
                    <a:pt x="2068" y="1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2577475" y="1096700"/>
              <a:ext cx="77575" cy="59750"/>
            </a:xfrm>
            <a:custGeom>
              <a:avLst/>
              <a:gdLst/>
              <a:ahLst/>
              <a:cxnLst/>
              <a:rect l="l" t="t" r="r" b="b"/>
              <a:pathLst>
                <a:path w="3103" h="2390" extrusionOk="0">
                  <a:moveTo>
                    <a:pt x="1" y="1"/>
                  </a:moveTo>
                  <a:lnTo>
                    <a:pt x="1" y="597"/>
                  </a:lnTo>
                  <a:lnTo>
                    <a:pt x="3102" y="2389"/>
                  </a:lnTo>
                  <a:lnTo>
                    <a:pt x="3101" y="17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876C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2551600" y="1111600"/>
              <a:ext cx="103400" cy="89575"/>
            </a:xfrm>
            <a:custGeom>
              <a:avLst/>
              <a:gdLst/>
              <a:ahLst/>
              <a:cxnLst/>
              <a:rect l="l" t="t" r="r" b="b"/>
              <a:pathLst>
                <a:path w="4136" h="3583" extrusionOk="0">
                  <a:moveTo>
                    <a:pt x="0" y="1"/>
                  </a:moveTo>
                  <a:lnTo>
                    <a:pt x="0" y="1194"/>
                  </a:lnTo>
                  <a:lnTo>
                    <a:pt x="4136" y="3582"/>
                  </a:lnTo>
                  <a:lnTo>
                    <a:pt x="4136" y="238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2603300" y="1022100"/>
              <a:ext cx="103400" cy="59700"/>
            </a:xfrm>
            <a:custGeom>
              <a:avLst/>
              <a:gdLst/>
              <a:ahLst/>
              <a:cxnLst/>
              <a:rect l="l" t="t" r="r" b="b"/>
              <a:pathLst>
                <a:path w="4136" h="2388" extrusionOk="0">
                  <a:moveTo>
                    <a:pt x="2068" y="224"/>
                  </a:moveTo>
                  <a:lnTo>
                    <a:pt x="3749" y="1194"/>
                  </a:lnTo>
                  <a:lnTo>
                    <a:pt x="3427" y="1381"/>
                  </a:lnTo>
                  <a:lnTo>
                    <a:pt x="2068" y="2164"/>
                  </a:lnTo>
                  <a:lnTo>
                    <a:pt x="387" y="1194"/>
                  </a:lnTo>
                  <a:lnTo>
                    <a:pt x="2068" y="224"/>
                  </a:lnTo>
                  <a:close/>
                  <a:moveTo>
                    <a:pt x="2068" y="1"/>
                  </a:moveTo>
                  <a:lnTo>
                    <a:pt x="0" y="1194"/>
                  </a:lnTo>
                  <a:lnTo>
                    <a:pt x="2068" y="2387"/>
                  </a:lnTo>
                  <a:lnTo>
                    <a:pt x="4136" y="1194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2612975" y="1027675"/>
              <a:ext cx="42075" cy="28925"/>
            </a:xfrm>
            <a:custGeom>
              <a:avLst/>
              <a:gdLst/>
              <a:ahLst/>
              <a:cxnLst/>
              <a:rect l="l" t="t" r="r" b="b"/>
              <a:pathLst>
                <a:path w="1683" h="1157" extrusionOk="0">
                  <a:moveTo>
                    <a:pt x="1681" y="1"/>
                  </a:moveTo>
                  <a:lnTo>
                    <a:pt x="0" y="971"/>
                  </a:lnTo>
                  <a:lnTo>
                    <a:pt x="324" y="1157"/>
                  </a:lnTo>
                  <a:lnTo>
                    <a:pt x="1682" y="374"/>
                  </a:lnTo>
                  <a:lnTo>
                    <a:pt x="168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2621050" y="1037000"/>
              <a:ext cx="67925" cy="39225"/>
            </a:xfrm>
            <a:custGeom>
              <a:avLst/>
              <a:gdLst/>
              <a:ahLst/>
              <a:cxnLst/>
              <a:rect l="l" t="t" r="r" b="b"/>
              <a:pathLst>
                <a:path w="2717" h="1569" extrusionOk="0">
                  <a:moveTo>
                    <a:pt x="1359" y="1"/>
                  </a:moveTo>
                  <a:lnTo>
                    <a:pt x="1" y="784"/>
                  </a:lnTo>
                  <a:lnTo>
                    <a:pt x="1358" y="1568"/>
                  </a:lnTo>
                  <a:lnTo>
                    <a:pt x="2717" y="785"/>
                  </a:lnTo>
                  <a:lnTo>
                    <a:pt x="1359" y="2"/>
                  </a:lnTo>
                  <a:lnTo>
                    <a:pt x="135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2653800" y="976100"/>
              <a:ext cx="2450" cy="77100"/>
            </a:xfrm>
            <a:custGeom>
              <a:avLst/>
              <a:gdLst/>
              <a:ahLst/>
              <a:cxnLst/>
              <a:rect l="l" t="t" r="r" b="b"/>
              <a:pathLst>
                <a:path w="98" h="3084" extrusionOk="0">
                  <a:moveTo>
                    <a:pt x="49" y="1"/>
                  </a:moveTo>
                  <a:cubicBezTo>
                    <a:pt x="24" y="1"/>
                    <a:pt x="0" y="17"/>
                    <a:pt x="0" y="50"/>
                  </a:cubicBezTo>
                  <a:lnTo>
                    <a:pt x="0" y="3034"/>
                  </a:lnTo>
                  <a:cubicBezTo>
                    <a:pt x="0" y="3061"/>
                    <a:pt x="22" y="3083"/>
                    <a:pt x="48" y="3083"/>
                  </a:cubicBezTo>
                  <a:cubicBezTo>
                    <a:pt x="75" y="3083"/>
                    <a:pt x="97" y="3061"/>
                    <a:pt x="97" y="3034"/>
                  </a:cubicBezTo>
                  <a:lnTo>
                    <a:pt x="97" y="50"/>
                  </a:lnTo>
                  <a:cubicBezTo>
                    <a:pt x="97" y="17"/>
                    <a:pt x="73" y="1"/>
                    <a:pt x="49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2637775" y="964425"/>
              <a:ext cx="30175" cy="25850"/>
            </a:xfrm>
            <a:custGeom>
              <a:avLst/>
              <a:gdLst/>
              <a:ahLst/>
              <a:cxnLst/>
              <a:rect l="l" t="t" r="r" b="b"/>
              <a:pathLst>
                <a:path w="1207" h="1034" extrusionOk="0">
                  <a:moveTo>
                    <a:pt x="690" y="0"/>
                  </a:moveTo>
                  <a:cubicBezTo>
                    <a:pt x="231" y="0"/>
                    <a:pt x="0" y="557"/>
                    <a:pt x="325" y="882"/>
                  </a:cubicBezTo>
                  <a:cubicBezTo>
                    <a:pt x="424" y="981"/>
                    <a:pt x="556" y="1033"/>
                    <a:pt x="690" y="1033"/>
                  </a:cubicBezTo>
                  <a:cubicBezTo>
                    <a:pt x="756" y="1033"/>
                    <a:pt x="824" y="1020"/>
                    <a:pt x="888" y="994"/>
                  </a:cubicBezTo>
                  <a:cubicBezTo>
                    <a:pt x="1080" y="914"/>
                    <a:pt x="1207" y="726"/>
                    <a:pt x="1207" y="517"/>
                  </a:cubicBezTo>
                  <a:cubicBezTo>
                    <a:pt x="1207" y="232"/>
                    <a:pt x="975" y="0"/>
                    <a:pt x="690" y="0"/>
                  </a:cubicBez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2767500" y="798175"/>
              <a:ext cx="5400" cy="43325"/>
            </a:xfrm>
            <a:custGeom>
              <a:avLst/>
              <a:gdLst/>
              <a:ahLst/>
              <a:cxnLst/>
              <a:rect l="l" t="t" r="r" b="b"/>
              <a:pathLst>
                <a:path w="216" h="1733" extrusionOk="0">
                  <a:moveTo>
                    <a:pt x="216" y="0"/>
                  </a:moveTo>
                  <a:lnTo>
                    <a:pt x="1" y="125"/>
                  </a:lnTo>
                  <a:lnTo>
                    <a:pt x="1" y="1640"/>
                  </a:lnTo>
                  <a:cubicBezTo>
                    <a:pt x="1" y="1694"/>
                    <a:pt x="45" y="1732"/>
                    <a:pt x="93" y="1732"/>
                  </a:cubicBezTo>
                  <a:cubicBezTo>
                    <a:pt x="108" y="1732"/>
                    <a:pt x="123" y="1729"/>
                    <a:pt x="137" y="1720"/>
                  </a:cubicBezTo>
                  <a:lnTo>
                    <a:pt x="216" y="167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2751300" y="710400"/>
              <a:ext cx="36875" cy="103200"/>
            </a:xfrm>
            <a:custGeom>
              <a:avLst/>
              <a:gdLst/>
              <a:ahLst/>
              <a:cxnLst/>
              <a:rect l="l" t="t" r="r" b="b"/>
              <a:pathLst>
                <a:path w="1475" h="4128" extrusionOk="0">
                  <a:moveTo>
                    <a:pt x="737" y="1"/>
                  </a:moveTo>
                  <a:cubicBezTo>
                    <a:pt x="331" y="1"/>
                    <a:pt x="1" y="2170"/>
                    <a:pt x="1" y="2866"/>
                  </a:cubicBezTo>
                  <a:cubicBezTo>
                    <a:pt x="1" y="3564"/>
                    <a:pt x="331" y="4128"/>
                    <a:pt x="737" y="4128"/>
                  </a:cubicBezTo>
                  <a:cubicBezTo>
                    <a:pt x="1143" y="4128"/>
                    <a:pt x="1474" y="3564"/>
                    <a:pt x="1474" y="2866"/>
                  </a:cubicBezTo>
                  <a:cubicBezTo>
                    <a:pt x="1474" y="2170"/>
                    <a:pt x="1143" y="1"/>
                    <a:pt x="73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2788150" y="781100"/>
              <a:ext cx="25" cy="975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0" y="37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0" y="37"/>
                  </a:lnTo>
                  <a:close/>
                  <a:moveTo>
                    <a:pt x="0" y="35"/>
                  </a:moveTo>
                  <a:lnTo>
                    <a:pt x="0" y="35"/>
                  </a:lnTo>
                  <a:close/>
                  <a:moveTo>
                    <a:pt x="0" y="32"/>
                  </a:moveTo>
                  <a:lnTo>
                    <a:pt x="0" y="32"/>
                  </a:lnTo>
                  <a:close/>
                  <a:moveTo>
                    <a:pt x="0" y="31"/>
                  </a:moveTo>
                  <a:lnTo>
                    <a:pt x="0" y="31"/>
                  </a:lnTo>
                  <a:close/>
                  <a:moveTo>
                    <a:pt x="0" y="28"/>
                  </a:moveTo>
                  <a:lnTo>
                    <a:pt x="0" y="28"/>
                  </a:lnTo>
                  <a:close/>
                  <a:moveTo>
                    <a:pt x="0" y="27"/>
                  </a:move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4"/>
                  </a:lnTo>
                  <a:close/>
                  <a:moveTo>
                    <a:pt x="0" y="22"/>
                  </a:moveTo>
                  <a:lnTo>
                    <a:pt x="0" y="22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  <a:moveTo>
                    <a:pt x="0" y="19"/>
                  </a:moveTo>
                  <a:lnTo>
                    <a:pt x="0" y="19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12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8"/>
                  </a:moveTo>
                  <a:lnTo>
                    <a:pt x="0" y="8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2769625" y="813575"/>
              <a:ext cx="50" cy="2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lnTo>
                    <a:pt x="2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2765000" y="714025"/>
              <a:ext cx="23125" cy="99575"/>
            </a:xfrm>
            <a:custGeom>
              <a:avLst/>
              <a:gdLst/>
              <a:ahLst/>
              <a:cxnLst/>
              <a:rect l="l" t="t" r="r" b="b"/>
              <a:pathLst>
                <a:path w="925" h="3983" extrusionOk="0">
                  <a:moveTo>
                    <a:pt x="371" y="1"/>
                  </a:moveTo>
                  <a:lnTo>
                    <a:pt x="371" y="2"/>
                  </a:lnTo>
                  <a:cubicBezTo>
                    <a:pt x="494" y="382"/>
                    <a:pt x="565" y="829"/>
                    <a:pt x="565" y="1310"/>
                  </a:cubicBezTo>
                  <a:cubicBezTo>
                    <a:pt x="565" y="2163"/>
                    <a:pt x="342" y="2915"/>
                    <a:pt x="1" y="3364"/>
                  </a:cubicBezTo>
                  <a:cubicBezTo>
                    <a:pt x="13" y="3503"/>
                    <a:pt x="18" y="3623"/>
                    <a:pt x="18" y="3719"/>
                  </a:cubicBezTo>
                  <a:lnTo>
                    <a:pt x="18" y="3723"/>
                  </a:lnTo>
                  <a:lnTo>
                    <a:pt x="18" y="3736"/>
                  </a:lnTo>
                  <a:cubicBezTo>
                    <a:pt x="18" y="3807"/>
                    <a:pt x="15" y="3877"/>
                    <a:pt x="8" y="3944"/>
                  </a:cubicBezTo>
                  <a:cubicBezTo>
                    <a:pt x="63" y="3968"/>
                    <a:pt x="124" y="3983"/>
                    <a:pt x="184" y="3983"/>
                  </a:cubicBezTo>
                  <a:lnTo>
                    <a:pt x="188" y="3983"/>
                  </a:lnTo>
                  <a:cubicBezTo>
                    <a:pt x="595" y="3983"/>
                    <a:pt x="925" y="3419"/>
                    <a:pt x="925" y="2721"/>
                  </a:cubicBezTo>
                  <a:lnTo>
                    <a:pt x="925" y="2694"/>
                  </a:lnTo>
                  <a:lnTo>
                    <a:pt x="925" y="2688"/>
                  </a:lnTo>
                  <a:lnTo>
                    <a:pt x="925" y="2683"/>
                  </a:lnTo>
                  <a:cubicBezTo>
                    <a:pt x="914" y="2066"/>
                    <a:pt x="682" y="484"/>
                    <a:pt x="37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2744875" y="823550"/>
              <a:ext cx="5400" cy="43325"/>
            </a:xfrm>
            <a:custGeom>
              <a:avLst/>
              <a:gdLst/>
              <a:ahLst/>
              <a:cxnLst/>
              <a:rect l="l" t="t" r="r" b="b"/>
              <a:pathLst>
                <a:path w="216" h="1733" extrusionOk="0">
                  <a:moveTo>
                    <a:pt x="216" y="1"/>
                  </a:moveTo>
                  <a:lnTo>
                    <a:pt x="1" y="125"/>
                  </a:lnTo>
                  <a:lnTo>
                    <a:pt x="1" y="1641"/>
                  </a:lnTo>
                  <a:cubicBezTo>
                    <a:pt x="0" y="1694"/>
                    <a:pt x="44" y="1733"/>
                    <a:pt x="92" y="1733"/>
                  </a:cubicBezTo>
                  <a:cubicBezTo>
                    <a:pt x="107" y="1733"/>
                    <a:pt x="123" y="1729"/>
                    <a:pt x="137" y="1720"/>
                  </a:cubicBezTo>
                  <a:lnTo>
                    <a:pt x="216" y="167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2728675" y="735775"/>
              <a:ext cx="36825" cy="103200"/>
            </a:xfrm>
            <a:custGeom>
              <a:avLst/>
              <a:gdLst/>
              <a:ahLst/>
              <a:cxnLst/>
              <a:rect l="l" t="t" r="r" b="b"/>
              <a:pathLst>
                <a:path w="1473" h="4128" extrusionOk="0">
                  <a:moveTo>
                    <a:pt x="736" y="1"/>
                  </a:moveTo>
                  <a:cubicBezTo>
                    <a:pt x="330" y="1"/>
                    <a:pt x="1" y="2170"/>
                    <a:pt x="1" y="2866"/>
                  </a:cubicBezTo>
                  <a:cubicBezTo>
                    <a:pt x="1" y="3564"/>
                    <a:pt x="330" y="4128"/>
                    <a:pt x="736" y="4128"/>
                  </a:cubicBezTo>
                  <a:cubicBezTo>
                    <a:pt x="1144" y="4128"/>
                    <a:pt x="1473" y="3564"/>
                    <a:pt x="1473" y="2866"/>
                  </a:cubicBezTo>
                  <a:cubicBezTo>
                    <a:pt x="1473" y="2170"/>
                    <a:pt x="1144" y="1"/>
                    <a:pt x="736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2765475" y="80697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7"/>
                  </a:moveTo>
                  <a:lnTo>
                    <a:pt x="1" y="18"/>
                  </a:lnTo>
                  <a:lnTo>
                    <a:pt x="1" y="18"/>
                  </a:lnTo>
                  <a:lnTo>
                    <a:pt x="1" y="17"/>
                  </a:lnTo>
                  <a:close/>
                  <a:moveTo>
                    <a:pt x="1" y="15"/>
                  </a:moveTo>
                  <a:lnTo>
                    <a:pt x="1" y="15"/>
                  </a:lnTo>
                  <a:close/>
                  <a:moveTo>
                    <a:pt x="1" y="12"/>
                  </a:moveTo>
                  <a:lnTo>
                    <a:pt x="1" y="12"/>
                  </a:lnTo>
                  <a:close/>
                  <a:moveTo>
                    <a:pt x="1" y="11"/>
                  </a:moveTo>
                  <a:lnTo>
                    <a:pt x="1" y="11"/>
                  </a:lnTo>
                  <a:close/>
                  <a:moveTo>
                    <a:pt x="1" y="10"/>
                  </a:moveTo>
                  <a:lnTo>
                    <a:pt x="1" y="10"/>
                  </a:lnTo>
                  <a:close/>
                  <a:moveTo>
                    <a:pt x="1" y="4"/>
                  </a:moveTo>
                  <a:lnTo>
                    <a:pt x="1" y="4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>
              <a:off x="2746950" y="838950"/>
              <a:ext cx="100" cy="2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4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>
              <a:off x="2734850" y="739400"/>
              <a:ext cx="30650" cy="99575"/>
            </a:xfrm>
            <a:custGeom>
              <a:avLst/>
              <a:gdLst/>
              <a:ahLst/>
              <a:cxnLst/>
              <a:rect l="l" t="t" r="r" b="b"/>
              <a:pathLst>
                <a:path w="1226" h="3983" extrusionOk="0">
                  <a:moveTo>
                    <a:pt x="670" y="1"/>
                  </a:moveTo>
                  <a:lnTo>
                    <a:pt x="670" y="1"/>
                  </a:lnTo>
                  <a:cubicBezTo>
                    <a:pt x="794" y="382"/>
                    <a:pt x="865" y="829"/>
                    <a:pt x="865" y="1310"/>
                  </a:cubicBezTo>
                  <a:cubicBezTo>
                    <a:pt x="865" y="2395"/>
                    <a:pt x="504" y="3314"/>
                    <a:pt x="0" y="3658"/>
                  </a:cubicBezTo>
                  <a:cubicBezTo>
                    <a:pt x="130" y="3857"/>
                    <a:pt x="298" y="3981"/>
                    <a:pt x="485" y="3983"/>
                  </a:cubicBezTo>
                  <a:lnTo>
                    <a:pt x="489" y="3983"/>
                  </a:lnTo>
                  <a:cubicBezTo>
                    <a:pt x="895" y="3983"/>
                    <a:pt x="1226" y="3419"/>
                    <a:pt x="1226" y="2721"/>
                  </a:cubicBezTo>
                  <a:lnTo>
                    <a:pt x="1226" y="2708"/>
                  </a:lnTo>
                  <a:lnTo>
                    <a:pt x="1226" y="2704"/>
                  </a:lnTo>
                  <a:cubicBezTo>
                    <a:pt x="1221" y="2101"/>
                    <a:pt x="987" y="490"/>
                    <a:pt x="670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2428375" y="872825"/>
              <a:ext cx="3500" cy="28075"/>
            </a:xfrm>
            <a:custGeom>
              <a:avLst/>
              <a:gdLst/>
              <a:ahLst/>
              <a:cxnLst/>
              <a:rect l="l" t="t" r="r" b="b"/>
              <a:pathLst>
                <a:path w="140" h="1123" extrusionOk="0">
                  <a:moveTo>
                    <a:pt x="140" y="0"/>
                  </a:moveTo>
                  <a:lnTo>
                    <a:pt x="1" y="80"/>
                  </a:lnTo>
                  <a:lnTo>
                    <a:pt x="1" y="1063"/>
                  </a:lnTo>
                  <a:cubicBezTo>
                    <a:pt x="1" y="1098"/>
                    <a:pt x="29" y="1123"/>
                    <a:pt x="60" y="1123"/>
                  </a:cubicBezTo>
                  <a:cubicBezTo>
                    <a:pt x="70" y="1123"/>
                    <a:pt x="80" y="1120"/>
                    <a:pt x="89" y="1115"/>
                  </a:cubicBezTo>
                  <a:lnTo>
                    <a:pt x="140" y="108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2417875" y="815825"/>
              <a:ext cx="23875" cy="66975"/>
            </a:xfrm>
            <a:custGeom>
              <a:avLst/>
              <a:gdLst/>
              <a:ahLst/>
              <a:cxnLst/>
              <a:rect l="l" t="t" r="r" b="b"/>
              <a:pathLst>
                <a:path w="955" h="2679" extrusionOk="0">
                  <a:moveTo>
                    <a:pt x="477" y="1"/>
                  </a:moveTo>
                  <a:cubicBezTo>
                    <a:pt x="213" y="1"/>
                    <a:pt x="0" y="1409"/>
                    <a:pt x="0" y="1861"/>
                  </a:cubicBezTo>
                  <a:cubicBezTo>
                    <a:pt x="0" y="2314"/>
                    <a:pt x="213" y="2679"/>
                    <a:pt x="477" y="2679"/>
                  </a:cubicBezTo>
                  <a:cubicBezTo>
                    <a:pt x="741" y="2679"/>
                    <a:pt x="954" y="2314"/>
                    <a:pt x="954" y="1861"/>
                  </a:cubicBezTo>
                  <a:cubicBezTo>
                    <a:pt x="954" y="1409"/>
                    <a:pt x="741" y="1"/>
                    <a:pt x="47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2441725" y="861650"/>
              <a:ext cx="25" cy="725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7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0" y="27"/>
                  </a:lnTo>
                  <a:close/>
                  <a:moveTo>
                    <a:pt x="0" y="25"/>
                  </a:move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close/>
                  <a:moveTo>
                    <a:pt x="0" y="22"/>
                  </a:moveTo>
                  <a:lnTo>
                    <a:pt x="0" y="22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  <a:moveTo>
                    <a:pt x="0" y="18"/>
                  </a:moveTo>
                  <a:lnTo>
                    <a:pt x="0" y="18"/>
                  </a:lnTo>
                  <a:close/>
                  <a:moveTo>
                    <a:pt x="0" y="15"/>
                  </a:moveTo>
                  <a:lnTo>
                    <a:pt x="0" y="15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close/>
                  <a:moveTo>
                    <a:pt x="0" y="9"/>
                  </a:moveTo>
                  <a:lnTo>
                    <a:pt x="0" y="9"/>
                  </a:lnTo>
                  <a:close/>
                  <a:moveTo>
                    <a:pt x="0" y="8"/>
                  </a:moveTo>
                  <a:lnTo>
                    <a:pt x="0" y="8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2"/>
                  </a:moveTo>
                  <a:lnTo>
                    <a:pt x="0" y="2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2429675" y="882775"/>
              <a:ext cx="100" cy="2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4" y="1"/>
                  </a:lnTo>
                  <a:close/>
                  <a:moveTo>
                    <a:pt x="2" y="1"/>
                  </a:moveTo>
                  <a:lnTo>
                    <a:pt x="2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2421850" y="818225"/>
              <a:ext cx="19900" cy="64575"/>
            </a:xfrm>
            <a:custGeom>
              <a:avLst/>
              <a:gdLst/>
              <a:ahLst/>
              <a:cxnLst/>
              <a:rect l="l" t="t" r="r" b="b"/>
              <a:pathLst>
                <a:path w="796" h="2583" extrusionOk="0">
                  <a:moveTo>
                    <a:pt x="436" y="0"/>
                  </a:moveTo>
                  <a:lnTo>
                    <a:pt x="436" y="0"/>
                  </a:lnTo>
                  <a:cubicBezTo>
                    <a:pt x="521" y="274"/>
                    <a:pt x="565" y="560"/>
                    <a:pt x="563" y="849"/>
                  </a:cubicBezTo>
                  <a:cubicBezTo>
                    <a:pt x="563" y="1552"/>
                    <a:pt x="328" y="2149"/>
                    <a:pt x="1" y="2373"/>
                  </a:cubicBezTo>
                  <a:cubicBezTo>
                    <a:pt x="85" y="2500"/>
                    <a:pt x="193" y="2581"/>
                    <a:pt x="314" y="2583"/>
                  </a:cubicBezTo>
                  <a:lnTo>
                    <a:pt x="318" y="2583"/>
                  </a:lnTo>
                  <a:cubicBezTo>
                    <a:pt x="582" y="2583"/>
                    <a:pt x="795" y="2218"/>
                    <a:pt x="795" y="1765"/>
                  </a:cubicBezTo>
                  <a:lnTo>
                    <a:pt x="795" y="1764"/>
                  </a:lnTo>
                  <a:lnTo>
                    <a:pt x="795" y="1758"/>
                  </a:lnTo>
                  <a:lnTo>
                    <a:pt x="795" y="1752"/>
                  </a:lnTo>
                  <a:lnTo>
                    <a:pt x="795" y="1749"/>
                  </a:lnTo>
                  <a:lnTo>
                    <a:pt x="795" y="1745"/>
                  </a:lnTo>
                  <a:lnTo>
                    <a:pt x="795" y="1738"/>
                  </a:lnTo>
                  <a:cubicBezTo>
                    <a:pt x="789" y="1334"/>
                    <a:pt x="639" y="312"/>
                    <a:pt x="4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2970125" y="935500"/>
              <a:ext cx="3550" cy="28075"/>
            </a:xfrm>
            <a:custGeom>
              <a:avLst/>
              <a:gdLst/>
              <a:ahLst/>
              <a:cxnLst/>
              <a:rect l="l" t="t" r="r" b="b"/>
              <a:pathLst>
                <a:path w="142" h="1123" extrusionOk="0">
                  <a:moveTo>
                    <a:pt x="140" y="0"/>
                  </a:moveTo>
                  <a:lnTo>
                    <a:pt x="0" y="80"/>
                  </a:lnTo>
                  <a:lnTo>
                    <a:pt x="0" y="1063"/>
                  </a:lnTo>
                  <a:cubicBezTo>
                    <a:pt x="0" y="1099"/>
                    <a:pt x="29" y="1123"/>
                    <a:pt x="61" y="1123"/>
                  </a:cubicBezTo>
                  <a:cubicBezTo>
                    <a:pt x="71" y="1123"/>
                    <a:pt x="81" y="1121"/>
                    <a:pt x="90" y="1115"/>
                  </a:cubicBezTo>
                  <a:lnTo>
                    <a:pt x="141" y="1085"/>
                  </a:lnTo>
                  <a:lnTo>
                    <a:pt x="140" y="108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2959600" y="878500"/>
              <a:ext cx="23925" cy="67000"/>
            </a:xfrm>
            <a:custGeom>
              <a:avLst/>
              <a:gdLst/>
              <a:ahLst/>
              <a:cxnLst/>
              <a:rect l="l" t="t" r="r" b="b"/>
              <a:pathLst>
                <a:path w="957" h="2680" extrusionOk="0">
                  <a:moveTo>
                    <a:pt x="479" y="1"/>
                  </a:moveTo>
                  <a:cubicBezTo>
                    <a:pt x="216" y="1"/>
                    <a:pt x="1" y="1409"/>
                    <a:pt x="1" y="1861"/>
                  </a:cubicBezTo>
                  <a:cubicBezTo>
                    <a:pt x="1" y="2312"/>
                    <a:pt x="216" y="2679"/>
                    <a:pt x="479" y="2679"/>
                  </a:cubicBezTo>
                  <a:cubicBezTo>
                    <a:pt x="743" y="2679"/>
                    <a:pt x="957" y="2312"/>
                    <a:pt x="957" y="1861"/>
                  </a:cubicBezTo>
                  <a:cubicBezTo>
                    <a:pt x="957" y="1409"/>
                    <a:pt x="743" y="1"/>
                    <a:pt x="479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2983500" y="924325"/>
              <a:ext cx="25" cy="725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7"/>
                  </a:moveTo>
                  <a:lnTo>
                    <a:pt x="1" y="28"/>
                  </a:lnTo>
                  <a:lnTo>
                    <a:pt x="1" y="28"/>
                  </a:lnTo>
                  <a:lnTo>
                    <a:pt x="1" y="27"/>
                  </a:lnTo>
                  <a:close/>
                  <a:moveTo>
                    <a:pt x="1" y="25"/>
                  </a:moveTo>
                  <a:lnTo>
                    <a:pt x="1" y="25"/>
                  </a:lnTo>
                  <a:close/>
                  <a:moveTo>
                    <a:pt x="1" y="24"/>
                  </a:moveTo>
                  <a:lnTo>
                    <a:pt x="1" y="24"/>
                  </a:lnTo>
                  <a:close/>
                  <a:moveTo>
                    <a:pt x="1" y="22"/>
                  </a:moveTo>
                  <a:lnTo>
                    <a:pt x="1" y="22"/>
                  </a:lnTo>
                  <a:close/>
                  <a:moveTo>
                    <a:pt x="1" y="21"/>
                  </a:moveTo>
                  <a:lnTo>
                    <a:pt x="1" y="21"/>
                  </a:lnTo>
                  <a:close/>
                  <a:moveTo>
                    <a:pt x="1" y="18"/>
                  </a:moveTo>
                  <a:lnTo>
                    <a:pt x="1" y="18"/>
                  </a:lnTo>
                  <a:close/>
                  <a:moveTo>
                    <a:pt x="1" y="15"/>
                  </a:moveTo>
                  <a:lnTo>
                    <a:pt x="1" y="15"/>
                  </a:lnTo>
                  <a:close/>
                  <a:moveTo>
                    <a:pt x="1" y="14"/>
                  </a:moveTo>
                  <a:lnTo>
                    <a:pt x="1" y="14"/>
                  </a:lnTo>
                  <a:close/>
                  <a:moveTo>
                    <a:pt x="1" y="11"/>
                  </a:moveTo>
                  <a:lnTo>
                    <a:pt x="1" y="11"/>
                  </a:lnTo>
                  <a:close/>
                  <a:moveTo>
                    <a:pt x="1" y="9"/>
                  </a:moveTo>
                  <a:lnTo>
                    <a:pt x="1" y="9"/>
                  </a:lnTo>
                  <a:close/>
                  <a:moveTo>
                    <a:pt x="1" y="9"/>
                  </a:move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close/>
                  <a:moveTo>
                    <a:pt x="1" y="5"/>
                  </a:moveTo>
                  <a:lnTo>
                    <a:pt x="1" y="5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2963625" y="880875"/>
              <a:ext cx="19900" cy="64625"/>
            </a:xfrm>
            <a:custGeom>
              <a:avLst/>
              <a:gdLst/>
              <a:ahLst/>
              <a:cxnLst/>
              <a:rect l="l" t="t" r="r" b="b"/>
              <a:pathLst>
                <a:path w="796" h="2585" extrusionOk="0">
                  <a:moveTo>
                    <a:pt x="436" y="0"/>
                  </a:moveTo>
                  <a:lnTo>
                    <a:pt x="436" y="2"/>
                  </a:lnTo>
                  <a:cubicBezTo>
                    <a:pt x="436" y="2"/>
                    <a:pt x="436" y="2"/>
                    <a:pt x="437" y="3"/>
                  </a:cubicBezTo>
                  <a:lnTo>
                    <a:pt x="437" y="3"/>
                  </a:lnTo>
                  <a:cubicBezTo>
                    <a:pt x="436" y="2"/>
                    <a:pt x="436" y="1"/>
                    <a:pt x="436" y="0"/>
                  </a:cubicBezTo>
                  <a:close/>
                  <a:moveTo>
                    <a:pt x="437" y="3"/>
                  </a:moveTo>
                  <a:cubicBezTo>
                    <a:pt x="522" y="278"/>
                    <a:pt x="565" y="562"/>
                    <a:pt x="562" y="850"/>
                  </a:cubicBezTo>
                  <a:cubicBezTo>
                    <a:pt x="562" y="1553"/>
                    <a:pt x="329" y="2151"/>
                    <a:pt x="1" y="2374"/>
                  </a:cubicBezTo>
                  <a:cubicBezTo>
                    <a:pt x="85" y="2503"/>
                    <a:pt x="195" y="2584"/>
                    <a:pt x="318" y="2584"/>
                  </a:cubicBezTo>
                  <a:cubicBezTo>
                    <a:pt x="582" y="2584"/>
                    <a:pt x="796" y="2217"/>
                    <a:pt x="796" y="1766"/>
                  </a:cubicBezTo>
                  <a:lnTo>
                    <a:pt x="796" y="1759"/>
                  </a:lnTo>
                  <a:lnTo>
                    <a:pt x="796" y="1753"/>
                  </a:lnTo>
                  <a:lnTo>
                    <a:pt x="796" y="1750"/>
                  </a:lnTo>
                  <a:lnTo>
                    <a:pt x="796" y="1740"/>
                  </a:lnTo>
                  <a:cubicBezTo>
                    <a:pt x="790" y="1338"/>
                    <a:pt x="638" y="318"/>
                    <a:pt x="437" y="3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3010700" y="921675"/>
              <a:ext cx="3525" cy="28125"/>
            </a:xfrm>
            <a:custGeom>
              <a:avLst/>
              <a:gdLst/>
              <a:ahLst/>
              <a:cxnLst/>
              <a:rect l="l" t="t" r="r" b="b"/>
              <a:pathLst>
                <a:path w="141" h="1125" extrusionOk="0">
                  <a:moveTo>
                    <a:pt x="139" y="1"/>
                  </a:moveTo>
                  <a:lnTo>
                    <a:pt x="0" y="81"/>
                  </a:lnTo>
                  <a:lnTo>
                    <a:pt x="0" y="1065"/>
                  </a:lnTo>
                  <a:cubicBezTo>
                    <a:pt x="0" y="1099"/>
                    <a:pt x="28" y="1124"/>
                    <a:pt x="60" y="1124"/>
                  </a:cubicBezTo>
                  <a:cubicBezTo>
                    <a:pt x="70" y="1124"/>
                    <a:pt x="80" y="1122"/>
                    <a:pt x="90" y="1116"/>
                  </a:cubicBezTo>
                  <a:lnTo>
                    <a:pt x="141" y="1087"/>
                  </a:lnTo>
                  <a:lnTo>
                    <a:pt x="139" y="1087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3000175" y="864700"/>
              <a:ext cx="23925" cy="67025"/>
            </a:xfrm>
            <a:custGeom>
              <a:avLst/>
              <a:gdLst/>
              <a:ahLst/>
              <a:cxnLst/>
              <a:rect l="l" t="t" r="r" b="b"/>
              <a:pathLst>
                <a:path w="957" h="2681" extrusionOk="0">
                  <a:moveTo>
                    <a:pt x="479" y="0"/>
                  </a:moveTo>
                  <a:cubicBezTo>
                    <a:pt x="215" y="0"/>
                    <a:pt x="1" y="1408"/>
                    <a:pt x="1" y="1861"/>
                  </a:cubicBezTo>
                  <a:cubicBezTo>
                    <a:pt x="1" y="2313"/>
                    <a:pt x="215" y="2680"/>
                    <a:pt x="479" y="2680"/>
                  </a:cubicBezTo>
                  <a:cubicBezTo>
                    <a:pt x="743" y="2680"/>
                    <a:pt x="956" y="2313"/>
                    <a:pt x="956" y="1861"/>
                  </a:cubicBezTo>
                  <a:cubicBezTo>
                    <a:pt x="956" y="1408"/>
                    <a:pt x="743" y="0"/>
                    <a:pt x="479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3004200" y="867100"/>
              <a:ext cx="19900" cy="64625"/>
            </a:xfrm>
            <a:custGeom>
              <a:avLst/>
              <a:gdLst/>
              <a:ahLst/>
              <a:cxnLst/>
              <a:rect l="l" t="t" r="r" b="b"/>
              <a:pathLst>
                <a:path w="796" h="2585" extrusionOk="0">
                  <a:moveTo>
                    <a:pt x="436" y="0"/>
                  </a:moveTo>
                  <a:cubicBezTo>
                    <a:pt x="521" y="274"/>
                    <a:pt x="565" y="561"/>
                    <a:pt x="562" y="848"/>
                  </a:cubicBezTo>
                  <a:cubicBezTo>
                    <a:pt x="562" y="1553"/>
                    <a:pt x="328" y="2149"/>
                    <a:pt x="0" y="2372"/>
                  </a:cubicBezTo>
                  <a:cubicBezTo>
                    <a:pt x="85" y="2503"/>
                    <a:pt x="195" y="2584"/>
                    <a:pt x="318" y="2584"/>
                  </a:cubicBezTo>
                  <a:cubicBezTo>
                    <a:pt x="582" y="2584"/>
                    <a:pt x="795" y="2217"/>
                    <a:pt x="795" y="1765"/>
                  </a:cubicBezTo>
                  <a:cubicBezTo>
                    <a:pt x="795" y="1382"/>
                    <a:pt x="643" y="319"/>
                    <a:pt x="4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2665500" y="708275"/>
              <a:ext cx="3500" cy="28075"/>
            </a:xfrm>
            <a:custGeom>
              <a:avLst/>
              <a:gdLst/>
              <a:ahLst/>
              <a:cxnLst/>
              <a:rect l="l" t="t" r="r" b="b"/>
              <a:pathLst>
                <a:path w="140" h="1123" extrusionOk="0">
                  <a:moveTo>
                    <a:pt x="140" y="0"/>
                  </a:moveTo>
                  <a:lnTo>
                    <a:pt x="0" y="80"/>
                  </a:lnTo>
                  <a:lnTo>
                    <a:pt x="0" y="1063"/>
                  </a:lnTo>
                  <a:cubicBezTo>
                    <a:pt x="0" y="1099"/>
                    <a:pt x="29" y="1123"/>
                    <a:pt x="60" y="1123"/>
                  </a:cubicBezTo>
                  <a:cubicBezTo>
                    <a:pt x="70" y="1123"/>
                    <a:pt x="80" y="1121"/>
                    <a:pt x="89" y="1115"/>
                  </a:cubicBezTo>
                  <a:lnTo>
                    <a:pt x="140" y="108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2654975" y="651275"/>
              <a:ext cx="23925" cy="67000"/>
            </a:xfrm>
            <a:custGeom>
              <a:avLst/>
              <a:gdLst/>
              <a:ahLst/>
              <a:cxnLst/>
              <a:rect l="l" t="t" r="r" b="b"/>
              <a:pathLst>
                <a:path w="957" h="2680" extrusionOk="0">
                  <a:moveTo>
                    <a:pt x="479" y="1"/>
                  </a:moveTo>
                  <a:cubicBezTo>
                    <a:pt x="216" y="1"/>
                    <a:pt x="1" y="1409"/>
                    <a:pt x="1" y="1861"/>
                  </a:cubicBezTo>
                  <a:cubicBezTo>
                    <a:pt x="1" y="2312"/>
                    <a:pt x="216" y="2679"/>
                    <a:pt x="479" y="2679"/>
                  </a:cubicBezTo>
                  <a:cubicBezTo>
                    <a:pt x="743" y="2679"/>
                    <a:pt x="957" y="2312"/>
                    <a:pt x="957" y="1861"/>
                  </a:cubicBezTo>
                  <a:cubicBezTo>
                    <a:pt x="957" y="1409"/>
                    <a:pt x="743" y="1"/>
                    <a:pt x="479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2659000" y="653650"/>
              <a:ext cx="19900" cy="64625"/>
            </a:xfrm>
            <a:custGeom>
              <a:avLst/>
              <a:gdLst/>
              <a:ahLst/>
              <a:cxnLst/>
              <a:rect l="l" t="t" r="r" b="b"/>
              <a:pathLst>
                <a:path w="796" h="2585" extrusionOk="0">
                  <a:moveTo>
                    <a:pt x="436" y="0"/>
                  </a:moveTo>
                  <a:cubicBezTo>
                    <a:pt x="521" y="276"/>
                    <a:pt x="564" y="561"/>
                    <a:pt x="562" y="850"/>
                  </a:cubicBezTo>
                  <a:cubicBezTo>
                    <a:pt x="562" y="1553"/>
                    <a:pt x="329" y="2150"/>
                    <a:pt x="1" y="2374"/>
                  </a:cubicBezTo>
                  <a:cubicBezTo>
                    <a:pt x="85" y="2503"/>
                    <a:pt x="195" y="2584"/>
                    <a:pt x="318" y="2584"/>
                  </a:cubicBezTo>
                  <a:cubicBezTo>
                    <a:pt x="582" y="2584"/>
                    <a:pt x="796" y="2217"/>
                    <a:pt x="796" y="1765"/>
                  </a:cubicBezTo>
                  <a:cubicBezTo>
                    <a:pt x="796" y="1383"/>
                    <a:pt x="642" y="321"/>
                    <a:pt x="436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2402250" y="872750"/>
              <a:ext cx="5425" cy="43325"/>
            </a:xfrm>
            <a:custGeom>
              <a:avLst/>
              <a:gdLst/>
              <a:ahLst/>
              <a:cxnLst/>
              <a:rect l="l" t="t" r="r" b="b"/>
              <a:pathLst>
                <a:path w="217" h="1733" extrusionOk="0">
                  <a:moveTo>
                    <a:pt x="216" y="0"/>
                  </a:moveTo>
                  <a:lnTo>
                    <a:pt x="1" y="125"/>
                  </a:lnTo>
                  <a:lnTo>
                    <a:pt x="1" y="1640"/>
                  </a:lnTo>
                  <a:cubicBezTo>
                    <a:pt x="0" y="1694"/>
                    <a:pt x="44" y="1732"/>
                    <a:pt x="92" y="1732"/>
                  </a:cubicBezTo>
                  <a:cubicBezTo>
                    <a:pt x="107" y="1732"/>
                    <a:pt x="123" y="1728"/>
                    <a:pt x="138" y="1720"/>
                  </a:cubicBezTo>
                  <a:lnTo>
                    <a:pt x="216" y="167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2386025" y="784975"/>
              <a:ext cx="36875" cy="103200"/>
            </a:xfrm>
            <a:custGeom>
              <a:avLst/>
              <a:gdLst/>
              <a:ahLst/>
              <a:cxnLst/>
              <a:rect l="l" t="t" r="r" b="b"/>
              <a:pathLst>
                <a:path w="1475" h="4128" extrusionOk="0">
                  <a:moveTo>
                    <a:pt x="737" y="1"/>
                  </a:moveTo>
                  <a:cubicBezTo>
                    <a:pt x="330" y="1"/>
                    <a:pt x="1" y="2170"/>
                    <a:pt x="1" y="2866"/>
                  </a:cubicBezTo>
                  <a:cubicBezTo>
                    <a:pt x="1" y="3563"/>
                    <a:pt x="331" y="4128"/>
                    <a:pt x="737" y="4128"/>
                  </a:cubicBezTo>
                  <a:cubicBezTo>
                    <a:pt x="1145" y="4128"/>
                    <a:pt x="1474" y="3563"/>
                    <a:pt x="1474" y="2866"/>
                  </a:cubicBezTo>
                  <a:lnTo>
                    <a:pt x="1473" y="2866"/>
                  </a:lnTo>
                  <a:cubicBezTo>
                    <a:pt x="1473" y="2170"/>
                    <a:pt x="1144" y="1"/>
                    <a:pt x="73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2422875" y="855850"/>
              <a:ext cx="25" cy="775"/>
            </a:xfrm>
            <a:custGeom>
              <a:avLst/>
              <a:gdLst/>
              <a:ahLst/>
              <a:cxnLst/>
              <a:rect l="l" t="t" r="r" b="b"/>
              <a:pathLst>
                <a:path w="1" h="31" extrusionOk="0">
                  <a:moveTo>
                    <a:pt x="0" y="30"/>
                  </a:moveTo>
                  <a:lnTo>
                    <a:pt x="0" y="31"/>
                  </a:lnTo>
                  <a:lnTo>
                    <a:pt x="0" y="31"/>
                  </a:lnTo>
                  <a:lnTo>
                    <a:pt x="0" y="30"/>
                  </a:lnTo>
                  <a:close/>
                  <a:moveTo>
                    <a:pt x="0" y="28"/>
                  </a:moveTo>
                  <a:lnTo>
                    <a:pt x="0" y="28"/>
                  </a:lnTo>
                  <a:close/>
                  <a:moveTo>
                    <a:pt x="0" y="25"/>
                  </a:move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close/>
                  <a:moveTo>
                    <a:pt x="0" y="21"/>
                  </a:moveTo>
                  <a:lnTo>
                    <a:pt x="0" y="21"/>
                  </a:lnTo>
                  <a:close/>
                  <a:moveTo>
                    <a:pt x="0" y="19"/>
                  </a:moveTo>
                  <a:lnTo>
                    <a:pt x="0" y="19"/>
                  </a:lnTo>
                  <a:close/>
                  <a:moveTo>
                    <a:pt x="0" y="16"/>
                  </a:moveTo>
                  <a:lnTo>
                    <a:pt x="0" y="16"/>
                  </a:lnTo>
                  <a:close/>
                  <a:moveTo>
                    <a:pt x="0" y="15"/>
                  </a:moveTo>
                  <a:lnTo>
                    <a:pt x="0" y="15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2404350" y="888150"/>
              <a:ext cx="100" cy="25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3" y="1"/>
                  </a:moveTo>
                  <a:lnTo>
                    <a:pt x="3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2392225" y="788600"/>
              <a:ext cx="30675" cy="99575"/>
            </a:xfrm>
            <a:custGeom>
              <a:avLst/>
              <a:gdLst/>
              <a:ahLst/>
              <a:cxnLst/>
              <a:rect l="l" t="t" r="r" b="b"/>
              <a:pathLst>
                <a:path w="1227" h="3983" extrusionOk="0">
                  <a:moveTo>
                    <a:pt x="671" y="1"/>
                  </a:moveTo>
                  <a:lnTo>
                    <a:pt x="671" y="1"/>
                  </a:lnTo>
                  <a:cubicBezTo>
                    <a:pt x="794" y="382"/>
                    <a:pt x="865" y="829"/>
                    <a:pt x="865" y="1310"/>
                  </a:cubicBezTo>
                  <a:cubicBezTo>
                    <a:pt x="865" y="2395"/>
                    <a:pt x="504" y="3314"/>
                    <a:pt x="1" y="3658"/>
                  </a:cubicBezTo>
                  <a:cubicBezTo>
                    <a:pt x="130" y="3856"/>
                    <a:pt x="298" y="3981"/>
                    <a:pt x="485" y="3983"/>
                  </a:cubicBezTo>
                  <a:lnTo>
                    <a:pt x="489" y="3983"/>
                  </a:lnTo>
                  <a:cubicBezTo>
                    <a:pt x="897" y="3983"/>
                    <a:pt x="1226" y="3418"/>
                    <a:pt x="1226" y="2721"/>
                  </a:cubicBezTo>
                  <a:lnTo>
                    <a:pt x="1226" y="2691"/>
                  </a:lnTo>
                  <a:cubicBezTo>
                    <a:pt x="1219" y="2077"/>
                    <a:pt x="984" y="485"/>
                    <a:pt x="67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2923175" y="1012425"/>
              <a:ext cx="3500" cy="28100"/>
            </a:xfrm>
            <a:custGeom>
              <a:avLst/>
              <a:gdLst/>
              <a:ahLst/>
              <a:cxnLst/>
              <a:rect l="l" t="t" r="r" b="b"/>
              <a:pathLst>
                <a:path w="140" h="1124" extrusionOk="0">
                  <a:moveTo>
                    <a:pt x="140" y="0"/>
                  </a:moveTo>
                  <a:lnTo>
                    <a:pt x="1" y="80"/>
                  </a:lnTo>
                  <a:lnTo>
                    <a:pt x="1" y="1065"/>
                  </a:lnTo>
                  <a:cubicBezTo>
                    <a:pt x="1" y="1099"/>
                    <a:pt x="29" y="1123"/>
                    <a:pt x="60" y="1123"/>
                  </a:cubicBezTo>
                  <a:cubicBezTo>
                    <a:pt x="70" y="1123"/>
                    <a:pt x="80" y="1121"/>
                    <a:pt x="89" y="1115"/>
                  </a:cubicBezTo>
                  <a:lnTo>
                    <a:pt x="140" y="1086"/>
                  </a:lnTo>
                  <a:lnTo>
                    <a:pt x="140" y="1085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2912675" y="955425"/>
              <a:ext cx="23900" cy="67000"/>
            </a:xfrm>
            <a:custGeom>
              <a:avLst/>
              <a:gdLst/>
              <a:ahLst/>
              <a:cxnLst/>
              <a:rect l="l" t="t" r="r" b="b"/>
              <a:pathLst>
                <a:path w="956" h="2680" extrusionOk="0">
                  <a:moveTo>
                    <a:pt x="479" y="1"/>
                  </a:moveTo>
                  <a:cubicBezTo>
                    <a:pt x="215" y="1"/>
                    <a:pt x="0" y="1409"/>
                    <a:pt x="0" y="1861"/>
                  </a:cubicBezTo>
                  <a:cubicBezTo>
                    <a:pt x="0" y="2314"/>
                    <a:pt x="215" y="2679"/>
                    <a:pt x="479" y="2679"/>
                  </a:cubicBezTo>
                  <a:cubicBezTo>
                    <a:pt x="743" y="2679"/>
                    <a:pt x="956" y="2314"/>
                    <a:pt x="956" y="1861"/>
                  </a:cubicBezTo>
                  <a:cubicBezTo>
                    <a:pt x="956" y="1409"/>
                    <a:pt x="743" y="1"/>
                    <a:pt x="479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2936550" y="1001250"/>
              <a:ext cx="25" cy="725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7"/>
                  </a:moveTo>
                  <a:lnTo>
                    <a:pt x="1" y="28"/>
                  </a:lnTo>
                  <a:lnTo>
                    <a:pt x="1" y="28"/>
                  </a:lnTo>
                  <a:lnTo>
                    <a:pt x="1" y="27"/>
                  </a:lnTo>
                  <a:moveTo>
                    <a:pt x="1" y="25"/>
                  </a:moveTo>
                  <a:lnTo>
                    <a:pt x="1" y="25"/>
                  </a:lnTo>
                  <a:close/>
                  <a:moveTo>
                    <a:pt x="1" y="25"/>
                  </a:moveTo>
                  <a:lnTo>
                    <a:pt x="1" y="25"/>
                  </a:lnTo>
                  <a:close/>
                  <a:moveTo>
                    <a:pt x="1" y="24"/>
                  </a:moveTo>
                  <a:lnTo>
                    <a:pt x="1" y="24"/>
                  </a:lnTo>
                  <a:close/>
                  <a:moveTo>
                    <a:pt x="1" y="21"/>
                  </a:moveTo>
                  <a:lnTo>
                    <a:pt x="1" y="21"/>
                  </a:lnTo>
                  <a:close/>
                  <a:moveTo>
                    <a:pt x="1" y="20"/>
                  </a:moveTo>
                  <a:lnTo>
                    <a:pt x="1" y="20"/>
                  </a:lnTo>
                  <a:close/>
                  <a:moveTo>
                    <a:pt x="1" y="17"/>
                  </a:moveTo>
                  <a:lnTo>
                    <a:pt x="1" y="17"/>
                  </a:lnTo>
                  <a:close/>
                  <a:moveTo>
                    <a:pt x="1" y="15"/>
                  </a:moveTo>
                  <a:lnTo>
                    <a:pt x="1" y="15"/>
                  </a:lnTo>
                  <a:close/>
                  <a:moveTo>
                    <a:pt x="1" y="12"/>
                  </a:moveTo>
                  <a:lnTo>
                    <a:pt x="1" y="12"/>
                  </a:lnTo>
                  <a:close/>
                  <a:moveTo>
                    <a:pt x="1" y="11"/>
                  </a:moveTo>
                  <a:lnTo>
                    <a:pt x="1" y="11"/>
                  </a:lnTo>
                  <a:close/>
                  <a:moveTo>
                    <a:pt x="1" y="9"/>
                  </a:move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close/>
                  <a:moveTo>
                    <a:pt x="1" y="5"/>
                  </a:moveTo>
                  <a:lnTo>
                    <a:pt x="1" y="5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2916700" y="957825"/>
              <a:ext cx="19875" cy="64600"/>
            </a:xfrm>
            <a:custGeom>
              <a:avLst/>
              <a:gdLst/>
              <a:ahLst/>
              <a:cxnLst/>
              <a:rect l="l" t="t" r="r" b="b"/>
              <a:pathLst>
                <a:path w="795" h="2584" extrusionOk="0">
                  <a:moveTo>
                    <a:pt x="435" y="1"/>
                  </a:moveTo>
                  <a:lnTo>
                    <a:pt x="435" y="1"/>
                  </a:lnTo>
                  <a:cubicBezTo>
                    <a:pt x="521" y="275"/>
                    <a:pt x="563" y="560"/>
                    <a:pt x="561" y="849"/>
                  </a:cubicBezTo>
                  <a:cubicBezTo>
                    <a:pt x="561" y="1552"/>
                    <a:pt x="326" y="2150"/>
                    <a:pt x="0" y="2373"/>
                  </a:cubicBezTo>
                  <a:cubicBezTo>
                    <a:pt x="84" y="2502"/>
                    <a:pt x="194" y="2583"/>
                    <a:pt x="316" y="2583"/>
                  </a:cubicBezTo>
                  <a:cubicBezTo>
                    <a:pt x="580" y="2583"/>
                    <a:pt x="795" y="2218"/>
                    <a:pt x="795" y="1765"/>
                  </a:cubicBezTo>
                  <a:lnTo>
                    <a:pt x="795" y="1764"/>
                  </a:lnTo>
                  <a:lnTo>
                    <a:pt x="795" y="1758"/>
                  </a:lnTo>
                  <a:lnTo>
                    <a:pt x="795" y="1754"/>
                  </a:lnTo>
                  <a:lnTo>
                    <a:pt x="795" y="1752"/>
                  </a:lnTo>
                  <a:lnTo>
                    <a:pt x="795" y="1749"/>
                  </a:lnTo>
                  <a:lnTo>
                    <a:pt x="795" y="1741"/>
                  </a:lnTo>
                  <a:lnTo>
                    <a:pt x="795" y="1739"/>
                  </a:lnTo>
                  <a:cubicBezTo>
                    <a:pt x="787" y="1335"/>
                    <a:pt x="637" y="312"/>
                    <a:pt x="43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2560775" y="1195050"/>
              <a:ext cx="3975" cy="31850"/>
            </a:xfrm>
            <a:custGeom>
              <a:avLst/>
              <a:gdLst/>
              <a:ahLst/>
              <a:cxnLst/>
              <a:rect l="l" t="t" r="r" b="b"/>
              <a:pathLst>
                <a:path w="159" h="1274" extrusionOk="0">
                  <a:moveTo>
                    <a:pt x="158" y="1"/>
                  </a:moveTo>
                  <a:lnTo>
                    <a:pt x="0" y="91"/>
                  </a:lnTo>
                  <a:lnTo>
                    <a:pt x="0" y="1206"/>
                  </a:lnTo>
                  <a:cubicBezTo>
                    <a:pt x="0" y="1245"/>
                    <a:pt x="32" y="1273"/>
                    <a:pt x="66" y="1273"/>
                  </a:cubicBezTo>
                  <a:cubicBezTo>
                    <a:pt x="78" y="1273"/>
                    <a:pt x="89" y="1270"/>
                    <a:pt x="100" y="1264"/>
                  </a:cubicBezTo>
                  <a:lnTo>
                    <a:pt x="158" y="1230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2548850" y="1130450"/>
              <a:ext cx="27100" cy="75950"/>
            </a:xfrm>
            <a:custGeom>
              <a:avLst/>
              <a:gdLst/>
              <a:ahLst/>
              <a:cxnLst/>
              <a:rect l="l" t="t" r="r" b="b"/>
              <a:pathLst>
                <a:path w="1084" h="3038" extrusionOk="0">
                  <a:moveTo>
                    <a:pt x="541" y="1"/>
                  </a:moveTo>
                  <a:cubicBezTo>
                    <a:pt x="242" y="1"/>
                    <a:pt x="0" y="1596"/>
                    <a:pt x="0" y="2109"/>
                  </a:cubicBezTo>
                  <a:cubicBezTo>
                    <a:pt x="0" y="2621"/>
                    <a:pt x="242" y="3037"/>
                    <a:pt x="541" y="3037"/>
                  </a:cubicBezTo>
                  <a:cubicBezTo>
                    <a:pt x="840" y="3037"/>
                    <a:pt x="1083" y="2621"/>
                    <a:pt x="1083" y="2109"/>
                  </a:cubicBezTo>
                  <a:cubicBezTo>
                    <a:pt x="1083" y="1596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2562300" y="1206375"/>
              <a:ext cx="75" cy="25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3" y="0"/>
                  </a:moveTo>
                  <a:lnTo>
                    <a:pt x="3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2553400" y="1133150"/>
              <a:ext cx="18850" cy="73250"/>
            </a:xfrm>
            <a:custGeom>
              <a:avLst/>
              <a:gdLst/>
              <a:ahLst/>
              <a:cxnLst/>
              <a:rect l="l" t="t" r="r" b="b"/>
              <a:pathLst>
                <a:path w="754" h="2930" extrusionOk="0">
                  <a:moveTo>
                    <a:pt x="494" y="0"/>
                  </a:moveTo>
                  <a:lnTo>
                    <a:pt x="494" y="0"/>
                  </a:lnTo>
                  <a:cubicBezTo>
                    <a:pt x="590" y="312"/>
                    <a:pt x="639" y="637"/>
                    <a:pt x="636" y="963"/>
                  </a:cubicBezTo>
                  <a:cubicBezTo>
                    <a:pt x="636" y="1760"/>
                    <a:pt x="371" y="2438"/>
                    <a:pt x="1" y="2690"/>
                  </a:cubicBezTo>
                  <a:cubicBezTo>
                    <a:pt x="95" y="2835"/>
                    <a:pt x="220" y="2928"/>
                    <a:pt x="356" y="2929"/>
                  </a:cubicBezTo>
                  <a:lnTo>
                    <a:pt x="360" y="2929"/>
                  </a:lnTo>
                  <a:cubicBezTo>
                    <a:pt x="514" y="2929"/>
                    <a:pt x="653" y="2818"/>
                    <a:pt x="753" y="2639"/>
                  </a:cubicBezTo>
                  <a:cubicBezTo>
                    <a:pt x="674" y="2420"/>
                    <a:pt x="635" y="2190"/>
                    <a:pt x="636" y="1958"/>
                  </a:cubicBezTo>
                  <a:cubicBezTo>
                    <a:pt x="636" y="1707"/>
                    <a:pt x="679" y="1265"/>
                    <a:pt x="752" y="802"/>
                  </a:cubicBezTo>
                  <a:cubicBezTo>
                    <a:pt x="684" y="464"/>
                    <a:pt x="594" y="155"/>
                    <a:pt x="49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2963550" y="1244625"/>
              <a:ext cx="4000" cy="31825"/>
            </a:xfrm>
            <a:custGeom>
              <a:avLst/>
              <a:gdLst/>
              <a:ahLst/>
              <a:cxnLst/>
              <a:rect l="l" t="t" r="r" b="b"/>
              <a:pathLst>
                <a:path w="160" h="1273" extrusionOk="0">
                  <a:moveTo>
                    <a:pt x="159" y="0"/>
                  </a:moveTo>
                  <a:lnTo>
                    <a:pt x="1" y="91"/>
                  </a:lnTo>
                  <a:lnTo>
                    <a:pt x="1" y="1205"/>
                  </a:lnTo>
                  <a:cubicBezTo>
                    <a:pt x="1" y="1244"/>
                    <a:pt x="33" y="1272"/>
                    <a:pt x="68" y="1272"/>
                  </a:cubicBezTo>
                  <a:cubicBezTo>
                    <a:pt x="79" y="1272"/>
                    <a:pt x="90" y="1269"/>
                    <a:pt x="101" y="1263"/>
                  </a:cubicBezTo>
                  <a:lnTo>
                    <a:pt x="159" y="123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2951625" y="1180025"/>
              <a:ext cx="27125" cy="75925"/>
            </a:xfrm>
            <a:custGeom>
              <a:avLst/>
              <a:gdLst/>
              <a:ahLst/>
              <a:cxnLst/>
              <a:rect l="l" t="t" r="r" b="b"/>
              <a:pathLst>
                <a:path w="1085" h="3037" extrusionOk="0">
                  <a:moveTo>
                    <a:pt x="543" y="0"/>
                  </a:moveTo>
                  <a:cubicBezTo>
                    <a:pt x="243" y="0"/>
                    <a:pt x="1" y="1595"/>
                    <a:pt x="1" y="2108"/>
                  </a:cubicBezTo>
                  <a:cubicBezTo>
                    <a:pt x="1" y="2620"/>
                    <a:pt x="243" y="3036"/>
                    <a:pt x="543" y="3036"/>
                  </a:cubicBezTo>
                  <a:cubicBezTo>
                    <a:pt x="842" y="3036"/>
                    <a:pt x="1084" y="2620"/>
                    <a:pt x="1084" y="2108"/>
                  </a:cubicBezTo>
                  <a:cubicBezTo>
                    <a:pt x="1084" y="1595"/>
                    <a:pt x="842" y="0"/>
                    <a:pt x="54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2978725" y="123225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8"/>
                  </a:moveTo>
                  <a:lnTo>
                    <a:pt x="0" y="19"/>
                  </a:lnTo>
                  <a:lnTo>
                    <a:pt x="0" y="19"/>
                  </a:lnTo>
                  <a:lnTo>
                    <a:pt x="0" y="18"/>
                  </a:lnTo>
                  <a:close/>
                  <a:moveTo>
                    <a:pt x="0" y="17"/>
                  </a:moveTo>
                  <a:lnTo>
                    <a:pt x="0" y="17"/>
                  </a:lnTo>
                  <a:close/>
                  <a:moveTo>
                    <a:pt x="0" y="15"/>
                  </a:moveTo>
                  <a:lnTo>
                    <a:pt x="0" y="15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12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9"/>
                  </a:moveTo>
                  <a:lnTo>
                    <a:pt x="0" y="9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2956200" y="1182700"/>
              <a:ext cx="22550" cy="73250"/>
            </a:xfrm>
            <a:custGeom>
              <a:avLst/>
              <a:gdLst/>
              <a:ahLst/>
              <a:cxnLst/>
              <a:rect l="l" t="t" r="r" b="b"/>
              <a:pathLst>
                <a:path w="902" h="2930" extrusionOk="0">
                  <a:moveTo>
                    <a:pt x="494" y="0"/>
                  </a:moveTo>
                  <a:cubicBezTo>
                    <a:pt x="589" y="312"/>
                    <a:pt x="639" y="637"/>
                    <a:pt x="636" y="963"/>
                  </a:cubicBezTo>
                  <a:cubicBezTo>
                    <a:pt x="636" y="1761"/>
                    <a:pt x="370" y="2438"/>
                    <a:pt x="1" y="2690"/>
                  </a:cubicBezTo>
                  <a:cubicBezTo>
                    <a:pt x="96" y="2837"/>
                    <a:pt x="221" y="2929"/>
                    <a:pt x="360" y="2929"/>
                  </a:cubicBezTo>
                  <a:cubicBezTo>
                    <a:pt x="659" y="2929"/>
                    <a:pt x="901" y="2513"/>
                    <a:pt x="901" y="2001"/>
                  </a:cubicBezTo>
                  <a:lnTo>
                    <a:pt x="901" y="1988"/>
                  </a:lnTo>
                  <a:lnTo>
                    <a:pt x="901" y="1983"/>
                  </a:lnTo>
                  <a:cubicBezTo>
                    <a:pt x="897" y="1534"/>
                    <a:pt x="724" y="358"/>
                    <a:pt x="49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3240625" y="1196875"/>
              <a:ext cx="3975" cy="31825"/>
            </a:xfrm>
            <a:custGeom>
              <a:avLst/>
              <a:gdLst/>
              <a:ahLst/>
              <a:cxnLst/>
              <a:rect l="l" t="t" r="r" b="b"/>
              <a:pathLst>
                <a:path w="159" h="1273" extrusionOk="0">
                  <a:moveTo>
                    <a:pt x="159" y="0"/>
                  </a:moveTo>
                  <a:lnTo>
                    <a:pt x="1" y="90"/>
                  </a:lnTo>
                  <a:lnTo>
                    <a:pt x="1" y="1205"/>
                  </a:lnTo>
                  <a:cubicBezTo>
                    <a:pt x="1" y="1244"/>
                    <a:pt x="34" y="1272"/>
                    <a:pt x="68" y="1272"/>
                  </a:cubicBezTo>
                  <a:cubicBezTo>
                    <a:pt x="79" y="1272"/>
                    <a:pt x="90" y="1270"/>
                    <a:pt x="101" y="1263"/>
                  </a:cubicBezTo>
                  <a:lnTo>
                    <a:pt x="159" y="123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3228700" y="1132275"/>
              <a:ext cx="27125" cy="75925"/>
            </a:xfrm>
            <a:custGeom>
              <a:avLst/>
              <a:gdLst/>
              <a:ahLst/>
              <a:cxnLst/>
              <a:rect l="l" t="t" r="r" b="b"/>
              <a:pathLst>
                <a:path w="1085" h="3037" extrusionOk="0">
                  <a:moveTo>
                    <a:pt x="543" y="0"/>
                  </a:moveTo>
                  <a:cubicBezTo>
                    <a:pt x="244" y="0"/>
                    <a:pt x="1" y="1595"/>
                    <a:pt x="1" y="2109"/>
                  </a:cubicBezTo>
                  <a:cubicBezTo>
                    <a:pt x="1" y="2621"/>
                    <a:pt x="244" y="3037"/>
                    <a:pt x="543" y="3037"/>
                  </a:cubicBezTo>
                  <a:cubicBezTo>
                    <a:pt x="842" y="3037"/>
                    <a:pt x="1084" y="2621"/>
                    <a:pt x="1084" y="2109"/>
                  </a:cubicBezTo>
                  <a:cubicBezTo>
                    <a:pt x="1084" y="1595"/>
                    <a:pt x="842" y="0"/>
                    <a:pt x="543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3255800" y="1184500"/>
              <a:ext cx="25" cy="500"/>
            </a:xfrm>
            <a:custGeom>
              <a:avLst/>
              <a:gdLst/>
              <a:ahLst/>
              <a:cxnLst/>
              <a:rect l="l" t="t" r="r" b="b"/>
              <a:pathLst>
                <a:path w="1" h="20" extrusionOk="0">
                  <a:moveTo>
                    <a:pt x="0" y="18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close/>
                  <a:moveTo>
                    <a:pt x="0" y="17"/>
                  </a:moveTo>
                  <a:lnTo>
                    <a:pt x="0" y="17"/>
                  </a:lnTo>
                  <a:close/>
                  <a:moveTo>
                    <a:pt x="0" y="15"/>
                  </a:moveTo>
                  <a:lnTo>
                    <a:pt x="0" y="15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2"/>
                  </a:moveTo>
                  <a:lnTo>
                    <a:pt x="0" y="12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10"/>
                  </a:moveTo>
                  <a:lnTo>
                    <a:pt x="0" y="10"/>
                  </a:lnTo>
                  <a:close/>
                  <a:moveTo>
                    <a:pt x="0" y="7"/>
                  </a:moveTo>
                  <a:lnTo>
                    <a:pt x="0" y="7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2"/>
                  </a:moveTo>
                  <a:lnTo>
                    <a:pt x="0" y="2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3233275" y="1134950"/>
              <a:ext cx="22550" cy="73250"/>
            </a:xfrm>
            <a:custGeom>
              <a:avLst/>
              <a:gdLst/>
              <a:ahLst/>
              <a:cxnLst/>
              <a:rect l="l" t="t" r="r" b="b"/>
              <a:pathLst>
                <a:path w="902" h="2930" extrusionOk="0">
                  <a:moveTo>
                    <a:pt x="494" y="1"/>
                  </a:moveTo>
                  <a:lnTo>
                    <a:pt x="494" y="1"/>
                  </a:lnTo>
                  <a:cubicBezTo>
                    <a:pt x="591" y="312"/>
                    <a:pt x="639" y="637"/>
                    <a:pt x="636" y="963"/>
                  </a:cubicBezTo>
                  <a:cubicBezTo>
                    <a:pt x="636" y="1761"/>
                    <a:pt x="370" y="2438"/>
                    <a:pt x="1" y="2690"/>
                  </a:cubicBezTo>
                  <a:cubicBezTo>
                    <a:pt x="96" y="2837"/>
                    <a:pt x="221" y="2930"/>
                    <a:pt x="360" y="2930"/>
                  </a:cubicBezTo>
                  <a:cubicBezTo>
                    <a:pt x="659" y="2930"/>
                    <a:pt x="901" y="2514"/>
                    <a:pt x="901" y="2002"/>
                  </a:cubicBezTo>
                  <a:lnTo>
                    <a:pt x="901" y="1993"/>
                  </a:lnTo>
                  <a:lnTo>
                    <a:pt x="901" y="1983"/>
                  </a:lnTo>
                  <a:cubicBezTo>
                    <a:pt x="897" y="1535"/>
                    <a:pt x="724" y="359"/>
                    <a:pt x="494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0"/>
            <p:cNvSpPr/>
            <p:nvPr/>
          </p:nvSpPr>
          <p:spPr>
            <a:xfrm>
              <a:off x="3248975" y="1039075"/>
              <a:ext cx="3975" cy="31850"/>
            </a:xfrm>
            <a:custGeom>
              <a:avLst/>
              <a:gdLst/>
              <a:ahLst/>
              <a:cxnLst/>
              <a:rect l="l" t="t" r="r" b="b"/>
              <a:pathLst>
                <a:path w="159" h="1274" extrusionOk="0">
                  <a:moveTo>
                    <a:pt x="158" y="0"/>
                  </a:moveTo>
                  <a:lnTo>
                    <a:pt x="0" y="92"/>
                  </a:lnTo>
                  <a:lnTo>
                    <a:pt x="0" y="1207"/>
                  </a:lnTo>
                  <a:cubicBezTo>
                    <a:pt x="0" y="1245"/>
                    <a:pt x="33" y="1273"/>
                    <a:pt x="68" y="1273"/>
                  </a:cubicBezTo>
                  <a:cubicBezTo>
                    <a:pt x="79" y="1273"/>
                    <a:pt x="90" y="1270"/>
                    <a:pt x="100" y="1265"/>
                  </a:cubicBezTo>
                  <a:lnTo>
                    <a:pt x="158" y="1231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0"/>
            <p:cNvSpPr/>
            <p:nvPr/>
          </p:nvSpPr>
          <p:spPr>
            <a:xfrm>
              <a:off x="3237050" y="974500"/>
              <a:ext cx="27100" cy="75900"/>
            </a:xfrm>
            <a:custGeom>
              <a:avLst/>
              <a:gdLst/>
              <a:ahLst/>
              <a:cxnLst/>
              <a:rect l="l" t="t" r="r" b="b"/>
              <a:pathLst>
                <a:path w="1084" h="3036" extrusionOk="0">
                  <a:moveTo>
                    <a:pt x="541" y="1"/>
                  </a:moveTo>
                  <a:cubicBezTo>
                    <a:pt x="242" y="1"/>
                    <a:pt x="0" y="1596"/>
                    <a:pt x="0" y="2108"/>
                  </a:cubicBezTo>
                  <a:cubicBezTo>
                    <a:pt x="0" y="2621"/>
                    <a:pt x="242" y="3036"/>
                    <a:pt x="541" y="3036"/>
                  </a:cubicBezTo>
                  <a:cubicBezTo>
                    <a:pt x="840" y="3036"/>
                    <a:pt x="1084" y="2621"/>
                    <a:pt x="1084" y="2108"/>
                  </a:cubicBezTo>
                  <a:cubicBezTo>
                    <a:pt x="1084" y="1596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0"/>
            <p:cNvSpPr/>
            <p:nvPr/>
          </p:nvSpPr>
          <p:spPr>
            <a:xfrm>
              <a:off x="3250500" y="1050375"/>
              <a:ext cx="50" cy="2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lnTo>
                    <a:pt x="2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>
              <a:off x="3241575" y="977175"/>
              <a:ext cx="20550" cy="73225"/>
            </a:xfrm>
            <a:custGeom>
              <a:avLst/>
              <a:gdLst/>
              <a:ahLst/>
              <a:cxnLst/>
              <a:rect l="l" t="t" r="r" b="b"/>
              <a:pathLst>
                <a:path w="822" h="2929" extrusionOk="0">
                  <a:moveTo>
                    <a:pt x="494" y="1"/>
                  </a:moveTo>
                  <a:lnTo>
                    <a:pt x="494" y="1"/>
                  </a:lnTo>
                  <a:cubicBezTo>
                    <a:pt x="591" y="311"/>
                    <a:pt x="639" y="636"/>
                    <a:pt x="637" y="962"/>
                  </a:cubicBezTo>
                  <a:cubicBezTo>
                    <a:pt x="637" y="1760"/>
                    <a:pt x="372" y="2437"/>
                    <a:pt x="1" y="2691"/>
                  </a:cubicBezTo>
                  <a:cubicBezTo>
                    <a:pt x="96" y="2836"/>
                    <a:pt x="220" y="2927"/>
                    <a:pt x="357" y="2929"/>
                  </a:cubicBezTo>
                  <a:lnTo>
                    <a:pt x="360" y="2929"/>
                  </a:lnTo>
                  <a:cubicBezTo>
                    <a:pt x="430" y="2929"/>
                    <a:pt x="498" y="2907"/>
                    <a:pt x="555" y="2868"/>
                  </a:cubicBezTo>
                  <a:lnTo>
                    <a:pt x="555" y="2849"/>
                  </a:lnTo>
                  <a:cubicBezTo>
                    <a:pt x="555" y="2510"/>
                    <a:pt x="662" y="1692"/>
                    <a:pt x="821" y="1181"/>
                  </a:cubicBezTo>
                  <a:cubicBezTo>
                    <a:pt x="749" y="716"/>
                    <a:pt x="631" y="214"/>
                    <a:pt x="495" y="2"/>
                  </a:cubicBezTo>
                  <a:lnTo>
                    <a:pt x="49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3267350" y="1060275"/>
              <a:ext cx="3975" cy="31825"/>
            </a:xfrm>
            <a:custGeom>
              <a:avLst/>
              <a:gdLst/>
              <a:ahLst/>
              <a:cxnLst/>
              <a:rect l="l" t="t" r="r" b="b"/>
              <a:pathLst>
                <a:path w="159" h="1273" extrusionOk="0">
                  <a:moveTo>
                    <a:pt x="159" y="0"/>
                  </a:moveTo>
                  <a:lnTo>
                    <a:pt x="1" y="90"/>
                  </a:lnTo>
                  <a:lnTo>
                    <a:pt x="1" y="1205"/>
                  </a:lnTo>
                  <a:cubicBezTo>
                    <a:pt x="1" y="1245"/>
                    <a:pt x="32" y="1273"/>
                    <a:pt x="67" y="1273"/>
                  </a:cubicBezTo>
                  <a:cubicBezTo>
                    <a:pt x="78" y="1273"/>
                    <a:pt x="90" y="1270"/>
                    <a:pt x="101" y="1263"/>
                  </a:cubicBezTo>
                  <a:lnTo>
                    <a:pt x="159" y="123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3255425" y="995700"/>
              <a:ext cx="27100" cy="75900"/>
            </a:xfrm>
            <a:custGeom>
              <a:avLst/>
              <a:gdLst/>
              <a:ahLst/>
              <a:cxnLst/>
              <a:rect l="l" t="t" r="r" b="b"/>
              <a:pathLst>
                <a:path w="1084" h="3036" extrusionOk="0">
                  <a:moveTo>
                    <a:pt x="543" y="1"/>
                  </a:moveTo>
                  <a:cubicBezTo>
                    <a:pt x="243" y="1"/>
                    <a:pt x="1" y="1596"/>
                    <a:pt x="1" y="2109"/>
                  </a:cubicBezTo>
                  <a:cubicBezTo>
                    <a:pt x="1" y="2621"/>
                    <a:pt x="243" y="3036"/>
                    <a:pt x="543" y="3036"/>
                  </a:cubicBezTo>
                  <a:cubicBezTo>
                    <a:pt x="842" y="3036"/>
                    <a:pt x="1084" y="2621"/>
                    <a:pt x="1084" y="2109"/>
                  </a:cubicBezTo>
                  <a:cubicBezTo>
                    <a:pt x="1084" y="1596"/>
                    <a:pt x="842" y="1"/>
                    <a:pt x="543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3282500" y="1048025"/>
              <a:ext cx="25" cy="375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3"/>
                  </a:move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close/>
                  <a:moveTo>
                    <a:pt x="1" y="12"/>
                  </a:moveTo>
                  <a:lnTo>
                    <a:pt x="1" y="12"/>
                  </a:lnTo>
                  <a:close/>
                  <a:moveTo>
                    <a:pt x="1" y="10"/>
                  </a:moveTo>
                  <a:lnTo>
                    <a:pt x="1" y="10"/>
                  </a:lnTo>
                  <a:close/>
                  <a:moveTo>
                    <a:pt x="1" y="9"/>
                  </a:moveTo>
                  <a:lnTo>
                    <a:pt x="1" y="9"/>
                  </a:lnTo>
                  <a:close/>
                  <a:moveTo>
                    <a:pt x="1" y="8"/>
                  </a:moveTo>
                  <a:lnTo>
                    <a:pt x="1" y="8"/>
                  </a:lnTo>
                  <a:close/>
                  <a:moveTo>
                    <a:pt x="1" y="6"/>
                  </a:moveTo>
                  <a:lnTo>
                    <a:pt x="1" y="6"/>
                  </a:lnTo>
                  <a:close/>
                  <a:moveTo>
                    <a:pt x="1" y="3"/>
                  </a:moveTo>
                  <a:lnTo>
                    <a:pt x="1" y="3"/>
                  </a:lnTo>
                  <a:close/>
                  <a:moveTo>
                    <a:pt x="1" y="2"/>
                  </a:moveTo>
                  <a:lnTo>
                    <a:pt x="1" y="2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3268875" y="1071575"/>
              <a:ext cx="50" cy="2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lnTo>
                    <a:pt x="2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3259950" y="998350"/>
              <a:ext cx="22575" cy="73250"/>
            </a:xfrm>
            <a:custGeom>
              <a:avLst/>
              <a:gdLst/>
              <a:ahLst/>
              <a:cxnLst/>
              <a:rect l="l" t="t" r="r" b="b"/>
              <a:pathLst>
                <a:path w="903" h="2930" extrusionOk="0">
                  <a:moveTo>
                    <a:pt x="495" y="1"/>
                  </a:moveTo>
                  <a:cubicBezTo>
                    <a:pt x="591" y="312"/>
                    <a:pt x="640" y="637"/>
                    <a:pt x="637" y="964"/>
                  </a:cubicBezTo>
                  <a:cubicBezTo>
                    <a:pt x="637" y="1761"/>
                    <a:pt x="372" y="2438"/>
                    <a:pt x="1" y="2691"/>
                  </a:cubicBezTo>
                  <a:cubicBezTo>
                    <a:pt x="96" y="2836"/>
                    <a:pt x="221" y="2928"/>
                    <a:pt x="357" y="2930"/>
                  </a:cubicBezTo>
                  <a:lnTo>
                    <a:pt x="362" y="2930"/>
                  </a:lnTo>
                  <a:cubicBezTo>
                    <a:pt x="661" y="2930"/>
                    <a:pt x="903" y="2514"/>
                    <a:pt x="903" y="2002"/>
                  </a:cubicBezTo>
                  <a:lnTo>
                    <a:pt x="903" y="1987"/>
                  </a:lnTo>
                  <a:cubicBezTo>
                    <a:pt x="898" y="1542"/>
                    <a:pt x="726" y="359"/>
                    <a:pt x="49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2835275" y="1178675"/>
              <a:ext cx="40075" cy="51800"/>
            </a:xfrm>
            <a:custGeom>
              <a:avLst/>
              <a:gdLst/>
              <a:ahLst/>
              <a:cxnLst/>
              <a:rect l="l" t="t" r="r" b="b"/>
              <a:pathLst>
                <a:path w="1603" h="2072" extrusionOk="0">
                  <a:moveTo>
                    <a:pt x="1552" y="0"/>
                  </a:moveTo>
                  <a:lnTo>
                    <a:pt x="0" y="897"/>
                  </a:lnTo>
                  <a:lnTo>
                    <a:pt x="776" y="973"/>
                  </a:lnTo>
                  <a:lnTo>
                    <a:pt x="1552" y="0"/>
                  </a:lnTo>
                  <a:close/>
                  <a:moveTo>
                    <a:pt x="1602" y="79"/>
                  </a:moveTo>
                  <a:lnTo>
                    <a:pt x="802" y="1084"/>
                  </a:lnTo>
                  <a:lnTo>
                    <a:pt x="0" y="1004"/>
                  </a:lnTo>
                  <a:lnTo>
                    <a:pt x="0" y="2071"/>
                  </a:lnTo>
                  <a:lnTo>
                    <a:pt x="1602" y="1147"/>
                  </a:lnTo>
                  <a:lnTo>
                    <a:pt x="1602" y="79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2731175" y="646125"/>
              <a:ext cx="41500" cy="43200"/>
            </a:xfrm>
            <a:custGeom>
              <a:avLst/>
              <a:gdLst/>
              <a:ahLst/>
              <a:cxnLst/>
              <a:rect l="l" t="t" r="r" b="b"/>
              <a:pathLst>
                <a:path w="1660" h="1728" extrusionOk="0">
                  <a:moveTo>
                    <a:pt x="1365" y="0"/>
                  </a:moveTo>
                  <a:cubicBezTo>
                    <a:pt x="1204" y="0"/>
                    <a:pt x="1023" y="53"/>
                    <a:pt x="830" y="165"/>
                  </a:cubicBezTo>
                  <a:cubicBezTo>
                    <a:pt x="509" y="350"/>
                    <a:pt x="217" y="665"/>
                    <a:pt x="1" y="1029"/>
                  </a:cubicBezTo>
                  <a:lnTo>
                    <a:pt x="121" y="1104"/>
                  </a:lnTo>
                  <a:cubicBezTo>
                    <a:pt x="306" y="794"/>
                    <a:pt x="555" y="526"/>
                    <a:pt x="830" y="366"/>
                  </a:cubicBezTo>
                  <a:cubicBezTo>
                    <a:pt x="995" y="272"/>
                    <a:pt x="1150" y="227"/>
                    <a:pt x="1287" y="227"/>
                  </a:cubicBezTo>
                  <a:cubicBezTo>
                    <a:pt x="1379" y="227"/>
                    <a:pt x="1464" y="247"/>
                    <a:pt x="1538" y="287"/>
                  </a:cubicBezTo>
                  <a:lnTo>
                    <a:pt x="1660" y="70"/>
                  </a:lnTo>
                  <a:cubicBezTo>
                    <a:pt x="1573" y="24"/>
                    <a:pt x="1474" y="0"/>
                    <a:pt x="1365" y="0"/>
                  </a:cubicBezTo>
                  <a:close/>
                  <a:moveTo>
                    <a:pt x="1198" y="482"/>
                  </a:moveTo>
                  <a:cubicBezTo>
                    <a:pt x="1088" y="482"/>
                    <a:pt x="963" y="518"/>
                    <a:pt x="830" y="594"/>
                  </a:cubicBezTo>
                  <a:cubicBezTo>
                    <a:pt x="609" y="723"/>
                    <a:pt x="407" y="939"/>
                    <a:pt x="259" y="1190"/>
                  </a:cubicBezTo>
                  <a:lnTo>
                    <a:pt x="379" y="1267"/>
                  </a:lnTo>
                  <a:cubicBezTo>
                    <a:pt x="497" y="1070"/>
                    <a:pt x="655" y="897"/>
                    <a:pt x="830" y="797"/>
                  </a:cubicBezTo>
                  <a:cubicBezTo>
                    <a:pt x="935" y="736"/>
                    <a:pt x="1033" y="708"/>
                    <a:pt x="1121" y="708"/>
                  </a:cubicBezTo>
                  <a:cubicBezTo>
                    <a:pt x="1180" y="708"/>
                    <a:pt x="1234" y="721"/>
                    <a:pt x="1281" y="746"/>
                  </a:cubicBezTo>
                  <a:lnTo>
                    <a:pt x="1402" y="530"/>
                  </a:lnTo>
                  <a:cubicBezTo>
                    <a:pt x="1342" y="499"/>
                    <a:pt x="1273" y="482"/>
                    <a:pt x="1198" y="482"/>
                  </a:cubicBezTo>
                  <a:close/>
                  <a:moveTo>
                    <a:pt x="1036" y="951"/>
                  </a:moveTo>
                  <a:cubicBezTo>
                    <a:pt x="974" y="951"/>
                    <a:pt x="903" y="971"/>
                    <a:pt x="829" y="1014"/>
                  </a:cubicBezTo>
                  <a:cubicBezTo>
                    <a:pt x="704" y="1087"/>
                    <a:pt x="593" y="1207"/>
                    <a:pt x="510" y="1348"/>
                  </a:cubicBezTo>
                  <a:lnTo>
                    <a:pt x="630" y="1425"/>
                  </a:lnTo>
                  <a:cubicBezTo>
                    <a:pt x="678" y="1339"/>
                    <a:pt x="746" y="1268"/>
                    <a:pt x="829" y="1216"/>
                  </a:cubicBezTo>
                  <a:cubicBezTo>
                    <a:pt x="876" y="1189"/>
                    <a:pt x="920" y="1176"/>
                    <a:pt x="959" y="1176"/>
                  </a:cubicBezTo>
                  <a:cubicBezTo>
                    <a:pt x="985" y="1176"/>
                    <a:pt x="1008" y="1182"/>
                    <a:pt x="1029" y="1193"/>
                  </a:cubicBezTo>
                  <a:lnTo>
                    <a:pt x="1149" y="978"/>
                  </a:lnTo>
                  <a:cubicBezTo>
                    <a:pt x="1116" y="960"/>
                    <a:pt x="1078" y="951"/>
                    <a:pt x="1036" y="951"/>
                  </a:cubicBezTo>
                  <a:close/>
                  <a:moveTo>
                    <a:pt x="892" y="1372"/>
                  </a:moveTo>
                  <a:cubicBezTo>
                    <a:pt x="873" y="1372"/>
                    <a:pt x="852" y="1378"/>
                    <a:pt x="830" y="1391"/>
                  </a:cubicBezTo>
                  <a:cubicBezTo>
                    <a:pt x="749" y="1445"/>
                    <a:pt x="698" y="1532"/>
                    <a:pt x="693" y="1629"/>
                  </a:cubicBezTo>
                  <a:cubicBezTo>
                    <a:pt x="693" y="1691"/>
                    <a:pt x="724" y="1727"/>
                    <a:pt x="770" y="1727"/>
                  </a:cubicBezTo>
                  <a:cubicBezTo>
                    <a:pt x="788" y="1727"/>
                    <a:pt x="809" y="1722"/>
                    <a:pt x="830" y="1709"/>
                  </a:cubicBezTo>
                  <a:cubicBezTo>
                    <a:pt x="912" y="1655"/>
                    <a:pt x="962" y="1567"/>
                    <a:pt x="968" y="1471"/>
                  </a:cubicBezTo>
                  <a:cubicBezTo>
                    <a:pt x="968" y="1409"/>
                    <a:pt x="937" y="1372"/>
                    <a:pt x="892" y="1372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2585500" y="1198200"/>
              <a:ext cx="5375" cy="43325"/>
            </a:xfrm>
            <a:custGeom>
              <a:avLst/>
              <a:gdLst/>
              <a:ahLst/>
              <a:cxnLst/>
              <a:rect l="l" t="t" r="r" b="b"/>
              <a:pathLst>
                <a:path w="215" h="1733" extrusionOk="0">
                  <a:moveTo>
                    <a:pt x="215" y="1"/>
                  </a:moveTo>
                  <a:lnTo>
                    <a:pt x="0" y="126"/>
                  </a:lnTo>
                  <a:lnTo>
                    <a:pt x="0" y="1641"/>
                  </a:lnTo>
                  <a:cubicBezTo>
                    <a:pt x="0" y="1694"/>
                    <a:pt x="43" y="1732"/>
                    <a:pt x="91" y="1732"/>
                  </a:cubicBezTo>
                  <a:cubicBezTo>
                    <a:pt x="106" y="1732"/>
                    <a:pt x="122" y="1728"/>
                    <a:pt x="136" y="1719"/>
                  </a:cubicBezTo>
                  <a:lnTo>
                    <a:pt x="215" y="1674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2569275" y="1110450"/>
              <a:ext cx="36825" cy="103200"/>
            </a:xfrm>
            <a:custGeom>
              <a:avLst/>
              <a:gdLst/>
              <a:ahLst/>
              <a:cxnLst/>
              <a:rect l="l" t="t" r="r" b="b"/>
              <a:pathLst>
                <a:path w="1473" h="4128" extrusionOk="0">
                  <a:moveTo>
                    <a:pt x="738" y="0"/>
                  </a:moveTo>
                  <a:cubicBezTo>
                    <a:pt x="330" y="0"/>
                    <a:pt x="1" y="2170"/>
                    <a:pt x="1" y="2866"/>
                  </a:cubicBezTo>
                  <a:cubicBezTo>
                    <a:pt x="1" y="3562"/>
                    <a:pt x="330" y="4127"/>
                    <a:pt x="738" y="4127"/>
                  </a:cubicBezTo>
                  <a:cubicBezTo>
                    <a:pt x="1144" y="4127"/>
                    <a:pt x="1473" y="3563"/>
                    <a:pt x="1473" y="2866"/>
                  </a:cubicBezTo>
                  <a:cubicBezTo>
                    <a:pt x="1473" y="2170"/>
                    <a:pt x="1144" y="0"/>
                    <a:pt x="738" y="0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2606075" y="1181125"/>
              <a:ext cx="25" cy="375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14"/>
                  </a:lnTo>
                  <a:close/>
                  <a:moveTo>
                    <a:pt x="1" y="13"/>
                  </a:moveTo>
                  <a:lnTo>
                    <a:pt x="1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close/>
                  <a:moveTo>
                    <a:pt x="1" y="8"/>
                  </a:moveTo>
                  <a:lnTo>
                    <a:pt x="1" y="8"/>
                  </a:lnTo>
                  <a:close/>
                  <a:moveTo>
                    <a:pt x="1" y="5"/>
                  </a:moveTo>
                  <a:lnTo>
                    <a:pt x="1" y="5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2606075" y="1181575"/>
              <a:ext cx="25" cy="52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1" y="19"/>
                  </a:moveTo>
                  <a:lnTo>
                    <a:pt x="1" y="21"/>
                  </a:lnTo>
                  <a:lnTo>
                    <a:pt x="1" y="21"/>
                  </a:lnTo>
                  <a:lnTo>
                    <a:pt x="1" y="19"/>
                  </a:lnTo>
                  <a:close/>
                  <a:moveTo>
                    <a:pt x="1" y="16"/>
                  </a:moveTo>
                  <a:lnTo>
                    <a:pt x="1" y="16"/>
                  </a:lnTo>
                  <a:close/>
                  <a:moveTo>
                    <a:pt x="1" y="15"/>
                  </a:moveTo>
                  <a:lnTo>
                    <a:pt x="1" y="15"/>
                  </a:lnTo>
                  <a:close/>
                  <a:moveTo>
                    <a:pt x="1" y="13"/>
                  </a:moveTo>
                  <a:lnTo>
                    <a:pt x="1" y="13"/>
                  </a:lnTo>
                  <a:close/>
                  <a:moveTo>
                    <a:pt x="1" y="11"/>
                  </a:moveTo>
                  <a:lnTo>
                    <a:pt x="1" y="11"/>
                  </a:lnTo>
                  <a:close/>
                  <a:moveTo>
                    <a:pt x="1" y="9"/>
                  </a:moveTo>
                  <a:lnTo>
                    <a:pt x="1" y="9"/>
                  </a:lnTo>
                  <a:close/>
                  <a:moveTo>
                    <a:pt x="1" y="6"/>
                  </a:moveTo>
                  <a:lnTo>
                    <a:pt x="1" y="6"/>
                  </a:lnTo>
                  <a:close/>
                  <a:moveTo>
                    <a:pt x="1" y="5"/>
                  </a:moveTo>
                  <a:lnTo>
                    <a:pt x="1" y="5"/>
                  </a:lnTo>
                  <a:close/>
                  <a:moveTo>
                    <a:pt x="1" y="3"/>
                  </a:move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2575450" y="1114075"/>
              <a:ext cx="30650" cy="99575"/>
            </a:xfrm>
            <a:custGeom>
              <a:avLst/>
              <a:gdLst/>
              <a:ahLst/>
              <a:cxnLst/>
              <a:rect l="l" t="t" r="r" b="b"/>
              <a:pathLst>
                <a:path w="1226" h="3983" extrusionOk="0">
                  <a:moveTo>
                    <a:pt x="672" y="0"/>
                  </a:moveTo>
                  <a:lnTo>
                    <a:pt x="672" y="0"/>
                  </a:lnTo>
                  <a:cubicBezTo>
                    <a:pt x="794" y="382"/>
                    <a:pt x="866" y="828"/>
                    <a:pt x="866" y="1308"/>
                  </a:cubicBezTo>
                  <a:cubicBezTo>
                    <a:pt x="866" y="2393"/>
                    <a:pt x="504" y="3314"/>
                    <a:pt x="0" y="3657"/>
                  </a:cubicBezTo>
                  <a:cubicBezTo>
                    <a:pt x="131" y="3856"/>
                    <a:pt x="301" y="3982"/>
                    <a:pt x="491" y="3982"/>
                  </a:cubicBezTo>
                  <a:cubicBezTo>
                    <a:pt x="897" y="3982"/>
                    <a:pt x="1226" y="3418"/>
                    <a:pt x="1226" y="2721"/>
                  </a:cubicBezTo>
                  <a:lnTo>
                    <a:pt x="1226" y="2700"/>
                  </a:lnTo>
                  <a:lnTo>
                    <a:pt x="1226" y="2696"/>
                  </a:lnTo>
                  <a:lnTo>
                    <a:pt x="1226" y="2693"/>
                  </a:lnTo>
                  <a:lnTo>
                    <a:pt x="1226" y="2687"/>
                  </a:lnTo>
                  <a:lnTo>
                    <a:pt x="1226" y="2683"/>
                  </a:lnTo>
                  <a:cubicBezTo>
                    <a:pt x="1217" y="2065"/>
                    <a:pt x="984" y="483"/>
                    <a:pt x="672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2774600" y="1342825"/>
              <a:ext cx="5400" cy="43275"/>
            </a:xfrm>
            <a:custGeom>
              <a:avLst/>
              <a:gdLst/>
              <a:ahLst/>
              <a:cxnLst/>
              <a:rect l="l" t="t" r="r" b="b"/>
              <a:pathLst>
                <a:path w="216" h="1731" extrusionOk="0">
                  <a:moveTo>
                    <a:pt x="216" y="0"/>
                  </a:moveTo>
                  <a:lnTo>
                    <a:pt x="1" y="124"/>
                  </a:lnTo>
                  <a:lnTo>
                    <a:pt x="1" y="1639"/>
                  </a:lnTo>
                  <a:cubicBezTo>
                    <a:pt x="0" y="1693"/>
                    <a:pt x="44" y="1731"/>
                    <a:pt x="92" y="1731"/>
                  </a:cubicBezTo>
                  <a:cubicBezTo>
                    <a:pt x="107" y="1731"/>
                    <a:pt x="123" y="1727"/>
                    <a:pt x="137" y="1719"/>
                  </a:cubicBezTo>
                  <a:lnTo>
                    <a:pt x="216" y="167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2758425" y="1254975"/>
              <a:ext cx="36850" cy="103250"/>
            </a:xfrm>
            <a:custGeom>
              <a:avLst/>
              <a:gdLst/>
              <a:ahLst/>
              <a:cxnLst/>
              <a:rect l="l" t="t" r="r" b="b"/>
              <a:pathLst>
                <a:path w="1474" h="4130" extrusionOk="0">
                  <a:moveTo>
                    <a:pt x="737" y="1"/>
                  </a:moveTo>
                  <a:cubicBezTo>
                    <a:pt x="331" y="1"/>
                    <a:pt x="0" y="2170"/>
                    <a:pt x="0" y="2868"/>
                  </a:cubicBezTo>
                  <a:cubicBezTo>
                    <a:pt x="0" y="3564"/>
                    <a:pt x="331" y="4129"/>
                    <a:pt x="737" y="4129"/>
                  </a:cubicBezTo>
                  <a:cubicBezTo>
                    <a:pt x="1143" y="4129"/>
                    <a:pt x="1473" y="3564"/>
                    <a:pt x="1473" y="2868"/>
                  </a:cubicBezTo>
                  <a:cubicBezTo>
                    <a:pt x="1473" y="2170"/>
                    <a:pt x="1143" y="1"/>
                    <a:pt x="737" y="1"/>
                  </a:cubicBez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2795250" y="1325600"/>
              <a:ext cx="25" cy="1075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40"/>
                  </a:moveTo>
                  <a:lnTo>
                    <a:pt x="0" y="43"/>
                  </a:lnTo>
                  <a:lnTo>
                    <a:pt x="0" y="43"/>
                  </a:lnTo>
                  <a:lnTo>
                    <a:pt x="0" y="40"/>
                  </a:lnTo>
                  <a:close/>
                  <a:moveTo>
                    <a:pt x="0" y="38"/>
                  </a:moveTo>
                  <a:lnTo>
                    <a:pt x="0" y="38"/>
                  </a:lnTo>
                  <a:close/>
                  <a:moveTo>
                    <a:pt x="0" y="37"/>
                  </a:moveTo>
                  <a:lnTo>
                    <a:pt x="0" y="37"/>
                  </a:lnTo>
                  <a:close/>
                  <a:moveTo>
                    <a:pt x="0" y="34"/>
                  </a:moveTo>
                  <a:lnTo>
                    <a:pt x="0" y="34"/>
                  </a:lnTo>
                  <a:close/>
                  <a:moveTo>
                    <a:pt x="0" y="32"/>
                  </a:moveTo>
                  <a:lnTo>
                    <a:pt x="0" y="32"/>
                  </a:lnTo>
                  <a:close/>
                  <a:moveTo>
                    <a:pt x="0" y="28"/>
                  </a:moveTo>
                  <a:lnTo>
                    <a:pt x="0" y="28"/>
                  </a:lnTo>
                  <a:close/>
                  <a:moveTo>
                    <a:pt x="0" y="25"/>
                  </a:moveTo>
                  <a:lnTo>
                    <a:pt x="0" y="25"/>
                  </a:lnTo>
                  <a:close/>
                  <a:moveTo>
                    <a:pt x="0" y="24"/>
                  </a:moveTo>
                  <a:lnTo>
                    <a:pt x="0" y="24"/>
                  </a:lnTo>
                  <a:close/>
                  <a:moveTo>
                    <a:pt x="0" y="22"/>
                  </a:moveTo>
                  <a:lnTo>
                    <a:pt x="0" y="22"/>
                  </a:lnTo>
                  <a:close/>
                  <a:moveTo>
                    <a:pt x="0" y="16"/>
                  </a:moveTo>
                  <a:cubicBezTo>
                    <a:pt x="0" y="18"/>
                    <a:pt x="0" y="19"/>
                    <a:pt x="0" y="21"/>
                  </a:cubicBezTo>
                  <a:cubicBezTo>
                    <a:pt x="0" y="19"/>
                    <a:pt x="0" y="18"/>
                    <a:pt x="0" y="16"/>
                  </a:cubicBezTo>
                  <a:close/>
                  <a:moveTo>
                    <a:pt x="0" y="15"/>
                  </a:moveTo>
                  <a:lnTo>
                    <a:pt x="0" y="15"/>
                  </a:lnTo>
                  <a:close/>
                  <a:moveTo>
                    <a:pt x="0" y="14"/>
                  </a:moveTo>
                  <a:lnTo>
                    <a:pt x="0" y="14"/>
                  </a:lnTo>
                  <a:close/>
                  <a:moveTo>
                    <a:pt x="0" y="11"/>
                  </a:moveTo>
                  <a:lnTo>
                    <a:pt x="0" y="11"/>
                  </a:lnTo>
                  <a:close/>
                  <a:moveTo>
                    <a:pt x="0" y="5"/>
                  </a:moveTo>
                  <a:lnTo>
                    <a:pt x="0" y="5"/>
                  </a:lnTo>
                  <a:close/>
                  <a:moveTo>
                    <a:pt x="0" y="2"/>
                  </a:moveTo>
                  <a:lnTo>
                    <a:pt x="0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2764575" y="1258675"/>
              <a:ext cx="30650" cy="99550"/>
            </a:xfrm>
            <a:custGeom>
              <a:avLst/>
              <a:gdLst/>
              <a:ahLst/>
              <a:cxnLst/>
              <a:rect l="l" t="t" r="r" b="b"/>
              <a:pathLst>
                <a:path w="1226" h="3982" extrusionOk="0">
                  <a:moveTo>
                    <a:pt x="670" y="1"/>
                  </a:moveTo>
                  <a:cubicBezTo>
                    <a:pt x="794" y="381"/>
                    <a:pt x="865" y="827"/>
                    <a:pt x="865" y="1309"/>
                  </a:cubicBezTo>
                  <a:cubicBezTo>
                    <a:pt x="865" y="2393"/>
                    <a:pt x="504" y="3313"/>
                    <a:pt x="1" y="3656"/>
                  </a:cubicBezTo>
                  <a:cubicBezTo>
                    <a:pt x="131" y="3856"/>
                    <a:pt x="301" y="3981"/>
                    <a:pt x="491" y="3981"/>
                  </a:cubicBezTo>
                  <a:cubicBezTo>
                    <a:pt x="897" y="3981"/>
                    <a:pt x="1226" y="3417"/>
                    <a:pt x="1226" y="2720"/>
                  </a:cubicBezTo>
                  <a:lnTo>
                    <a:pt x="1226" y="2712"/>
                  </a:lnTo>
                  <a:lnTo>
                    <a:pt x="1226" y="2709"/>
                  </a:lnTo>
                  <a:lnTo>
                    <a:pt x="1226" y="2706"/>
                  </a:lnTo>
                  <a:lnTo>
                    <a:pt x="1226" y="2704"/>
                  </a:lnTo>
                  <a:lnTo>
                    <a:pt x="1226" y="2699"/>
                  </a:lnTo>
                  <a:cubicBezTo>
                    <a:pt x="1226" y="2698"/>
                    <a:pt x="1226" y="2696"/>
                    <a:pt x="1226" y="2695"/>
                  </a:cubicBezTo>
                  <a:lnTo>
                    <a:pt x="1226" y="2679"/>
                  </a:lnTo>
                  <a:cubicBezTo>
                    <a:pt x="1216" y="2058"/>
                    <a:pt x="984" y="482"/>
                    <a:pt x="672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2885550" y="599375"/>
              <a:ext cx="28000" cy="31525"/>
            </a:xfrm>
            <a:custGeom>
              <a:avLst/>
              <a:gdLst/>
              <a:ahLst/>
              <a:cxnLst/>
              <a:rect l="l" t="t" r="r" b="b"/>
              <a:pathLst>
                <a:path w="1120" h="1261" extrusionOk="0">
                  <a:moveTo>
                    <a:pt x="531" y="0"/>
                  </a:moveTo>
                  <a:cubicBezTo>
                    <a:pt x="530" y="1"/>
                    <a:pt x="529" y="1"/>
                    <a:pt x="529" y="2"/>
                  </a:cubicBezTo>
                  <a:lnTo>
                    <a:pt x="529" y="2"/>
                  </a:lnTo>
                  <a:lnTo>
                    <a:pt x="531" y="0"/>
                  </a:lnTo>
                  <a:close/>
                  <a:moveTo>
                    <a:pt x="1120" y="1020"/>
                  </a:moveTo>
                  <a:lnTo>
                    <a:pt x="1118" y="1021"/>
                  </a:lnTo>
                  <a:lnTo>
                    <a:pt x="1118" y="1021"/>
                  </a:lnTo>
                  <a:cubicBezTo>
                    <a:pt x="1118" y="1020"/>
                    <a:pt x="1119" y="1020"/>
                    <a:pt x="1120" y="1020"/>
                  </a:cubicBezTo>
                  <a:close/>
                  <a:moveTo>
                    <a:pt x="529" y="2"/>
                  </a:moveTo>
                  <a:lnTo>
                    <a:pt x="164" y="213"/>
                  </a:lnTo>
                  <a:cubicBezTo>
                    <a:pt x="2" y="308"/>
                    <a:pt x="0" y="611"/>
                    <a:pt x="163" y="892"/>
                  </a:cubicBezTo>
                  <a:cubicBezTo>
                    <a:pt x="244" y="1033"/>
                    <a:pt x="350" y="1141"/>
                    <a:pt x="457" y="1204"/>
                  </a:cubicBezTo>
                  <a:cubicBezTo>
                    <a:pt x="522" y="1240"/>
                    <a:pt x="586" y="1260"/>
                    <a:pt x="645" y="1260"/>
                  </a:cubicBezTo>
                  <a:cubicBezTo>
                    <a:pt x="684" y="1260"/>
                    <a:pt x="721" y="1251"/>
                    <a:pt x="753" y="1233"/>
                  </a:cubicBezTo>
                  <a:lnTo>
                    <a:pt x="1118" y="1021"/>
                  </a:lnTo>
                  <a:lnTo>
                    <a:pt x="1118" y="1021"/>
                  </a:lnTo>
                  <a:cubicBezTo>
                    <a:pt x="1086" y="1039"/>
                    <a:pt x="1050" y="1048"/>
                    <a:pt x="1012" y="1048"/>
                  </a:cubicBezTo>
                  <a:cubicBezTo>
                    <a:pt x="953" y="1048"/>
                    <a:pt x="889" y="1027"/>
                    <a:pt x="824" y="991"/>
                  </a:cubicBezTo>
                  <a:cubicBezTo>
                    <a:pt x="717" y="928"/>
                    <a:pt x="611" y="820"/>
                    <a:pt x="530" y="679"/>
                  </a:cubicBezTo>
                  <a:cubicBezTo>
                    <a:pt x="368" y="400"/>
                    <a:pt x="369" y="96"/>
                    <a:pt x="529" y="2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2922225" y="650300"/>
              <a:ext cx="9650" cy="7275"/>
            </a:xfrm>
            <a:custGeom>
              <a:avLst/>
              <a:gdLst/>
              <a:ahLst/>
              <a:cxnLst/>
              <a:rect l="l" t="t" r="r" b="b"/>
              <a:pathLst>
                <a:path w="386" h="291" extrusionOk="0">
                  <a:moveTo>
                    <a:pt x="368" y="1"/>
                  </a:moveTo>
                  <a:lnTo>
                    <a:pt x="1" y="214"/>
                  </a:lnTo>
                  <a:cubicBezTo>
                    <a:pt x="19" y="245"/>
                    <a:pt x="20" y="279"/>
                    <a:pt x="2" y="290"/>
                  </a:cubicBezTo>
                  <a:lnTo>
                    <a:pt x="2" y="290"/>
                  </a:lnTo>
                  <a:lnTo>
                    <a:pt x="368" y="77"/>
                  </a:lnTo>
                  <a:cubicBezTo>
                    <a:pt x="385" y="67"/>
                    <a:pt x="385" y="33"/>
                    <a:pt x="368" y="1"/>
                  </a:cubicBezTo>
                  <a:close/>
                  <a:moveTo>
                    <a:pt x="2" y="290"/>
                  </a:moveTo>
                  <a:lnTo>
                    <a:pt x="1" y="291"/>
                  </a:lnTo>
                  <a:cubicBezTo>
                    <a:pt x="1" y="290"/>
                    <a:pt x="2" y="290"/>
                    <a:pt x="2" y="29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2911275" y="631350"/>
              <a:ext cx="20150" cy="24300"/>
            </a:xfrm>
            <a:custGeom>
              <a:avLst/>
              <a:gdLst/>
              <a:ahLst/>
              <a:cxnLst/>
              <a:rect l="l" t="t" r="r" b="b"/>
              <a:pathLst>
                <a:path w="806" h="972" extrusionOk="0">
                  <a:moveTo>
                    <a:pt x="368" y="0"/>
                  </a:moveTo>
                  <a:lnTo>
                    <a:pt x="1" y="213"/>
                  </a:lnTo>
                  <a:lnTo>
                    <a:pt x="439" y="972"/>
                  </a:lnTo>
                  <a:lnTo>
                    <a:pt x="806" y="75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2884825" y="590025"/>
              <a:ext cx="40150" cy="46675"/>
            </a:xfrm>
            <a:custGeom>
              <a:avLst/>
              <a:gdLst/>
              <a:ahLst/>
              <a:cxnLst/>
              <a:rect l="l" t="t" r="r" b="b"/>
              <a:pathLst>
                <a:path w="1606" h="1867" extrusionOk="0">
                  <a:moveTo>
                    <a:pt x="1" y="259"/>
                  </a:moveTo>
                  <a:cubicBezTo>
                    <a:pt x="1" y="259"/>
                    <a:pt x="1" y="260"/>
                    <a:pt x="0" y="260"/>
                  </a:cubicBezTo>
                  <a:lnTo>
                    <a:pt x="1" y="259"/>
                  </a:lnTo>
                  <a:close/>
                  <a:moveTo>
                    <a:pt x="548" y="0"/>
                  </a:moveTo>
                  <a:cubicBezTo>
                    <a:pt x="484" y="0"/>
                    <a:pt x="423" y="15"/>
                    <a:pt x="369" y="47"/>
                  </a:cubicBezTo>
                  <a:lnTo>
                    <a:pt x="1" y="259"/>
                  </a:lnTo>
                  <a:lnTo>
                    <a:pt x="1" y="259"/>
                  </a:lnTo>
                  <a:cubicBezTo>
                    <a:pt x="55" y="228"/>
                    <a:pt x="116" y="214"/>
                    <a:pt x="181" y="214"/>
                  </a:cubicBezTo>
                  <a:cubicBezTo>
                    <a:pt x="279" y="214"/>
                    <a:pt x="385" y="247"/>
                    <a:pt x="491" y="308"/>
                  </a:cubicBezTo>
                  <a:cubicBezTo>
                    <a:pt x="667" y="409"/>
                    <a:pt x="843" y="589"/>
                    <a:pt x="976" y="819"/>
                  </a:cubicBezTo>
                  <a:cubicBezTo>
                    <a:pt x="1211" y="1225"/>
                    <a:pt x="1239" y="1662"/>
                    <a:pt x="1060" y="1866"/>
                  </a:cubicBezTo>
                  <a:lnTo>
                    <a:pt x="1426" y="1653"/>
                  </a:lnTo>
                  <a:cubicBezTo>
                    <a:pt x="1606" y="1449"/>
                    <a:pt x="1578" y="1014"/>
                    <a:pt x="1343" y="606"/>
                  </a:cubicBezTo>
                  <a:cubicBezTo>
                    <a:pt x="1210" y="376"/>
                    <a:pt x="1034" y="197"/>
                    <a:pt x="857" y="94"/>
                  </a:cubicBezTo>
                  <a:cubicBezTo>
                    <a:pt x="751" y="34"/>
                    <a:pt x="645" y="0"/>
                    <a:pt x="54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2878575" y="595325"/>
              <a:ext cx="44150" cy="64100"/>
            </a:xfrm>
            <a:custGeom>
              <a:avLst/>
              <a:gdLst/>
              <a:ahLst/>
              <a:cxnLst/>
              <a:rect l="l" t="t" r="r" b="b"/>
              <a:pathLst>
                <a:path w="1766" h="2564" extrusionOk="0">
                  <a:moveTo>
                    <a:pt x="552" y="348"/>
                  </a:moveTo>
                  <a:cubicBezTo>
                    <a:pt x="610" y="348"/>
                    <a:pt x="674" y="368"/>
                    <a:pt x="739" y="406"/>
                  </a:cubicBezTo>
                  <a:cubicBezTo>
                    <a:pt x="846" y="467"/>
                    <a:pt x="954" y="576"/>
                    <a:pt x="1035" y="716"/>
                  </a:cubicBezTo>
                  <a:cubicBezTo>
                    <a:pt x="1197" y="998"/>
                    <a:pt x="1196" y="1302"/>
                    <a:pt x="1032" y="1395"/>
                  </a:cubicBezTo>
                  <a:cubicBezTo>
                    <a:pt x="1000" y="1413"/>
                    <a:pt x="963" y="1422"/>
                    <a:pt x="924" y="1422"/>
                  </a:cubicBezTo>
                  <a:cubicBezTo>
                    <a:pt x="865" y="1422"/>
                    <a:pt x="801" y="1402"/>
                    <a:pt x="736" y="1364"/>
                  </a:cubicBezTo>
                  <a:cubicBezTo>
                    <a:pt x="630" y="1303"/>
                    <a:pt x="523" y="1195"/>
                    <a:pt x="442" y="1054"/>
                  </a:cubicBezTo>
                  <a:cubicBezTo>
                    <a:pt x="279" y="773"/>
                    <a:pt x="281" y="468"/>
                    <a:pt x="443" y="375"/>
                  </a:cubicBezTo>
                  <a:cubicBezTo>
                    <a:pt x="476" y="357"/>
                    <a:pt x="513" y="348"/>
                    <a:pt x="552" y="348"/>
                  </a:cubicBezTo>
                  <a:close/>
                  <a:moveTo>
                    <a:pt x="431" y="1"/>
                  </a:moveTo>
                  <a:cubicBezTo>
                    <a:pt x="345" y="1"/>
                    <a:pt x="266" y="27"/>
                    <a:pt x="201" y="83"/>
                  </a:cubicBezTo>
                  <a:cubicBezTo>
                    <a:pt x="1" y="255"/>
                    <a:pt x="2" y="677"/>
                    <a:pt x="205" y="1079"/>
                  </a:cubicBezTo>
                  <a:cubicBezTo>
                    <a:pt x="343" y="1351"/>
                    <a:pt x="539" y="1562"/>
                    <a:pt x="736" y="1675"/>
                  </a:cubicBezTo>
                  <a:cubicBezTo>
                    <a:pt x="843" y="1736"/>
                    <a:pt x="949" y="1770"/>
                    <a:pt x="1046" y="1770"/>
                  </a:cubicBezTo>
                  <a:cubicBezTo>
                    <a:pt x="1071" y="1770"/>
                    <a:pt x="1094" y="1768"/>
                    <a:pt x="1118" y="1763"/>
                  </a:cubicBezTo>
                  <a:lnTo>
                    <a:pt x="1557" y="2522"/>
                  </a:lnTo>
                  <a:cubicBezTo>
                    <a:pt x="1564" y="2536"/>
                    <a:pt x="1576" y="2548"/>
                    <a:pt x="1590" y="2556"/>
                  </a:cubicBezTo>
                  <a:cubicBezTo>
                    <a:pt x="1596" y="2561"/>
                    <a:pt x="1603" y="2563"/>
                    <a:pt x="1610" y="2563"/>
                  </a:cubicBezTo>
                  <a:cubicBezTo>
                    <a:pt x="1615" y="2563"/>
                    <a:pt x="1619" y="2562"/>
                    <a:pt x="1624" y="2561"/>
                  </a:cubicBezTo>
                  <a:lnTo>
                    <a:pt x="1747" y="2490"/>
                  </a:lnTo>
                  <a:cubicBezTo>
                    <a:pt x="1766" y="2479"/>
                    <a:pt x="1766" y="2445"/>
                    <a:pt x="1747" y="2413"/>
                  </a:cubicBezTo>
                  <a:lnTo>
                    <a:pt x="1309" y="1653"/>
                  </a:lnTo>
                  <a:cubicBezTo>
                    <a:pt x="1489" y="1450"/>
                    <a:pt x="1461" y="1013"/>
                    <a:pt x="1226" y="607"/>
                  </a:cubicBezTo>
                  <a:cubicBezTo>
                    <a:pt x="1093" y="375"/>
                    <a:pt x="917" y="197"/>
                    <a:pt x="741" y="96"/>
                  </a:cubicBezTo>
                  <a:cubicBezTo>
                    <a:pt x="634" y="34"/>
                    <a:pt x="528" y="1"/>
                    <a:pt x="431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3060575" y="798875"/>
              <a:ext cx="9200" cy="3900"/>
            </a:xfrm>
            <a:custGeom>
              <a:avLst/>
              <a:gdLst/>
              <a:ahLst/>
              <a:cxnLst/>
              <a:rect l="l" t="t" r="r" b="b"/>
              <a:pathLst>
                <a:path w="368" h="156" extrusionOk="0">
                  <a:moveTo>
                    <a:pt x="2" y="140"/>
                  </a:moveTo>
                  <a:cubicBezTo>
                    <a:pt x="1" y="140"/>
                    <a:pt x="1" y="140"/>
                    <a:pt x="0" y="141"/>
                  </a:cubicBezTo>
                  <a:lnTo>
                    <a:pt x="2" y="140"/>
                  </a:lnTo>
                  <a:close/>
                  <a:moveTo>
                    <a:pt x="272" y="1"/>
                  </a:moveTo>
                  <a:cubicBezTo>
                    <a:pt x="251" y="1"/>
                    <a:pt x="232" y="6"/>
                    <a:pt x="215" y="16"/>
                  </a:cubicBezTo>
                  <a:lnTo>
                    <a:pt x="2" y="140"/>
                  </a:lnTo>
                  <a:lnTo>
                    <a:pt x="2" y="140"/>
                  </a:lnTo>
                  <a:cubicBezTo>
                    <a:pt x="18" y="131"/>
                    <a:pt x="36" y="126"/>
                    <a:pt x="56" y="126"/>
                  </a:cubicBezTo>
                  <a:cubicBezTo>
                    <a:pt x="85" y="126"/>
                    <a:pt x="119" y="136"/>
                    <a:pt x="154" y="155"/>
                  </a:cubicBezTo>
                  <a:lnTo>
                    <a:pt x="367" y="30"/>
                  </a:lnTo>
                  <a:cubicBezTo>
                    <a:pt x="333" y="10"/>
                    <a:pt x="301" y="1"/>
                    <a:pt x="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3117150" y="880900"/>
              <a:ext cx="5400" cy="18725"/>
            </a:xfrm>
            <a:custGeom>
              <a:avLst/>
              <a:gdLst/>
              <a:ahLst/>
              <a:cxnLst/>
              <a:rect l="l" t="t" r="r" b="b"/>
              <a:pathLst>
                <a:path w="216" h="749" extrusionOk="0">
                  <a:moveTo>
                    <a:pt x="216" y="1"/>
                  </a:moveTo>
                  <a:lnTo>
                    <a:pt x="2" y="125"/>
                  </a:lnTo>
                  <a:lnTo>
                    <a:pt x="1" y="749"/>
                  </a:lnTo>
                  <a:lnTo>
                    <a:pt x="214" y="62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3122900" y="878900"/>
              <a:ext cx="6925" cy="6600"/>
            </a:xfrm>
            <a:custGeom>
              <a:avLst/>
              <a:gdLst/>
              <a:ahLst/>
              <a:cxnLst/>
              <a:rect l="l" t="t" r="r" b="b"/>
              <a:pathLst>
                <a:path w="277" h="264" extrusionOk="0">
                  <a:moveTo>
                    <a:pt x="277" y="1"/>
                  </a:moveTo>
                  <a:lnTo>
                    <a:pt x="62" y="124"/>
                  </a:lnTo>
                  <a:cubicBezTo>
                    <a:pt x="62" y="192"/>
                    <a:pt x="39" y="240"/>
                    <a:pt x="0" y="263"/>
                  </a:cubicBezTo>
                  <a:lnTo>
                    <a:pt x="213" y="139"/>
                  </a:lnTo>
                  <a:cubicBezTo>
                    <a:pt x="252" y="115"/>
                    <a:pt x="277" y="67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3124450" y="840550"/>
              <a:ext cx="5500" cy="41475"/>
            </a:xfrm>
            <a:custGeom>
              <a:avLst/>
              <a:gdLst/>
              <a:ahLst/>
              <a:cxnLst/>
              <a:rect l="l" t="t" r="r" b="b"/>
              <a:pathLst>
                <a:path w="220" h="1659" extrusionOk="0">
                  <a:moveTo>
                    <a:pt x="219" y="1"/>
                  </a:moveTo>
                  <a:lnTo>
                    <a:pt x="5" y="125"/>
                  </a:lnTo>
                  <a:lnTo>
                    <a:pt x="0" y="1658"/>
                  </a:lnTo>
                  <a:lnTo>
                    <a:pt x="215" y="1535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3064425" y="799625"/>
              <a:ext cx="60150" cy="34800"/>
            </a:xfrm>
            <a:custGeom>
              <a:avLst/>
              <a:gdLst/>
              <a:ahLst/>
              <a:cxnLst/>
              <a:rect l="l" t="t" r="r" b="b"/>
              <a:pathLst>
                <a:path w="2406" h="1392" extrusionOk="0">
                  <a:moveTo>
                    <a:pt x="213" y="0"/>
                  </a:moveTo>
                  <a:lnTo>
                    <a:pt x="0" y="125"/>
                  </a:lnTo>
                  <a:lnTo>
                    <a:pt x="2191" y="1391"/>
                  </a:lnTo>
                  <a:lnTo>
                    <a:pt x="2406" y="1266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3119200" y="831275"/>
              <a:ext cx="10750" cy="12425"/>
            </a:xfrm>
            <a:custGeom>
              <a:avLst/>
              <a:gdLst/>
              <a:ahLst/>
              <a:cxnLst/>
              <a:rect l="l" t="t" r="r" b="b"/>
              <a:pathLst>
                <a:path w="430" h="497" extrusionOk="0">
                  <a:moveTo>
                    <a:pt x="215" y="0"/>
                  </a:moveTo>
                  <a:lnTo>
                    <a:pt x="0" y="125"/>
                  </a:lnTo>
                  <a:cubicBezTo>
                    <a:pt x="119" y="193"/>
                    <a:pt x="216" y="360"/>
                    <a:pt x="215" y="496"/>
                  </a:cubicBezTo>
                  <a:lnTo>
                    <a:pt x="429" y="372"/>
                  </a:lnTo>
                  <a:cubicBezTo>
                    <a:pt x="429" y="235"/>
                    <a:pt x="334" y="69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3058875" y="802000"/>
              <a:ext cx="65700" cy="97625"/>
            </a:xfrm>
            <a:custGeom>
              <a:avLst/>
              <a:gdLst/>
              <a:ahLst/>
              <a:cxnLst/>
              <a:rect l="l" t="t" r="r" b="b"/>
              <a:pathLst>
                <a:path w="2628" h="3905" extrusionOk="0">
                  <a:moveTo>
                    <a:pt x="126" y="1"/>
                  </a:moveTo>
                  <a:cubicBezTo>
                    <a:pt x="55" y="1"/>
                    <a:pt x="6" y="57"/>
                    <a:pt x="6" y="153"/>
                  </a:cubicBezTo>
                  <a:lnTo>
                    <a:pt x="2" y="1686"/>
                  </a:lnTo>
                  <a:cubicBezTo>
                    <a:pt x="0" y="1822"/>
                    <a:pt x="97" y="1989"/>
                    <a:pt x="216" y="2059"/>
                  </a:cubicBezTo>
                  <a:lnTo>
                    <a:pt x="1824" y="2987"/>
                  </a:lnTo>
                  <a:lnTo>
                    <a:pt x="2332" y="3905"/>
                  </a:lnTo>
                  <a:lnTo>
                    <a:pt x="2333" y="3281"/>
                  </a:lnTo>
                  <a:lnTo>
                    <a:pt x="2407" y="3323"/>
                  </a:lnTo>
                  <a:cubicBezTo>
                    <a:pt x="2442" y="3344"/>
                    <a:pt x="2475" y="3353"/>
                    <a:pt x="2505" y="3353"/>
                  </a:cubicBezTo>
                  <a:cubicBezTo>
                    <a:pt x="2575" y="3353"/>
                    <a:pt x="2623" y="3297"/>
                    <a:pt x="2623" y="3200"/>
                  </a:cubicBezTo>
                  <a:lnTo>
                    <a:pt x="2628" y="1667"/>
                  </a:lnTo>
                  <a:cubicBezTo>
                    <a:pt x="2628" y="1531"/>
                    <a:pt x="2532" y="1364"/>
                    <a:pt x="2413" y="1296"/>
                  </a:cubicBezTo>
                  <a:lnTo>
                    <a:pt x="222" y="30"/>
                  </a:lnTo>
                  <a:cubicBezTo>
                    <a:pt x="187" y="10"/>
                    <a:pt x="155" y="1"/>
                    <a:pt x="1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2570675" y="563450"/>
              <a:ext cx="6550" cy="31025"/>
            </a:xfrm>
            <a:custGeom>
              <a:avLst/>
              <a:gdLst/>
              <a:ahLst/>
              <a:cxnLst/>
              <a:rect l="l" t="t" r="r" b="b"/>
              <a:pathLst>
                <a:path w="262" h="1241" extrusionOk="0">
                  <a:moveTo>
                    <a:pt x="0" y="0"/>
                  </a:moveTo>
                  <a:lnTo>
                    <a:pt x="3" y="1091"/>
                  </a:lnTo>
                  <a:lnTo>
                    <a:pt x="261" y="1240"/>
                  </a:lnTo>
                  <a:lnTo>
                    <a:pt x="258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2574725" y="553225"/>
              <a:ext cx="6650" cy="3875"/>
            </a:xfrm>
            <a:custGeom>
              <a:avLst/>
              <a:gdLst/>
              <a:ahLst/>
              <a:cxnLst/>
              <a:rect l="l" t="t" r="r" b="b"/>
              <a:pathLst>
                <a:path w="266" h="155" extrusionOk="0">
                  <a:moveTo>
                    <a:pt x="0" y="0"/>
                  </a:moveTo>
                  <a:lnTo>
                    <a:pt x="8" y="5"/>
                  </a:lnTo>
                  <a:lnTo>
                    <a:pt x="28" y="16"/>
                  </a:lnTo>
                  <a:lnTo>
                    <a:pt x="0" y="0"/>
                  </a:lnTo>
                  <a:close/>
                  <a:moveTo>
                    <a:pt x="28" y="16"/>
                  </a:moveTo>
                  <a:lnTo>
                    <a:pt x="259" y="151"/>
                  </a:lnTo>
                  <a:lnTo>
                    <a:pt x="266" y="154"/>
                  </a:lnTo>
                  <a:lnTo>
                    <a:pt x="28" y="16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2574550" y="553150"/>
              <a:ext cx="6650" cy="3875"/>
            </a:xfrm>
            <a:custGeom>
              <a:avLst/>
              <a:gdLst/>
              <a:ahLst/>
              <a:cxnLst/>
              <a:rect l="l" t="t" r="r" b="b"/>
              <a:pathLst>
                <a:path w="266" h="155" extrusionOk="0">
                  <a:moveTo>
                    <a:pt x="0" y="0"/>
                  </a:moveTo>
                  <a:lnTo>
                    <a:pt x="258" y="151"/>
                  </a:lnTo>
                  <a:lnTo>
                    <a:pt x="266" y="154"/>
                  </a:lnTo>
                  <a:lnTo>
                    <a:pt x="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2574350" y="553125"/>
              <a:ext cx="6675" cy="3825"/>
            </a:xfrm>
            <a:custGeom>
              <a:avLst/>
              <a:gdLst/>
              <a:ahLst/>
              <a:cxnLst/>
              <a:rect l="l" t="t" r="r" b="b"/>
              <a:pathLst>
                <a:path w="267" h="153" extrusionOk="0">
                  <a:moveTo>
                    <a:pt x="1" y="0"/>
                  </a:moveTo>
                  <a:lnTo>
                    <a:pt x="259" y="151"/>
                  </a:lnTo>
                  <a:lnTo>
                    <a:pt x="266" y="152"/>
                  </a:lnTo>
                  <a:lnTo>
                    <a:pt x="8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2574100" y="553125"/>
              <a:ext cx="6750" cy="3775"/>
            </a:xfrm>
            <a:custGeom>
              <a:avLst/>
              <a:gdLst/>
              <a:ahLst/>
              <a:cxnLst/>
              <a:rect l="l" t="t" r="r" b="b"/>
              <a:pathLst>
                <a:path w="270" h="151" extrusionOk="0">
                  <a:moveTo>
                    <a:pt x="1" y="0"/>
                  </a:moveTo>
                  <a:lnTo>
                    <a:pt x="259" y="149"/>
                  </a:lnTo>
                  <a:lnTo>
                    <a:pt x="269" y="151"/>
                  </a:lnTo>
                  <a:lnTo>
                    <a:pt x="269" y="15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2573925" y="553125"/>
              <a:ext cx="6650" cy="3750"/>
            </a:xfrm>
            <a:custGeom>
              <a:avLst/>
              <a:gdLst/>
              <a:ahLst/>
              <a:cxnLst/>
              <a:rect l="l" t="t" r="r" b="b"/>
              <a:pathLst>
                <a:path w="266" h="150" extrusionOk="0">
                  <a:moveTo>
                    <a:pt x="1" y="0"/>
                  </a:moveTo>
                  <a:lnTo>
                    <a:pt x="259" y="149"/>
                  </a:lnTo>
                  <a:lnTo>
                    <a:pt x="266" y="1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2573675" y="553125"/>
              <a:ext cx="6725" cy="3825"/>
            </a:xfrm>
            <a:custGeom>
              <a:avLst/>
              <a:gdLst/>
              <a:ahLst/>
              <a:cxnLst/>
              <a:rect l="l" t="t" r="r" b="b"/>
              <a:pathLst>
                <a:path w="269" h="153" extrusionOk="0">
                  <a:moveTo>
                    <a:pt x="11" y="0"/>
                  </a:moveTo>
                  <a:lnTo>
                    <a:pt x="0" y="3"/>
                  </a:lnTo>
                  <a:lnTo>
                    <a:pt x="259" y="152"/>
                  </a:lnTo>
                  <a:lnTo>
                    <a:pt x="269" y="14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2573450" y="553175"/>
              <a:ext cx="6700" cy="3850"/>
            </a:xfrm>
            <a:custGeom>
              <a:avLst/>
              <a:gdLst/>
              <a:ahLst/>
              <a:cxnLst/>
              <a:rect l="l" t="t" r="r" b="b"/>
              <a:pathLst>
                <a:path w="268" h="154" extrusionOk="0">
                  <a:moveTo>
                    <a:pt x="9" y="1"/>
                  </a:moveTo>
                  <a:lnTo>
                    <a:pt x="1" y="4"/>
                  </a:lnTo>
                  <a:lnTo>
                    <a:pt x="259" y="153"/>
                  </a:lnTo>
                  <a:lnTo>
                    <a:pt x="268" y="150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2573100" y="553250"/>
              <a:ext cx="6825" cy="3950"/>
            </a:xfrm>
            <a:custGeom>
              <a:avLst/>
              <a:gdLst/>
              <a:ahLst/>
              <a:cxnLst/>
              <a:rect l="l" t="t" r="r" b="b"/>
              <a:pathLst>
                <a:path w="273" h="158" extrusionOk="0">
                  <a:moveTo>
                    <a:pt x="15" y="1"/>
                  </a:moveTo>
                  <a:lnTo>
                    <a:pt x="0" y="8"/>
                  </a:lnTo>
                  <a:lnTo>
                    <a:pt x="258" y="157"/>
                  </a:lnTo>
                  <a:lnTo>
                    <a:pt x="273" y="15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2548400" y="563050"/>
              <a:ext cx="24200" cy="30300"/>
            </a:xfrm>
            <a:custGeom>
              <a:avLst/>
              <a:gdLst/>
              <a:ahLst/>
              <a:cxnLst/>
              <a:rect l="l" t="t" r="r" b="b"/>
              <a:pathLst>
                <a:path w="968" h="1212" extrusionOk="0">
                  <a:moveTo>
                    <a:pt x="710" y="0"/>
                  </a:moveTo>
                  <a:lnTo>
                    <a:pt x="1" y="1062"/>
                  </a:lnTo>
                  <a:lnTo>
                    <a:pt x="259" y="1211"/>
                  </a:lnTo>
                  <a:lnTo>
                    <a:pt x="968" y="15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2526150" y="590700"/>
              <a:ext cx="51075" cy="29550"/>
            </a:xfrm>
            <a:custGeom>
              <a:avLst/>
              <a:gdLst/>
              <a:ahLst/>
              <a:cxnLst/>
              <a:rect l="l" t="t" r="r" b="b"/>
              <a:pathLst>
                <a:path w="2043" h="1182" extrusionOk="0">
                  <a:moveTo>
                    <a:pt x="1784" y="1"/>
                  </a:moveTo>
                  <a:lnTo>
                    <a:pt x="0" y="1030"/>
                  </a:lnTo>
                  <a:lnTo>
                    <a:pt x="258" y="1181"/>
                  </a:lnTo>
                  <a:lnTo>
                    <a:pt x="2042" y="150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2521175" y="622075"/>
              <a:ext cx="7275" cy="5300"/>
            </a:xfrm>
            <a:custGeom>
              <a:avLst/>
              <a:gdLst/>
              <a:ahLst/>
              <a:cxnLst/>
              <a:rect l="l" t="t" r="r" b="b"/>
              <a:pathLst>
                <a:path w="291" h="212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25"/>
                    <a:pt x="12" y="48"/>
                    <a:pt x="33" y="62"/>
                  </a:cubicBezTo>
                  <a:lnTo>
                    <a:pt x="291" y="212"/>
                  </a:lnTo>
                  <a:cubicBezTo>
                    <a:pt x="270" y="199"/>
                    <a:pt x="259" y="174"/>
                    <a:pt x="262" y="149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2530575" y="583575"/>
              <a:ext cx="24300" cy="9775"/>
            </a:xfrm>
            <a:custGeom>
              <a:avLst/>
              <a:gdLst/>
              <a:ahLst/>
              <a:cxnLst/>
              <a:rect l="l" t="t" r="r" b="b"/>
              <a:pathLst>
                <a:path w="972" h="391" extrusionOk="0">
                  <a:moveTo>
                    <a:pt x="0" y="0"/>
                  </a:moveTo>
                  <a:lnTo>
                    <a:pt x="258" y="151"/>
                  </a:lnTo>
                  <a:lnTo>
                    <a:pt x="972" y="390"/>
                  </a:lnTo>
                  <a:lnTo>
                    <a:pt x="714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2521175" y="586200"/>
              <a:ext cx="6550" cy="39625"/>
            </a:xfrm>
            <a:custGeom>
              <a:avLst/>
              <a:gdLst/>
              <a:ahLst/>
              <a:cxnLst/>
              <a:rect l="l" t="t" r="r" b="b"/>
              <a:pathLst>
                <a:path w="262" h="1585" extrusionOk="0">
                  <a:moveTo>
                    <a:pt x="1" y="1"/>
                  </a:moveTo>
                  <a:lnTo>
                    <a:pt x="4" y="1435"/>
                  </a:lnTo>
                  <a:lnTo>
                    <a:pt x="262" y="1584"/>
                  </a:lnTo>
                  <a:lnTo>
                    <a:pt x="259" y="1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2523475" y="553450"/>
              <a:ext cx="56100" cy="32375"/>
            </a:xfrm>
            <a:custGeom>
              <a:avLst/>
              <a:gdLst/>
              <a:ahLst/>
              <a:cxnLst/>
              <a:rect l="l" t="t" r="r" b="b"/>
              <a:pathLst>
                <a:path w="2244" h="1295" extrusionOk="0">
                  <a:moveTo>
                    <a:pt x="1985" y="0"/>
                  </a:moveTo>
                  <a:lnTo>
                    <a:pt x="0" y="1146"/>
                  </a:lnTo>
                  <a:lnTo>
                    <a:pt x="258" y="1295"/>
                  </a:lnTo>
                  <a:lnTo>
                    <a:pt x="2243" y="149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2521175" y="585775"/>
              <a:ext cx="6525" cy="4200"/>
            </a:xfrm>
            <a:custGeom>
              <a:avLst/>
              <a:gdLst/>
              <a:ahLst/>
              <a:cxnLst/>
              <a:rect l="l" t="t" r="r" b="b"/>
              <a:pathLst>
                <a:path w="261" h="168" extrusionOk="0">
                  <a:moveTo>
                    <a:pt x="2" y="1"/>
                  </a:moveTo>
                  <a:lnTo>
                    <a:pt x="1" y="18"/>
                  </a:lnTo>
                  <a:lnTo>
                    <a:pt x="259" y="167"/>
                  </a:lnTo>
                  <a:lnTo>
                    <a:pt x="260" y="15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2523200" y="582075"/>
              <a:ext cx="6750" cy="3950"/>
            </a:xfrm>
            <a:custGeom>
              <a:avLst/>
              <a:gdLst/>
              <a:ahLst/>
              <a:cxnLst/>
              <a:rect l="l" t="t" r="r" b="b"/>
              <a:pathLst>
                <a:path w="270" h="158" extrusionOk="0">
                  <a:moveTo>
                    <a:pt x="11" y="1"/>
                  </a:moveTo>
                  <a:lnTo>
                    <a:pt x="1" y="8"/>
                  </a:lnTo>
                  <a:lnTo>
                    <a:pt x="259" y="157"/>
                  </a:lnTo>
                  <a:lnTo>
                    <a:pt x="269" y="15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2521225" y="585525"/>
              <a:ext cx="6500" cy="4000"/>
            </a:xfrm>
            <a:custGeom>
              <a:avLst/>
              <a:gdLst/>
              <a:ahLst/>
              <a:cxnLst/>
              <a:rect l="l" t="t" r="r" b="b"/>
              <a:pathLst>
                <a:path w="260" h="160" extrusionOk="0">
                  <a:moveTo>
                    <a:pt x="2" y="0"/>
                  </a:moveTo>
                  <a:lnTo>
                    <a:pt x="0" y="11"/>
                  </a:lnTo>
                  <a:lnTo>
                    <a:pt x="258" y="160"/>
                  </a:lnTo>
                  <a:lnTo>
                    <a:pt x="260" y="15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0"/>
            <p:cNvSpPr/>
            <p:nvPr/>
          </p:nvSpPr>
          <p:spPr>
            <a:xfrm>
              <a:off x="2523025" y="582250"/>
              <a:ext cx="6675" cy="3950"/>
            </a:xfrm>
            <a:custGeom>
              <a:avLst/>
              <a:gdLst/>
              <a:ahLst/>
              <a:cxnLst/>
              <a:rect l="l" t="t" r="r" b="b"/>
              <a:pathLst>
                <a:path w="267" h="158" extrusionOk="0">
                  <a:moveTo>
                    <a:pt x="8" y="1"/>
                  </a:moveTo>
                  <a:lnTo>
                    <a:pt x="1" y="8"/>
                  </a:lnTo>
                  <a:lnTo>
                    <a:pt x="259" y="157"/>
                  </a:lnTo>
                  <a:lnTo>
                    <a:pt x="266" y="150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0"/>
            <p:cNvSpPr/>
            <p:nvPr/>
          </p:nvSpPr>
          <p:spPr>
            <a:xfrm>
              <a:off x="2521250" y="585200"/>
              <a:ext cx="6550" cy="4075"/>
            </a:xfrm>
            <a:custGeom>
              <a:avLst/>
              <a:gdLst/>
              <a:ahLst/>
              <a:cxnLst/>
              <a:rect l="l" t="t" r="r" b="b"/>
              <a:pathLst>
                <a:path w="262" h="163" extrusionOk="0">
                  <a:moveTo>
                    <a:pt x="4" y="0"/>
                  </a:moveTo>
                  <a:lnTo>
                    <a:pt x="1" y="13"/>
                  </a:lnTo>
                  <a:lnTo>
                    <a:pt x="259" y="163"/>
                  </a:lnTo>
                  <a:lnTo>
                    <a:pt x="262" y="15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0"/>
            <p:cNvSpPr/>
            <p:nvPr/>
          </p:nvSpPr>
          <p:spPr>
            <a:xfrm>
              <a:off x="2522775" y="582450"/>
              <a:ext cx="6725" cy="4000"/>
            </a:xfrm>
            <a:custGeom>
              <a:avLst/>
              <a:gdLst/>
              <a:ahLst/>
              <a:cxnLst/>
              <a:rect l="l" t="t" r="r" b="b"/>
              <a:pathLst>
                <a:path w="269" h="160" extrusionOk="0">
                  <a:moveTo>
                    <a:pt x="11" y="0"/>
                  </a:moveTo>
                  <a:lnTo>
                    <a:pt x="1" y="10"/>
                  </a:lnTo>
                  <a:lnTo>
                    <a:pt x="257" y="160"/>
                  </a:lnTo>
                  <a:lnTo>
                    <a:pt x="269" y="14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0"/>
            <p:cNvSpPr/>
            <p:nvPr/>
          </p:nvSpPr>
          <p:spPr>
            <a:xfrm>
              <a:off x="2521325" y="584950"/>
              <a:ext cx="6550" cy="4000"/>
            </a:xfrm>
            <a:custGeom>
              <a:avLst/>
              <a:gdLst/>
              <a:ahLst/>
              <a:cxnLst/>
              <a:rect l="l" t="t" r="r" b="b"/>
              <a:pathLst>
                <a:path w="262" h="160" extrusionOk="0">
                  <a:moveTo>
                    <a:pt x="3" y="0"/>
                  </a:moveTo>
                  <a:lnTo>
                    <a:pt x="1" y="10"/>
                  </a:lnTo>
                  <a:lnTo>
                    <a:pt x="259" y="160"/>
                  </a:lnTo>
                  <a:lnTo>
                    <a:pt x="262" y="15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0"/>
            <p:cNvSpPr/>
            <p:nvPr/>
          </p:nvSpPr>
          <p:spPr>
            <a:xfrm>
              <a:off x="2522600" y="582700"/>
              <a:ext cx="6625" cy="3925"/>
            </a:xfrm>
            <a:custGeom>
              <a:avLst/>
              <a:gdLst/>
              <a:ahLst/>
              <a:cxnLst/>
              <a:rect l="l" t="t" r="r" b="b"/>
              <a:pathLst>
                <a:path w="265" h="157" extrusionOk="0">
                  <a:moveTo>
                    <a:pt x="8" y="0"/>
                  </a:moveTo>
                  <a:lnTo>
                    <a:pt x="0" y="8"/>
                  </a:lnTo>
                  <a:lnTo>
                    <a:pt x="258" y="157"/>
                  </a:lnTo>
                  <a:lnTo>
                    <a:pt x="264" y="15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0"/>
            <p:cNvSpPr/>
            <p:nvPr/>
          </p:nvSpPr>
          <p:spPr>
            <a:xfrm>
              <a:off x="2521400" y="584575"/>
              <a:ext cx="6575" cy="4125"/>
            </a:xfrm>
            <a:custGeom>
              <a:avLst/>
              <a:gdLst/>
              <a:ahLst/>
              <a:cxnLst/>
              <a:rect l="l" t="t" r="r" b="b"/>
              <a:pathLst>
                <a:path w="263" h="165" extrusionOk="0">
                  <a:moveTo>
                    <a:pt x="5" y="1"/>
                  </a:moveTo>
                  <a:lnTo>
                    <a:pt x="0" y="15"/>
                  </a:lnTo>
                  <a:lnTo>
                    <a:pt x="259" y="165"/>
                  </a:lnTo>
                  <a:lnTo>
                    <a:pt x="263" y="15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0"/>
            <p:cNvSpPr/>
            <p:nvPr/>
          </p:nvSpPr>
          <p:spPr>
            <a:xfrm>
              <a:off x="2522350" y="582875"/>
              <a:ext cx="6725" cy="4050"/>
            </a:xfrm>
            <a:custGeom>
              <a:avLst/>
              <a:gdLst/>
              <a:ahLst/>
              <a:cxnLst/>
              <a:rect l="l" t="t" r="r" b="b"/>
              <a:pathLst>
                <a:path w="269" h="162" extrusionOk="0">
                  <a:moveTo>
                    <a:pt x="10" y="1"/>
                  </a:moveTo>
                  <a:lnTo>
                    <a:pt x="0" y="12"/>
                  </a:lnTo>
                  <a:lnTo>
                    <a:pt x="258" y="161"/>
                  </a:lnTo>
                  <a:lnTo>
                    <a:pt x="268" y="150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0"/>
            <p:cNvSpPr/>
            <p:nvPr/>
          </p:nvSpPr>
          <p:spPr>
            <a:xfrm>
              <a:off x="2521500" y="584300"/>
              <a:ext cx="6625" cy="4075"/>
            </a:xfrm>
            <a:custGeom>
              <a:avLst/>
              <a:gdLst/>
              <a:ahLst/>
              <a:cxnLst/>
              <a:rect l="l" t="t" r="r" b="b"/>
              <a:pathLst>
                <a:path w="265" h="163" extrusionOk="0">
                  <a:moveTo>
                    <a:pt x="7" y="0"/>
                  </a:moveTo>
                  <a:lnTo>
                    <a:pt x="1" y="12"/>
                  </a:lnTo>
                  <a:lnTo>
                    <a:pt x="259" y="162"/>
                  </a:lnTo>
                  <a:lnTo>
                    <a:pt x="265" y="14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0"/>
            <p:cNvSpPr/>
            <p:nvPr/>
          </p:nvSpPr>
          <p:spPr>
            <a:xfrm>
              <a:off x="2522150" y="583175"/>
              <a:ext cx="6675" cy="4000"/>
            </a:xfrm>
            <a:custGeom>
              <a:avLst/>
              <a:gdLst/>
              <a:ahLst/>
              <a:cxnLst/>
              <a:rect l="l" t="t" r="r" b="b"/>
              <a:pathLst>
                <a:path w="267" h="160" extrusionOk="0">
                  <a:moveTo>
                    <a:pt x="8" y="0"/>
                  </a:moveTo>
                  <a:lnTo>
                    <a:pt x="1" y="9"/>
                  </a:lnTo>
                  <a:lnTo>
                    <a:pt x="259" y="160"/>
                  </a:lnTo>
                  <a:lnTo>
                    <a:pt x="266" y="1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0"/>
            <p:cNvSpPr/>
            <p:nvPr/>
          </p:nvSpPr>
          <p:spPr>
            <a:xfrm>
              <a:off x="2521875" y="583375"/>
              <a:ext cx="6750" cy="4200"/>
            </a:xfrm>
            <a:custGeom>
              <a:avLst/>
              <a:gdLst/>
              <a:ahLst/>
              <a:cxnLst/>
              <a:rect l="l" t="t" r="r" b="b"/>
              <a:pathLst>
                <a:path w="270" h="168" extrusionOk="0">
                  <a:moveTo>
                    <a:pt x="12" y="1"/>
                  </a:moveTo>
                  <a:lnTo>
                    <a:pt x="0" y="18"/>
                  </a:lnTo>
                  <a:lnTo>
                    <a:pt x="258" y="168"/>
                  </a:lnTo>
                  <a:lnTo>
                    <a:pt x="270" y="15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0"/>
            <p:cNvSpPr/>
            <p:nvPr/>
          </p:nvSpPr>
          <p:spPr>
            <a:xfrm>
              <a:off x="2521650" y="583825"/>
              <a:ext cx="6700" cy="4225"/>
            </a:xfrm>
            <a:custGeom>
              <a:avLst/>
              <a:gdLst/>
              <a:ahLst/>
              <a:cxnLst/>
              <a:rect l="l" t="t" r="r" b="b"/>
              <a:pathLst>
                <a:path w="268" h="169" extrusionOk="0">
                  <a:moveTo>
                    <a:pt x="9" y="0"/>
                  </a:moveTo>
                  <a:lnTo>
                    <a:pt x="1" y="19"/>
                  </a:lnTo>
                  <a:lnTo>
                    <a:pt x="259" y="168"/>
                  </a:lnTo>
                  <a:lnTo>
                    <a:pt x="267" y="15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0"/>
            <p:cNvSpPr/>
            <p:nvPr/>
          </p:nvSpPr>
          <p:spPr>
            <a:xfrm>
              <a:off x="2527625" y="556875"/>
              <a:ext cx="54475" cy="70650"/>
            </a:xfrm>
            <a:custGeom>
              <a:avLst/>
              <a:gdLst/>
              <a:ahLst/>
              <a:cxnLst/>
              <a:rect l="l" t="t" r="r" b="b"/>
              <a:pathLst>
                <a:path w="2179" h="2826" extrusionOk="0">
                  <a:moveTo>
                    <a:pt x="1799" y="397"/>
                  </a:moveTo>
                  <a:lnTo>
                    <a:pt x="1090" y="1458"/>
                  </a:lnTo>
                  <a:lnTo>
                    <a:pt x="376" y="1217"/>
                  </a:lnTo>
                  <a:lnTo>
                    <a:pt x="1799" y="397"/>
                  </a:lnTo>
                  <a:close/>
                  <a:moveTo>
                    <a:pt x="1980" y="413"/>
                  </a:moveTo>
                  <a:lnTo>
                    <a:pt x="1983" y="1503"/>
                  </a:lnTo>
                  <a:lnTo>
                    <a:pt x="199" y="2533"/>
                  </a:lnTo>
                  <a:lnTo>
                    <a:pt x="197" y="1442"/>
                  </a:lnTo>
                  <a:lnTo>
                    <a:pt x="197" y="1442"/>
                  </a:lnTo>
                  <a:lnTo>
                    <a:pt x="1030" y="1723"/>
                  </a:lnTo>
                  <a:cubicBezTo>
                    <a:pt x="1036" y="1725"/>
                    <a:pt x="1043" y="1726"/>
                    <a:pt x="1049" y="1726"/>
                  </a:cubicBezTo>
                  <a:cubicBezTo>
                    <a:pt x="1063" y="1726"/>
                    <a:pt x="1078" y="1721"/>
                    <a:pt x="1090" y="1713"/>
                  </a:cubicBezTo>
                  <a:cubicBezTo>
                    <a:pt x="1114" y="1697"/>
                    <a:pt x="1135" y="1679"/>
                    <a:pt x="1151" y="1654"/>
                  </a:cubicBezTo>
                  <a:lnTo>
                    <a:pt x="1980" y="413"/>
                  </a:lnTo>
                  <a:close/>
                  <a:moveTo>
                    <a:pt x="2111" y="1"/>
                  </a:moveTo>
                  <a:lnTo>
                    <a:pt x="2101" y="4"/>
                  </a:lnTo>
                  <a:lnTo>
                    <a:pt x="2092" y="5"/>
                  </a:lnTo>
                  <a:lnTo>
                    <a:pt x="2077" y="14"/>
                  </a:lnTo>
                  <a:lnTo>
                    <a:pt x="92" y="1158"/>
                  </a:lnTo>
                  <a:lnTo>
                    <a:pt x="82" y="1165"/>
                  </a:lnTo>
                  <a:lnTo>
                    <a:pt x="73" y="1172"/>
                  </a:lnTo>
                  <a:lnTo>
                    <a:pt x="63" y="1183"/>
                  </a:lnTo>
                  <a:lnTo>
                    <a:pt x="56" y="1190"/>
                  </a:lnTo>
                  <a:lnTo>
                    <a:pt x="47" y="1201"/>
                  </a:lnTo>
                  <a:lnTo>
                    <a:pt x="40" y="1212"/>
                  </a:lnTo>
                  <a:lnTo>
                    <a:pt x="28" y="1228"/>
                  </a:lnTo>
                  <a:lnTo>
                    <a:pt x="20" y="1245"/>
                  </a:lnTo>
                  <a:lnTo>
                    <a:pt x="14" y="1258"/>
                  </a:lnTo>
                  <a:lnTo>
                    <a:pt x="10" y="1271"/>
                  </a:lnTo>
                  <a:lnTo>
                    <a:pt x="7" y="1281"/>
                  </a:lnTo>
                  <a:lnTo>
                    <a:pt x="4" y="1296"/>
                  </a:lnTo>
                  <a:lnTo>
                    <a:pt x="2" y="1306"/>
                  </a:lnTo>
                  <a:lnTo>
                    <a:pt x="1" y="1322"/>
                  </a:lnTo>
                  <a:lnTo>
                    <a:pt x="4" y="2756"/>
                  </a:lnTo>
                  <a:cubicBezTo>
                    <a:pt x="2" y="2781"/>
                    <a:pt x="12" y="2805"/>
                    <a:pt x="33" y="2820"/>
                  </a:cubicBezTo>
                  <a:cubicBezTo>
                    <a:pt x="42" y="2824"/>
                    <a:pt x="52" y="2826"/>
                    <a:pt x="61" y="2826"/>
                  </a:cubicBezTo>
                  <a:cubicBezTo>
                    <a:pt x="76" y="2826"/>
                    <a:pt x="90" y="2821"/>
                    <a:pt x="102" y="2812"/>
                  </a:cubicBezTo>
                  <a:lnTo>
                    <a:pt x="2082" y="1670"/>
                  </a:lnTo>
                  <a:cubicBezTo>
                    <a:pt x="2138" y="1634"/>
                    <a:pt x="2174" y="1570"/>
                    <a:pt x="2179" y="1502"/>
                  </a:cubicBezTo>
                  <a:lnTo>
                    <a:pt x="2174" y="65"/>
                  </a:lnTo>
                  <a:lnTo>
                    <a:pt x="2173" y="53"/>
                  </a:lnTo>
                  <a:lnTo>
                    <a:pt x="2172" y="44"/>
                  </a:lnTo>
                  <a:lnTo>
                    <a:pt x="2167" y="34"/>
                  </a:lnTo>
                  <a:lnTo>
                    <a:pt x="2164" y="27"/>
                  </a:lnTo>
                  <a:lnTo>
                    <a:pt x="2160" y="20"/>
                  </a:lnTo>
                  <a:lnTo>
                    <a:pt x="2150" y="8"/>
                  </a:lnTo>
                  <a:lnTo>
                    <a:pt x="2143" y="5"/>
                  </a:lnTo>
                  <a:lnTo>
                    <a:pt x="2134" y="2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0"/>
            <p:cNvSpPr/>
            <p:nvPr/>
          </p:nvSpPr>
          <p:spPr>
            <a:xfrm>
              <a:off x="2550325" y="617900"/>
              <a:ext cx="2625" cy="114275"/>
            </a:xfrm>
            <a:custGeom>
              <a:avLst/>
              <a:gdLst/>
              <a:ahLst/>
              <a:cxnLst/>
              <a:rect l="l" t="t" r="r" b="b"/>
              <a:pathLst>
                <a:path w="105" h="4571" extrusionOk="0">
                  <a:moveTo>
                    <a:pt x="53" y="0"/>
                  </a:moveTo>
                  <a:cubicBezTo>
                    <a:pt x="27" y="0"/>
                    <a:pt x="1" y="18"/>
                    <a:pt x="1" y="52"/>
                  </a:cubicBezTo>
                  <a:lnTo>
                    <a:pt x="1" y="313"/>
                  </a:lnTo>
                  <a:cubicBezTo>
                    <a:pt x="1" y="342"/>
                    <a:pt x="24" y="366"/>
                    <a:pt x="53" y="366"/>
                  </a:cubicBezTo>
                  <a:lnTo>
                    <a:pt x="53" y="369"/>
                  </a:lnTo>
                  <a:cubicBezTo>
                    <a:pt x="82" y="369"/>
                    <a:pt x="105" y="344"/>
                    <a:pt x="105" y="315"/>
                  </a:cubicBezTo>
                  <a:lnTo>
                    <a:pt x="105" y="52"/>
                  </a:lnTo>
                  <a:cubicBezTo>
                    <a:pt x="105" y="18"/>
                    <a:pt x="79" y="0"/>
                    <a:pt x="53" y="0"/>
                  </a:cubicBezTo>
                  <a:close/>
                  <a:moveTo>
                    <a:pt x="53" y="473"/>
                  </a:moveTo>
                  <a:cubicBezTo>
                    <a:pt x="27" y="473"/>
                    <a:pt x="1" y="490"/>
                    <a:pt x="1" y="525"/>
                  </a:cubicBezTo>
                  <a:lnTo>
                    <a:pt x="1" y="838"/>
                  </a:lnTo>
                  <a:cubicBezTo>
                    <a:pt x="1" y="869"/>
                    <a:pt x="24" y="892"/>
                    <a:pt x="53" y="892"/>
                  </a:cubicBezTo>
                  <a:lnTo>
                    <a:pt x="53" y="894"/>
                  </a:lnTo>
                  <a:cubicBezTo>
                    <a:pt x="82" y="894"/>
                    <a:pt x="105" y="870"/>
                    <a:pt x="105" y="841"/>
                  </a:cubicBezTo>
                  <a:lnTo>
                    <a:pt x="105" y="525"/>
                  </a:lnTo>
                  <a:cubicBezTo>
                    <a:pt x="105" y="490"/>
                    <a:pt x="79" y="473"/>
                    <a:pt x="53" y="473"/>
                  </a:cubicBezTo>
                  <a:close/>
                  <a:moveTo>
                    <a:pt x="53" y="998"/>
                  </a:moveTo>
                  <a:cubicBezTo>
                    <a:pt x="27" y="998"/>
                    <a:pt x="1" y="1016"/>
                    <a:pt x="1" y="1052"/>
                  </a:cubicBezTo>
                  <a:lnTo>
                    <a:pt x="1" y="1365"/>
                  </a:lnTo>
                  <a:cubicBezTo>
                    <a:pt x="1" y="1394"/>
                    <a:pt x="24" y="1417"/>
                    <a:pt x="53" y="1417"/>
                  </a:cubicBezTo>
                  <a:lnTo>
                    <a:pt x="53" y="1418"/>
                  </a:lnTo>
                  <a:cubicBezTo>
                    <a:pt x="82" y="1418"/>
                    <a:pt x="105" y="1395"/>
                    <a:pt x="105" y="1366"/>
                  </a:cubicBezTo>
                  <a:lnTo>
                    <a:pt x="105" y="1052"/>
                  </a:lnTo>
                  <a:cubicBezTo>
                    <a:pt x="105" y="1016"/>
                    <a:pt x="79" y="998"/>
                    <a:pt x="53" y="998"/>
                  </a:cubicBezTo>
                  <a:close/>
                  <a:moveTo>
                    <a:pt x="53" y="1524"/>
                  </a:moveTo>
                  <a:cubicBezTo>
                    <a:pt x="27" y="1524"/>
                    <a:pt x="1" y="1542"/>
                    <a:pt x="1" y="1576"/>
                  </a:cubicBezTo>
                  <a:lnTo>
                    <a:pt x="1" y="1890"/>
                  </a:lnTo>
                  <a:cubicBezTo>
                    <a:pt x="1" y="1920"/>
                    <a:pt x="24" y="1943"/>
                    <a:pt x="53" y="1943"/>
                  </a:cubicBezTo>
                  <a:lnTo>
                    <a:pt x="53" y="1945"/>
                  </a:lnTo>
                  <a:cubicBezTo>
                    <a:pt x="82" y="1945"/>
                    <a:pt x="105" y="1920"/>
                    <a:pt x="105" y="1891"/>
                  </a:cubicBezTo>
                  <a:lnTo>
                    <a:pt x="105" y="1576"/>
                  </a:lnTo>
                  <a:cubicBezTo>
                    <a:pt x="105" y="1542"/>
                    <a:pt x="79" y="1524"/>
                    <a:pt x="53" y="1524"/>
                  </a:cubicBezTo>
                  <a:close/>
                  <a:moveTo>
                    <a:pt x="53" y="2049"/>
                  </a:moveTo>
                  <a:cubicBezTo>
                    <a:pt x="27" y="2049"/>
                    <a:pt x="1" y="2067"/>
                    <a:pt x="1" y="2101"/>
                  </a:cubicBezTo>
                  <a:lnTo>
                    <a:pt x="1" y="2416"/>
                  </a:lnTo>
                  <a:cubicBezTo>
                    <a:pt x="1" y="2445"/>
                    <a:pt x="24" y="2468"/>
                    <a:pt x="53" y="2468"/>
                  </a:cubicBezTo>
                  <a:lnTo>
                    <a:pt x="53" y="2470"/>
                  </a:lnTo>
                  <a:cubicBezTo>
                    <a:pt x="82" y="2470"/>
                    <a:pt x="105" y="2447"/>
                    <a:pt x="105" y="2418"/>
                  </a:cubicBezTo>
                  <a:lnTo>
                    <a:pt x="105" y="2101"/>
                  </a:lnTo>
                  <a:cubicBezTo>
                    <a:pt x="105" y="2067"/>
                    <a:pt x="79" y="2049"/>
                    <a:pt x="53" y="2049"/>
                  </a:cubicBezTo>
                  <a:close/>
                  <a:moveTo>
                    <a:pt x="53" y="2575"/>
                  </a:moveTo>
                  <a:cubicBezTo>
                    <a:pt x="27" y="2575"/>
                    <a:pt x="1" y="2592"/>
                    <a:pt x="1" y="2628"/>
                  </a:cubicBezTo>
                  <a:lnTo>
                    <a:pt x="1" y="2942"/>
                  </a:lnTo>
                  <a:cubicBezTo>
                    <a:pt x="1" y="2971"/>
                    <a:pt x="24" y="2995"/>
                    <a:pt x="53" y="2995"/>
                  </a:cubicBezTo>
                  <a:cubicBezTo>
                    <a:pt x="82" y="2995"/>
                    <a:pt x="105" y="2971"/>
                    <a:pt x="105" y="2942"/>
                  </a:cubicBezTo>
                  <a:lnTo>
                    <a:pt x="105" y="2628"/>
                  </a:lnTo>
                  <a:cubicBezTo>
                    <a:pt x="105" y="2592"/>
                    <a:pt x="79" y="2575"/>
                    <a:pt x="53" y="2575"/>
                  </a:cubicBezTo>
                  <a:close/>
                  <a:moveTo>
                    <a:pt x="53" y="3101"/>
                  </a:moveTo>
                  <a:cubicBezTo>
                    <a:pt x="27" y="3101"/>
                    <a:pt x="1" y="3118"/>
                    <a:pt x="1" y="3153"/>
                  </a:cubicBezTo>
                  <a:lnTo>
                    <a:pt x="1" y="3467"/>
                  </a:lnTo>
                  <a:cubicBezTo>
                    <a:pt x="1" y="3496"/>
                    <a:pt x="24" y="3520"/>
                    <a:pt x="53" y="3520"/>
                  </a:cubicBezTo>
                  <a:lnTo>
                    <a:pt x="53" y="3521"/>
                  </a:lnTo>
                  <a:cubicBezTo>
                    <a:pt x="82" y="3521"/>
                    <a:pt x="105" y="3496"/>
                    <a:pt x="105" y="3467"/>
                  </a:cubicBezTo>
                  <a:lnTo>
                    <a:pt x="105" y="3153"/>
                  </a:lnTo>
                  <a:cubicBezTo>
                    <a:pt x="105" y="3118"/>
                    <a:pt x="79" y="3101"/>
                    <a:pt x="53" y="3101"/>
                  </a:cubicBezTo>
                  <a:close/>
                  <a:moveTo>
                    <a:pt x="53" y="3625"/>
                  </a:moveTo>
                  <a:cubicBezTo>
                    <a:pt x="27" y="3625"/>
                    <a:pt x="1" y="3643"/>
                    <a:pt x="1" y="3678"/>
                  </a:cubicBezTo>
                  <a:lnTo>
                    <a:pt x="1" y="3994"/>
                  </a:lnTo>
                  <a:cubicBezTo>
                    <a:pt x="1" y="4023"/>
                    <a:pt x="24" y="4046"/>
                    <a:pt x="53" y="4046"/>
                  </a:cubicBezTo>
                  <a:cubicBezTo>
                    <a:pt x="82" y="4046"/>
                    <a:pt x="105" y="4023"/>
                    <a:pt x="105" y="3994"/>
                  </a:cubicBezTo>
                  <a:lnTo>
                    <a:pt x="105" y="3678"/>
                  </a:lnTo>
                  <a:cubicBezTo>
                    <a:pt x="105" y="3643"/>
                    <a:pt x="79" y="3625"/>
                    <a:pt x="53" y="3625"/>
                  </a:cubicBezTo>
                  <a:close/>
                  <a:moveTo>
                    <a:pt x="53" y="4151"/>
                  </a:moveTo>
                  <a:cubicBezTo>
                    <a:pt x="27" y="4151"/>
                    <a:pt x="1" y="4168"/>
                    <a:pt x="1" y="4204"/>
                  </a:cubicBezTo>
                  <a:lnTo>
                    <a:pt x="1" y="4519"/>
                  </a:lnTo>
                  <a:cubicBezTo>
                    <a:pt x="1" y="4548"/>
                    <a:pt x="24" y="4571"/>
                    <a:pt x="53" y="4571"/>
                  </a:cubicBezTo>
                  <a:cubicBezTo>
                    <a:pt x="82" y="4571"/>
                    <a:pt x="105" y="4548"/>
                    <a:pt x="105" y="4519"/>
                  </a:cubicBezTo>
                  <a:lnTo>
                    <a:pt x="105" y="4204"/>
                  </a:lnTo>
                  <a:cubicBezTo>
                    <a:pt x="105" y="4168"/>
                    <a:pt x="79" y="4151"/>
                    <a:pt x="53" y="415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0"/>
            <p:cNvSpPr/>
            <p:nvPr/>
          </p:nvSpPr>
          <p:spPr>
            <a:xfrm>
              <a:off x="2901325" y="661225"/>
              <a:ext cx="2750" cy="168225"/>
            </a:xfrm>
            <a:custGeom>
              <a:avLst/>
              <a:gdLst/>
              <a:ahLst/>
              <a:cxnLst/>
              <a:rect l="l" t="t" r="r" b="b"/>
              <a:pathLst>
                <a:path w="110" h="6729" extrusionOk="0">
                  <a:moveTo>
                    <a:pt x="55" y="0"/>
                  </a:moveTo>
                  <a:cubicBezTo>
                    <a:pt x="28" y="0"/>
                    <a:pt x="1" y="19"/>
                    <a:pt x="3" y="57"/>
                  </a:cubicBezTo>
                  <a:lnTo>
                    <a:pt x="3" y="368"/>
                  </a:lnTo>
                  <a:cubicBezTo>
                    <a:pt x="3" y="397"/>
                    <a:pt x="26" y="421"/>
                    <a:pt x="55" y="421"/>
                  </a:cubicBezTo>
                  <a:lnTo>
                    <a:pt x="55" y="424"/>
                  </a:lnTo>
                  <a:cubicBezTo>
                    <a:pt x="84" y="424"/>
                    <a:pt x="109" y="400"/>
                    <a:pt x="107" y="371"/>
                  </a:cubicBezTo>
                  <a:lnTo>
                    <a:pt x="107" y="57"/>
                  </a:lnTo>
                  <a:cubicBezTo>
                    <a:pt x="110" y="19"/>
                    <a:pt x="82" y="0"/>
                    <a:pt x="55" y="0"/>
                  </a:cubicBezTo>
                  <a:close/>
                  <a:moveTo>
                    <a:pt x="56" y="529"/>
                  </a:moveTo>
                  <a:cubicBezTo>
                    <a:pt x="31" y="529"/>
                    <a:pt x="5" y="545"/>
                    <a:pt x="3" y="579"/>
                  </a:cubicBezTo>
                  <a:lnTo>
                    <a:pt x="3" y="893"/>
                  </a:lnTo>
                  <a:cubicBezTo>
                    <a:pt x="3" y="922"/>
                    <a:pt x="26" y="947"/>
                    <a:pt x="55" y="947"/>
                  </a:cubicBezTo>
                  <a:lnTo>
                    <a:pt x="55" y="950"/>
                  </a:lnTo>
                  <a:cubicBezTo>
                    <a:pt x="84" y="950"/>
                    <a:pt x="107" y="925"/>
                    <a:pt x="107" y="896"/>
                  </a:cubicBezTo>
                  <a:lnTo>
                    <a:pt x="107" y="579"/>
                  </a:lnTo>
                  <a:cubicBezTo>
                    <a:pt x="106" y="545"/>
                    <a:pt x="81" y="529"/>
                    <a:pt x="56" y="529"/>
                  </a:cubicBezTo>
                  <a:close/>
                  <a:moveTo>
                    <a:pt x="55" y="1051"/>
                  </a:moveTo>
                  <a:cubicBezTo>
                    <a:pt x="28" y="1051"/>
                    <a:pt x="1" y="1070"/>
                    <a:pt x="3" y="1107"/>
                  </a:cubicBezTo>
                  <a:lnTo>
                    <a:pt x="3" y="1420"/>
                  </a:lnTo>
                  <a:cubicBezTo>
                    <a:pt x="3" y="1449"/>
                    <a:pt x="26" y="1472"/>
                    <a:pt x="55" y="1472"/>
                  </a:cubicBezTo>
                  <a:lnTo>
                    <a:pt x="55" y="1475"/>
                  </a:lnTo>
                  <a:cubicBezTo>
                    <a:pt x="84" y="1475"/>
                    <a:pt x="107" y="1452"/>
                    <a:pt x="107" y="1423"/>
                  </a:cubicBezTo>
                  <a:lnTo>
                    <a:pt x="107" y="1107"/>
                  </a:lnTo>
                  <a:cubicBezTo>
                    <a:pt x="110" y="1070"/>
                    <a:pt x="82" y="1051"/>
                    <a:pt x="55" y="1051"/>
                  </a:cubicBezTo>
                  <a:close/>
                  <a:moveTo>
                    <a:pt x="55" y="1576"/>
                  </a:moveTo>
                  <a:cubicBezTo>
                    <a:pt x="28" y="1576"/>
                    <a:pt x="1" y="1595"/>
                    <a:pt x="3" y="1633"/>
                  </a:cubicBezTo>
                  <a:lnTo>
                    <a:pt x="3" y="1945"/>
                  </a:lnTo>
                  <a:cubicBezTo>
                    <a:pt x="3" y="1974"/>
                    <a:pt x="26" y="1998"/>
                    <a:pt x="55" y="1998"/>
                  </a:cubicBezTo>
                  <a:lnTo>
                    <a:pt x="55" y="2000"/>
                  </a:lnTo>
                  <a:cubicBezTo>
                    <a:pt x="84" y="2000"/>
                    <a:pt x="107" y="1977"/>
                    <a:pt x="107" y="1948"/>
                  </a:cubicBezTo>
                  <a:lnTo>
                    <a:pt x="107" y="1633"/>
                  </a:lnTo>
                  <a:cubicBezTo>
                    <a:pt x="110" y="1595"/>
                    <a:pt x="82" y="1576"/>
                    <a:pt x="55" y="1576"/>
                  </a:cubicBezTo>
                  <a:close/>
                  <a:moveTo>
                    <a:pt x="56" y="2106"/>
                  </a:moveTo>
                  <a:cubicBezTo>
                    <a:pt x="31" y="2106"/>
                    <a:pt x="5" y="2122"/>
                    <a:pt x="3" y="2155"/>
                  </a:cubicBezTo>
                  <a:lnTo>
                    <a:pt x="3" y="2471"/>
                  </a:lnTo>
                  <a:cubicBezTo>
                    <a:pt x="3" y="2500"/>
                    <a:pt x="26" y="2523"/>
                    <a:pt x="55" y="2523"/>
                  </a:cubicBezTo>
                  <a:lnTo>
                    <a:pt x="55" y="2526"/>
                  </a:lnTo>
                  <a:cubicBezTo>
                    <a:pt x="84" y="2526"/>
                    <a:pt x="107" y="2501"/>
                    <a:pt x="107" y="2474"/>
                  </a:cubicBezTo>
                  <a:lnTo>
                    <a:pt x="107" y="2155"/>
                  </a:lnTo>
                  <a:cubicBezTo>
                    <a:pt x="106" y="2122"/>
                    <a:pt x="81" y="2106"/>
                    <a:pt x="56" y="2106"/>
                  </a:cubicBezTo>
                  <a:close/>
                  <a:moveTo>
                    <a:pt x="55" y="2627"/>
                  </a:moveTo>
                  <a:cubicBezTo>
                    <a:pt x="28" y="2627"/>
                    <a:pt x="1" y="2646"/>
                    <a:pt x="3" y="2683"/>
                  </a:cubicBezTo>
                  <a:lnTo>
                    <a:pt x="3" y="2996"/>
                  </a:lnTo>
                  <a:cubicBezTo>
                    <a:pt x="3" y="3025"/>
                    <a:pt x="26" y="3050"/>
                    <a:pt x="55" y="3050"/>
                  </a:cubicBezTo>
                  <a:lnTo>
                    <a:pt x="55" y="3051"/>
                  </a:lnTo>
                  <a:cubicBezTo>
                    <a:pt x="84" y="3051"/>
                    <a:pt x="107" y="3028"/>
                    <a:pt x="107" y="2999"/>
                  </a:cubicBezTo>
                  <a:lnTo>
                    <a:pt x="107" y="2683"/>
                  </a:lnTo>
                  <a:cubicBezTo>
                    <a:pt x="110" y="2646"/>
                    <a:pt x="82" y="2627"/>
                    <a:pt x="55" y="2627"/>
                  </a:cubicBezTo>
                  <a:close/>
                  <a:moveTo>
                    <a:pt x="55" y="3153"/>
                  </a:moveTo>
                  <a:cubicBezTo>
                    <a:pt x="28" y="3153"/>
                    <a:pt x="1" y="3171"/>
                    <a:pt x="3" y="3209"/>
                  </a:cubicBezTo>
                  <a:lnTo>
                    <a:pt x="3" y="3522"/>
                  </a:lnTo>
                  <a:cubicBezTo>
                    <a:pt x="3" y="3551"/>
                    <a:pt x="26" y="3575"/>
                    <a:pt x="55" y="3575"/>
                  </a:cubicBezTo>
                  <a:lnTo>
                    <a:pt x="55" y="3576"/>
                  </a:lnTo>
                  <a:cubicBezTo>
                    <a:pt x="84" y="3576"/>
                    <a:pt x="107" y="3553"/>
                    <a:pt x="107" y="3525"/>
                  </a:cubicBezTo>
                  <a:lnTo>
                    <a:pt x="107" y="3209"/>
                  </a:lnTo>
                  <a:cubicBezTo>
                    <a:pt x="110" y="3171"/>
                    <a:pt x="82" y="3153"/>
                    <a:pt x="55" y="3153"/>
                  </a:cubicBezTo>
                  <a:close/>
                  <a:moveTo>
                    <a:pt x="55" y="3679"/>
                  </a:moveTo>
                  <a:cubicBezTo>
                    <a:pt x="28" y="3679"/>
                    <a:pt x="1" y="3697"/>
                    <a:pt x="3" y="3734"/>
                  </a:cubicBezTo>
                  <a:lnTo>
                    <a:pt x="3" y="4047"/>
                  </a:lnTo>
                  <a:cubicBezTo>
                    <a:pt x="3" y="4076"/>
                    <a:pt x="26" y="4101"/>
                    <a:pt x="55" y="4101"/>
                  </a:cubicBezTo>
                  <a:lnTo>
                    <a:pt x="55" y="4102"/>
                  </a:lnTo>
                  <a:cubicBezTo>
                    <a:pt x="84" y="4102"/>
                    <a:pt x="107" y="4078"/>
                    <a:pt x="107" y="4049"/>
                  </a:cubicBezTo>
                  <a:lnTo>
                    <a:pt x="107" y="3734"/>
                  </a:lnTo>
                  <a:cubicBezTo>
                    <a:pt x="110" y="3697"/>
                    <a:pt x="82" y="3679"/>
                    <a:pt x="55" y="3679"/>
                  </a:cubicBezTo>
                  <a:close/>
                  <a:moveTo>
                    <a:pt x="55" y="4203"/>
                  </a:moveTo>
                  <a:cubicBezTo>
                    <a:pt x="28" y="4203"/>
                    <a:pt x="1" y="4222"/>
                    <a:pt x="3" y="4259"/>
                  </a:cubicBezTo>
                  <a:lnTo>
                    <a:pt x="3" y="4574"/>
                  </a:lnTo>
                  <a:cubicBezTo>
                    <a:pt x="3" y="4603"/>
                    <a:pt x="26" y="4626"/>
                    <a:pt x="55" y="4626"/>
                  </a:cubicBezTo>
                  <a:lnTo>
                    <a:pt x="55" y="4627"/>
                  </a:lnTo>
                  <a:cubicBezTo>
                    <a:pt x="84" y="4627"/>
                    <a:pt x="107" y="4604"/>
                    <a:pt x="107" y="4574"/>
                  </a:cubicBezTo>
                  <a:lnTo>
                    <a:pt x="107" y="4259"/>
                  </a:lnTo>
                  <a:cubicBezTo>
                    <a:pt x="110" y="4222"/>
                    <a:pt x="82" y="4203"/>
                    <a:pt x="55" y="4203"/>
                  </a:cubicBezTo>
                  <a:close/>
                  <a:moveTo>
                    <a:pt x="55" y="4729"/>
                  </a:moveTo>
                  <a:cubicBezTo>
                    <a:pt x="28" y="4729"/>
                    <a:pt x="1" y="4748"/>
                    <a:pt x="3" y="4785"/>
                  </a:cubicBezTo>
                  <a:lnTo>
                    <a:pt x="3" y="5099"/>
                  </a:lnTo>
                  <a:cubicBezTo>
                    <a:pt x="3" y="5128"/>
                    <a:pt x="26" y="5152"/>
                    <a:pt x="55" y="5152"/>
                  </a:cubicBezTo>
                  <a:cubicBezTo>
                    <a:pt x="84" y="5152"/>
                    <a:pt x="107" y="5129"/>
                    <a:pt x="107" y="5100"/>
                  </a:cubicBezTo>
                  <a:lnTo>
                    <a:pt x="107" y="4785"/>
                  </a:lnTo>
                  <a:cubicBezTo>
                    <a:pt x="110" y="4748"/>
                    <a:pt x="82" y="4729"/>
                    <a:pt x="55" y="4729"/>
                  </a:cubicBezTo>
                  <a:close/>
                  <a:moveTo>
                    <a:pt x="55" y="5255"/>
                  </a:moveTo>
                  <a:cubicBezTo>
                    <a:pt x="28" y="5255"/>
                    <a:pt x="1" y="5273"/>
                    <a:pt x="3" y="5310"/>
                  </a:cubicBezTo>
                  <a:lnTo>
                    <a:pt x="3" y="5625"/>
                  </a:lnTo>
                  <a:cubicBezTo>
                    <a:pt x="3" y="5654"/>
                    <a:pt x="26" y="5677"/>
                    <a:pt x="55" y="5677"/>
                  </a:cubicBezTo>
                  <a:cubicBezTo>
                    <a:pt x="56" y="5677"/>
                    <a:pt x="57" y="5677"/>
                    <a:pt x="58" y="5677"/>
                  </a:cubicBezTo>
                  <a:cubicBezTo>
                    <a:pt x="86" y="5677"/>
                    <a:pt x="107" y="5653"/>
                    <a:pt x="107" y="5625"/>
                  </a:cubicBezTo>
                  <a:lnTo>
                    <a:pt x="107" y="5310"/>
                  </a:lnTo>
                  <a:cubicBezTo>
                    <a:pt x="110" y="5273"/>
                    <a:pt x="82" y="5255"/>
                    <a:pt x="55" y="5255"/>
                  </a:cubicBezTo>
                  <a:close/>
                  <a:moveTo>
                    <a:pt x="55" y="5780"/>
                  </a:moveTo>
                  <a:cubicBezTo>
                    <a:pt x="28" y="5780"/>
                    <a:pt x="1" y="5798"/>
                    <a:pt x="3" y="5835"/>
                  </a:cubicBezTo>
                  <a:lnTo>
                    <a:pt x="3" y="6150"/>
                  </a:lnTo>
                  <a:cubicBezTo>
                    <a:pt x="3" y="6179"/>
                    <a:pt x="26" y="6203"/>
                    <a:pt x="55" y="6203"/>
                  </a:cubicBezTo>
                  <a:cubicBezTo>
                    <a:pt x="84" y="6203"/>
                    <a:pt x="107" y="6180"/>
                    <a:pt x="107" y="6151"/>
                  </a:cubicBezTo>
                  <a:lnTo>
                    <a:pt x="107" y="5835"/>
                  </a:lnTo>
                  <a:cubicBezTo>
                    <a:pt x="110" y="5798"/>
                    <a:pt x="82" y="5780"/>
                    <a:pt x="55" y="5780"/>
                  </a:cubicBezTo>
                  <a:close/>
                  <a:moveTo>
                    <a:pt x="55" y="6305"/>
                  </a:moveTo>
                  <a:cubicBezTo>
                    <a:pt x="28" y="6305"/>
                    <a:pt x="1" y="6324"/>
                    <a:pt x="3" y="6362"/>
                  </a:cubicBezTo>
                  <a:lnTo>
                    <a:pt x="3" y="6676"/>
                  </a:lnTo>
                  <a:cubicBezTo>
                    <a:pt x="3" y="6705"/>
                    <a:pt x="26" y="6728"/>
                    <a:pt x="55" y="6728"/>
                  </a:cubicBezTo>
                  <a:cubicBezTo>
                    <a:pt x="84" y="6728"/>
                    <a:pt x="107" y="6705"/>
                    <a:pt x="107" y="6676"/>
                  </a:cubicBezTo>
                  <a:lnTo>
                    <a:pt x="107" y="6362"/>
                  </a:lnTo>
                  <a:cubicBezTo>
                    <a:pt x="110" y="6324"/>
                    <a:pt x="82" y="6305"/>
                    <a:pt x="55" y="6305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0"/>
            <p:cNvSpPr/>
            <p:nvPr/>
          </p:nvSpPr>
          <p:spPr>
            <a:xfrm>
              <a:off x="3088700" y="880875"/>
              <a:ext cx="2675" cy="102450"/>
            </a:xfrm>
            <a:custGeom>
              <a:avLst/>
              <a:gdLst/>
              <a:ahLst/>
              <a:cxnLst/>
              <a:rect l="l" t="t" r="r" b="b"/>
              <a:pathLst>
                <a:path w="107" h="4098" extrusionOk="0">
                  <a:moveTo>
                    <a:pt x="54" y="0"/>
                  </a:moveTo>
                  <a:cubicBezTo>
                    <a:pt x="27" y="0"/>
                    <a:pt x="1" y="17"/>
                    <a:pt x="1" y="52"/>
                  </a:cubicBezTo>
                  <a:lnTo>
                    <a:pt x="1" y="365"/>
                  </a:lnTo>
                  <a:cubicBezTo>
                    <a:pt x="1" y="394"/>
                    <a:pt x="24" y="419"/>
                    <a:pt x="54" y="419"/>
                  </a:cubicBezTo>
                  <a:lnTo>
                    <a:pt x="54" y="421"/>
                  </a:lnTo>
                  <a:cubicBezTo>
                    <a:pt x="83" y="421"/>
                    <a:pt x="106" y="396"/>
                    <a:pt x="106" y="367"/>
                  </a:cubicBezTo>
                  <a:lnTo>
                    <a:pt x="106" y="52"/>
                  </a:lnTo>
                  <a:cubicBezTo>
                    <a:pt x="106" y="17"/>
                    <a:pt x="80" y="0"/>
                    <a:pt x="54" y="0"/>
                  </a:cubicBezTo>
                  <a:close/>
                  <a:moveTo>
                    <a:pt x="54" y="525"/>
                  </a:moveTo>
                  <a:cubicBezTo>
                    <a:pt x="27" y="525"/>
                    <a:pt x="1" y="542"/>
                    <a:pt x="1" y="577"/>
                  </a:cubicBezTo>
                  <a:lnTo>
                    <a:pt x="1" y="892"/>
                  </a:lnTo>
                  <a:cubicBezTo>
                    <a:pt x="1" y="921"/>
                    <a:pt x="24" y="944"/>
                    <a:pt x="54" y="944"/>
                  </a:cubicBezTo>
                  <a:lnTo>
                    <a:pt x="54" y="946"/>
                  </a:lnTo>
                  <a:cubicBezTo>
                    <a:pt x="83" y="946"/>
                    <a:pt x="106" y="922"/>
                    <a:pt x="106" y="893"/>
                  </a:cubicBezTo>
                  <a:lnTo>
                    <a:pt x="106" y="577"/>
                  </a:lnTo>
                  <a:cubicBezTo>
                    <a:pt x="106" y="542"/>
                    <a:pt x="80" y="525"/>
                    <a:pt x="54" y="525"/>
                  </a:cubicBezTo>
                  <a:close/>
                  <a:moveTo>
                    <a:pt x="54" y="1050"/>
                  </a:moveTo>
                  <a:cubicBezTo>
                    <a:pt x="27" y="1050"/>
                    <a:pt x="1" y="1068"/>
                    <a:pt x="1" y="1104"/>
                  </a:cubicBezTo>
                  <a:lnTo>
                    <a:pt x="1" y="1417"/>
                  </a:lnTo>
                  <a:cubicBezTo>
                    <a:pt x="1" y="1446"/>
                    <a:pt x="24" y="1470"/>
                    <a:pt x="54" y="1470"/>
                  </a:cubicBezTo>
                  <a:cubicBezTo>
                    <a:pt x="83" y="1470"/>
                    <a:pt x="106" y="1447"/>
                    <a:pt x="106" y="1418"/>
                  </a:cubicBezTo>
                  <a:lnTo>
                    <a:pt x="106" y="1104"/>
                  </a:lnTo>
                  <a:cubicBezTo>
                    <a:pt x="106" y="1068"/>
                    <a:pt x="80" y="1050"/>
                    <a:pt x="54" y="1050"/>
                  </a:cubicBezTo>
                  <a:close/>
                  <a:moveTo>
                    <a:pt x="54" y="1576"/>
                  </a:moveTo>
                  <a:cubicBezTo>
                    <a:pt x="27" y="1576"/>
                    <a:pt x="1" y="1594"/>
                    <a:pt x="1" y="1628"/>
                  </a:cubicBezTo>
                  <a:lnTo>
                    <a:pt x="1" y="1943"/>
                  </a:lnTo>
                  <a:cubicBezTo>
                    <a:pt x="1" y="1972"/>
                    <a:pt x="24" y="1995"/>
                    <a:pt x="54" y="1995"/>
                  </a:cubicBezTo>
                  <a:lnTo>
                    <a:pt x="54" y="1997"/>
                  </a:lnTo>
                  <a:cubicBezTo>
                    <a:pt x="83" y="1997"/>
                    <a:pt x="106" y="1972"/>
                    <a:pt x="106" y="1943"/>
                  </a:cubicBezTo>
                  <a:lnTo>
                    <a:pt x="106" y="1628"/>
                  </a:lnTo>
                  <a:cubicBezTo>
                    <a:pt x="106" y="1594"/>
                    <a:pt x="80" y="1576"/>
                    <a:pt x="54" y="1576"/>
                  </a:cubicBezTo>
                  <a:close/>
                  <a:moveTo>
                    <a:pt x="54" y="2101"/>
                  </a:moveTo>
                  <a:cubicBezTo>
                    <a:pt x="27" y="2101"/>
                    <a:pt x="1" y="2119"/>
                    <a:pt x="1" y="2153"/>
                  </a:cubicBezTo>
                  <a:lnTo>
                    <a:pt x="1" y="2468"/>
                  </a:lnTo>
                  <a:cubicBezTo>
                    <a:pt x="1" y="2497"/>
                    <a:pt x="24" y="2522"/>
                    <a:pt x="54" y="2522"/>
                  </a:cubicBezTo>
                  <a:cubicBezTo>
                    <a:pt x="83" y="2522"/>
                    <a:pt x="106" y="2499"/>
                    <a:pt x="106" y="2470"/>
                  </a:cubicBezTo>
                  <a:lnTo>
                    <a:pt x="106" y="2153"/>
                  </a:lnTo>
                  <a:cubicBezTo>
                    <a:pt x="106" y="2119"/>
                    <a:pt x="80" y="2101"/>
                    <a:pt x="54" y="2101"/>
                  </a:cubicBezTo>
                  <a:close/>
                  <a:moveTo>
                    <a:pt x="54" y="2626"/>
                  </a:moveTo>
                  <a:cubicBezTo>
                    <a:pt x="27" y="2626"/>
                    <a:pt x="1" y="2644"/>
                    <a:pt x="1" y="2680"/>
                  </a:cubicBezTo>
                  <a:lnTo>
                    <a:pt x="1" y="2994"/>
                  </a:lnTo>
                  <a:cubicBezTo>
                    <a:pt x="1" y="3023"/>
                    <a:pt x="24" y="3047"/>
                    <a:pt x="54" y="3047"/>
                  </a:cubicBezTo>
                  <a:cubicBezTo>
                    <a:pt x="83" y="3047"/>
                    <a:pt x="106" y="3023"/>
                    <a:pt x="106" y="2994"/>
                  </a:cubicBezTo>
                  <a:lnTo>
                    <a:pt x="106" y="2680"/>
                  </a:lnTo>
                  <a:cubicBezTo>
                    <a:pt x="106" y="2644"/>
                    <a:pt x="80" y="2626"/>
                    <a:pt x="54" y="2626"/>
                  </a:cubicBezTo>
                  <a:close/>
                  <a:moveTo>
                    <a:pt x="54" y="3153"/>
                  </a:moveTo>
                  <a:cubicBezTo>
                    <a:pt x="27" y="3153"/>
                    <a:pt x="1" y="3170"/>
                    <a:pt x="1" y="3205"/>
                  </a:cubicBezTo>
                  <a:lnTo>
                    <a:pt x="1" y="3519"/>
                  </a:lnTo>
                  <a:cubicBezTo>
                    <a:pt x="1" y="3548"/>
                    <a:pt x="24" y="3573"/>
                    <a:pt x="54" y="3573"/>
                  </a:cubicBezTo>
                  <a:cubicBezTo>
                    <a:pt x="83" y="3573"/>
                    <a:pt x="106" y="3548"/>
                    <a:pt x="106" y="3519"/>
                  </a:cubicBezTo>
                  <a:lnTo>
                    <a:pt x="106" y="3205"/>
                  </a:lnTo>
                  <a:cubicBezTo>
                    <a:pt x="106" y="3170"/>
                    <a:pt x="80" y="3153"/>
                    <a:pt x="54" y="3153"/>
                  </a:cubicBezTo>
                  <a:close/>
                  <a:moveTo>
                    <a:pt x="54" y="3677"/>
                  </a:moveTo>
                  <a:cubicBezTo>
                    <a:pt x="27" y="3677"/>
                    <a:pt x="1" y="3695"/>
                    <a:pt x="1" y="3730"/>
                  </a:cubicBezTo>
                  <a:lnTo>
                    <a:pt x="1" y="4046"/>
                  </a:lnTo>
                  <a:cubicBezTo>
                    <a:pt x="1" y="4075"/>
                    <a:pt x="24" y="4098"/>
                    <a:pt x="54" y="4098"/>
                  </a:cubicBezTo>
                  <a:cubicBezTo>
                    <a:pt x="83" y="4098"/>
                    <a:pt x="106" y="4075"/>
                    <a:pt x="106" y="4046"/>
                  </a:cubicBezTo>
                  <a:lnTo>
                    <a:pt x="106" y="3730"/>
                  </a:lnTo>
                  <a:cubicBezTo>
                    <a:pt x="106" y="3695"/>
                    <a:pt x="80" y="3677"/>
                    <a:pt x="54" y="3677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0"/>
            <p:cNvSpPr/>
            <p:nvPr/>
          </p:nvSpPr>
          <p:spPr>
            <a:xfrm>
              <a:off x="2703875" y="641100"/>
              <a:ext cx="7350" cy="4725"/>
            </a:xfrm>
            <a:custGeom>
              <a:avLst/>
              <a:gdLst/>
              <a:ahLst/>
              <a:cxnLst/>
              <a:rect l="l" t="t" r="r" b="b"/>
              <a:pathLst>
                <a:path w="294" h="189" extrusionOk="0">
                  <a:moveTo>
                    <a:pt x="79" y="1"/>
                  </a:moveTo>
                  <a:cubicBezTo>
                    <a:pt x="31" y="1"/>
                    <a:pt x="0" y="76"/>
                    <a:pt x="59" y="103"/>
                  </a:cubicBezTo>
                  <a:lnTo>
                    <a:pt x="195" y="182"/>
                  </a:lnTo>
                  <a:cubicBezTo>
                    <a:pt x="203" y="186"/>
                    <a:pt x="213" y="189"/>
                    <a:pt x="222" y="189"/>
                  </a:cubicBezTo>
                  <a:cubicBezTo>
                    <a:pt x="275" y="189"/>
                    <a:pt x="294" y="118"/>
                    <a:pt x="248" y="90"/>
                  </a:cubicBezTo>
                  <a:lnTo>
                    <a:pt x="111" y="12"/>
                  </a:lnTo>
                  <a:cubicBezTo>
                    <a:pt x="100" y="4"/>
                    <a:pt x="89" y="1"/>
                    <a:pt x="79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0"/>
            <p:cNvSpPr/>
            <p:nvPr/>
          </p:nvSpPr>
          <p:spPr>
            <a:xfrm>
              <a:off x="2674250" y="624000"/>
              <a:ext cx="29625" cy="17600"/>
            </a:xfrm>
            <a:custGeom>
              <a:avLst/>
              <a:gdLst/>
              <a:ahLst/>
              <a:cxnLst/>
              <a:rect l="l" t="t" r="r" b="b"/>
              <a:pathLst>
                <a:path w="1185" h="704" extrusionOk="0">
                  <a:moveTo>
                    <a:pt x="78" y="1"/>
                  </a:moveTo>
                  <a:cubicBezTo>
                    <a:pt x="30" y="1"/>
                    <a:pt x="0" y="75"/>
                    <a:pt x="56" y="103"/>
                  </a:cubicBezTo>
                  <a:lnTo>
                    <a:pt x="294" y="239"/>
                  </a:lnTo>
                  <a:cubicBezTo>
                    <a:pt x="302" y="243"/>
                    <a:pt x="312" y="246"/>
                    <a:pt x="320" y="246"/>
                  </a:cubicBezTo>
                  <a:cubicBezTo>
                    <a:pt x="374" y="246"/>
                    <a:pt x="393" y="175"/>
                    <a:pt x="346" y="149"/>
                  </a:cubicBezTo>
                  <a:lnTo>
                    <a:pt x="109" y="11"/>
                  </a:lnTo>
                  <a:cubicBezTo>
                    <a:pt x="98" y="4"/>
                    <a:pt x="87" y="1"/>
                    <a:pt x="78" y="1"/>
                  </a:cubicBezTo>
                  <a:close/>
                  <a:moveTo>
                    <a:pt x="483" y="234"/>
                  </a:moveTo>
                  <a:cubicBezTo>
                    <a:pt x="437" y="234"/>
                    <a:pt x="409" y="298"/>
                    <a:pt x="454" y="330"/>
                  </a:cubicBezTo>
                  <a:lnTo>
                    <a:pt x="690" y="467"/>
                  </a:lnTo>
                  <a:cubicBezTo>
                    <a:pt x="697" y="471"/>
                    <a:pt x="706" y="474"/>
                    <a:pt x="716" y="474"/>
                  </a:cubicBezTo>
                  <a:cubicBezTo>
                    <a:pt x="770" y="474"/>
                    <a:pt x="789" y="403"/>
                    <a:pt x="742" y="377"/>
                  </a:cubicBezTo>
                  <a:lnTo>
                    <a:pt x="506" y="239"/>
                  </a:lnTo>
                  <a:cubicBezTo>
                    <a:pt x="498" y="236"/>
                    <a:pt x="490" y="234"/>
                    <a:pt x="483" y="234"/>
                  </a:cubicBezTo>
                  <a:close/>
                  <a:moveTo>
                    <a:pt x="869" y="457"/>
                  </a:moveTo>
                  <a:cubicBezTo>
                    <a:pt x="821" y="457"/>
                    <a:pt x="791" y="532"/>
                    <a:pt x="848" y="558"/>
                  </a:cubicBezTo>
                  <a:lnTo>
                    <a:pt x="1086" y="696"/>
                  </a:lnTo>
                  <a:cubicBezTo>
                    <a:pt x="1093" y="700"/>
                    <a:pt x="1102" y="702"/>
                    <a:pt x="1112" y="702"/>
                  </a:cubicBezTo>
                  <a:lnTo>
                    <a:pt x="1112" y="703"/>
                  </a:lnTo>
                  <a:cubicBezTo>
                    <a:pt x="1166" y="703"/>
                    <a:pt x="1185" y="632"/>
                    <a:pt x="1138" y="605"/>
                  </a:cubicBezTo>
                  <a:lnTo>
                    <a:pt x="900" y="468"/>
                  </a:lnTo>
                  <a:cubicBezTo>
                    <a:pt x="890" y="460"/>
                    <a:pt x="879" y="457"/>
                    <a:pt x="869" y="457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0"/>
            <p:cNvSpPr/>
            <p:nvPr/>
          </p:nvSpPr>
          <p:spPr>
            <a:xfrm>
              <a:off x="2663725" y="619625"/>
              <a:ext cx="10450" cy="4825"/>
            </a:xfrm>
            <a:custGeom>
              <a:avLst/>
              <a:gdLst/>
              <a:ahLst/>
              <a:cxnLst/>
              <a:rect l="l" t="t" r="r" b="b"/>
              <a:pathLst>
                <a:path w="418" h="193" extrusionOk="0">
                  <a:moveTo>
                    <a:pt x="209" y="1"/>
                  </a:moveTo>
                  <a:lnTo>
                    <a:pt x="47" y="95"/>
                  </a:lnTo>
                  <a:cubicBezTo>
                    <a:pt x="0" y="123"/>
                    <a:pt x="19" y="192"/>
                    <a:pt x="73" y="192"/>
                  </a:cubicBezTo>
                  <a:cubicBezTo>
                    <a:pt x="83" y="192"/>
                    <a:pt x="92" y="191"/>
                    <a:pt x="100" y="185"/>
                  </a:cubicBezTo>
                  <a:lnTo>
                    <a:pt x="211" y="121"/>
                  </a:lnTo>
                  <a:lnTo>
                    <a:pt x="321" y="185"/>
                  </a:lnTo>
                  <a:cubicBezTo>
                    <a:pt x="329" y="189"/>
                    <a:pt x="337" y="191"/>
                    <a:pt x="344" y="191"/>
                  </a:cubicBezTo>
                  <a:cubicBezTo>
                    <a:pt x="390" y="191"/>
                    <a:pt x="418" y="126"/>
                    <a:pt x="373" y="94"/>
                  </a:cubicBezTo>
                  <a:lnTo>
                    <a:pt x="20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0"/>
            <p:cNvSpPr/>
            <p:nvPr/>
          </p:nvSpPr>
          <p:spPr>
            <a:xfrm>
              <a:off x="2558625" y="624500"/>
              <a:ext cx="104300" cy="61425"/>
            </a:xfrm>
            <a:custGeom>
              <a:avLst/>
              <a:gdLst/>
              <a:ahLst/>
              <a:cxnLst/>
              <a:rect l="l" t="t" r="r" b="b"/>
              <a:pathLst>
                <a:path w="4172" h="2457" extrusionOk="0">
                  <a:moveTo>
                    <a:pt x="4095" y="0"/>
                  </a:moveTo>
                  <a:cubicBezTo>
                    <a:pt x="4085" y="0"/>
                    <a:pt x="4074" y="3"/>
                    <a:pt x="4064" y="10"/>
                  </a:cubicBezTo>
                  <a:lnTo>
                    <a:pt x="3782" y="173"/>
                  </a:lnTo>
                  <a:cubicBezTo>
                    <a:pt x="3736" y="200"/>
                    <a:pt x="3755" y="271"/>
                    <a:pt x="3810" y="271"/>
                  </a:cubicBezTo>
                  <a:cubicBezTo>
                    <a:pt x="3819" y="271"/>
                    <a:pt x="3827" y="268"/>
                    <a:pt x="3836" y="264"/>
                  </a:cubicBezTo>
                  <a:lnTo>
                    <a:pt x="4117" y="100"/>
                  </a:lnTo>
                  <a:cubicBezTo>
                    <a:pt x="4172" y="73"/>
                    <a:pt x="4142" y="0"/>
                    <a:pt x="4095" y="0"/>
                  </a:cubicBezTo>
                  <a:close/>
                  <a:moveTo>
                    <a:pt x="3620" y="276"/>
                  </a:moveTo>
                  <a:cubicBezTo>
                    <a:pt x="3612" y="276"/>
                    <a:pt x="3603" y="278"/>
                    <a:pt x="3594" y="283"/>
                  </a:cubicBezTo>
                  <a:lnTo>
                    <a:pt x="3313" y="445"/>
                  </a:lnTo>
                  <a:cubicBezTo>
                    <a:pt x="3288" y="460"/>
                    <a:pt x="3279" y="493"/>
                    <a:pt x="3295" y="518"/>
                  </a:cubicBezTo>
                  <a:cubicBezTo>
                    <a:pt x="3304" y="534"/>
                    <a:pt x="3321" y="544"/>
                    <a:pt x="3340" y="544"/>
                  </a:cubicBezTo>
                  <a:cubicBezTo>
                    <a:pt x="3349" y="544"/>
                    <a:pt x="3358" y="541"/>
                    <a:pt x="3366" y="537"/>
                  </a:cubicBezTo>
                  <a:lnTo>
                    <a:pt x="3648" y="373"/>
                  </a:lnTo>
                  <a:cubicBezTo>
                    <a:pt x="3696" y="342"/>
                    <a:pt x="3666" y="276"/>
                    <a:pt x="3620" y="276"/>
                  </a:cubicBezTo>
                  <a:close/>
                  <a:moveTo>
                    <a:pt x="3151" y="549"/>
                  </a:moveTo>
                  <a:cubicBezTo>
                    <a:pt x="3143" y="549"/>
                    <a:pt x="3134" y="551"/>
                    <a:pt x="3126" y="556"/>
                  </a:cubicBezTo>
                  <a:lnTo>
                    <a:pt x="2844" y="719"/>
                  </a:lnTo>
                  <a:cubicBezTo>
                    <a:pt x="2820" y="734"/>
                    <a:pt x="2811" y="766"/>
                    <a:pt x="2827" y="792"/>
                  </a:cubicBezTo>
                  <a:cubicBezTo>
                    <a:pt x="2836" y="808"/>
                    <a:pt x="2853" y="818"/>
                    <a:pt x="2872" y="818"/>
                  </a:cubicBezTo>
                  <a:lnTo>
                    <a:pt x="2872" y="817"/>
                  </a:lnTo>
                  <a:cubicBezTo>
                    <a:pt x="2880" y="817"/>
                    <a:pt x="2889" y="814"/>
                    <a:pt x="2898" y="809"/>
                  </a:cubicBezTo>
                  <a:lnTo>
                    <a:pt x="3179" y="647"/>
                  </a:lnTo>
                  <a:cubicBezTo>
                    <a:pt x="3225" y="615"/>
                    <a:pt x="3197" y="549"/>
                    <a:pt x="3151" y="549"/>
                  </a:cubicBezTo>
                  <a:close/>
                  <a:moveTo>
                    <a:pt x="2684" y="823"/>
                  </a:moveTo>
                  <a:cubicBezTo>
                    <a:pt x="2676" y="823"/>
                    <a:pt x="2667" y="825"/>
                    <a:pt x="2659" y="830"/>
                  </a:cubicBezTo>
                  <a:lnTo>
                    <a:pt x="2377" y="992"/>
                  </a:lnTo>
                  <a:cubicBezTo>
                    <a:pt x="2329" y="1020"/>
                    <a:pt x="2350" y="1091"/>
                    <a:pt x="2403" y="1091"/>
                  </a:cubicBezTo>
                  <a:cubicBezTo>
                    <a:pt x="2412" y="1091"/>
                    <a:pt x="2422" y="1088"/>
                    <a:pt x="2430" y="1083"/>
                  </a:cubicBezTo>
                  <a:lnTo>
                    <a:pt x="2711" y="920"/>
                  </a:lnTo>
                  <a:cubicBezTo>
                    <a:pt x="2758" y="889"/>
                    <a:pt x="2729" y="823"/>
                    <a:pt x="2684" y="823"/>
                  </a:cubicBezTo>
                  <a:close/>
                  <a:moveTo>
                    <a:pt x="2215" y="1096"/>
                  </a:moveTo>
                  <a:cubicBezTo>
                    <a:pt x="2207" y="1096"/>
                    <a:pt x="2199" y="1098"/>
                    <a:pt x="2190" y="1102"/>
                  </a:cubicBezTo>
                  <a:lnTo>
                    <a:pt x="1909" y="1266"/>
                  </a:lnTo>
                  <a:cubicBezTo>
                    <a:pt x="1863" y="1292"/>
                    <a:pt x="1881" y="1363"/>
                    <a:pt x="1935" y="1363"/>
                  </a:cubicBezTo>
                  <a:cubicBezTo>
                    <a:pt x="1944" y="1363"/>
                    <a:pt x="1954" y="1360"/>
                    <a:pt x="1961" y="1356"/>
                  </a:cubicBezTo>
                  <a:lnTo>
                    <a:pt x="2242" y="1194"/>
                  </a:lnTo>
                  <a:cubicBezTo>
                    <a:pt x="2289" y="1161"/>
                    <a:pt x="2261" y="1096"/>
                    <a:pt x="2215" y="1096"/>
                  </a:cubicBezTo>
                  <a:close/>
                  <a:moveTo>
                    <a:pt x="1747" y="1370"/>
                  </a:moveTo>
                  <a:cubicBezTo>
                    <a:pt x="1739" y="1370"/>
                    <a:pt x="1731" y="1372"/>
                    <a:pt x="1722" y="1376"/>
                  </a:cubicBezTo>
                  <a:lnTo>
                    <a:pt x="1441" y="1539"/>
                  </a:lnTo>
                  <a:cubicBezTo>
                    <a:pt x="1394" y="1566"/>
                    <a:pt x="1413" y="1636"/>
                    <a:pt x="1467" y="1637"/>
                  </a:cubicBezTo>
                  <a:lnTo>
                    <a:pt x="1467" y="1636"/>
                  </a:lnTo>
                  <a:cubicBezTo>
                    <a:pt x="1475" y="1636"/>
                    <a:pt x="1486" y="1634"/>
                    <a:pt x="1493" y="1630"/>
                  </a:cubicBezTo>
                  <a:lnTo>
                    <a:pt x="1774" y="1466"/>
                  </a:lnTo>
                  <a:cubicBezTo>
                    <a:pt x="1821" y="1435"/>
                    <a:pt x="1792" y="1370"/>
                    <a:pt x="1747" y="1370"/>
                  </a:cubicBezTo>
                  <a:close/>
                  <a:moveTo>
                    <a:pt x="1278" y="1642"/>
                  </a:moveTo>
                  <a:cubicBezTo>
                    <a:pt x="1271" y="1642"/>
                    <a:pt x="1262" y="1644"/>
                    <a:pt x="1254" y="1649"/>
                  </a:cubicBezTo>
                  <a:lnTo>
                    <a:pt x="972" y="1811"/>
                  </a:lnTo>
                  <a:cubicBezTo>
                    <a:pt x="924" y="1839"/>
                    <a:pt x="945" y="1910"/>
                    <a:pt x="998" y="1910"/>
                  </a:cubicBezTo>
                  <a:cubicBezTo>
                    <a:pt x="1007" y="1910"/>
                    <a:pt x="1017" y="1907"/>
                    <a:pt x="1024" y="1903"/>
                  </a:cubicBezTo>
                  <a:lnTo>
                    <a:pt x="1306" y="1739"/>
                  </a:lnTo>
                  <a:cubicBezTo>
                    <a:pt x="1353" y="1708"/>
                    <a:pt x="1324" y="1642"/>
                    <a:pt x="1278" y="1642"/>
                  </a:cubicBezTo>
                  <a:close/>
                  <a:moveTo>
                    <a:pt x="814" y="1912"/>
                  </a:moveTo>
                  <a:cubicBezTo>
                    <a:pt x="804" y="1912"/>
                    <a:pt x="794" y="1915"/>
                    <a:pt x="784" y="1922"/>
                  </a:cubicBezTo>
                  <a:lnTo>
                    <a:pt x="504" y="2085"/>
                  </a:lnTo>
                  <a:cubicBezTo>
                    <a:pt x="457" y="2111"/>
                    <a:pt x="476" y="2183"/>
                    <a:pt x="530" y="2183"/>
                  </a:cubicBezTo>
                  <a:cubicBezTo>
                    <a:pt x="539" y="2183"/>
                    <a:pt x="549" y="2180"/>
                    <a:pt x="556" y="2175"/>
                  </a:cubicBezTo>
                  <a:lnTo>
                    <a:pt x="837" y="2013"/>
                  </a:lnTo>
                  <a:cubicBezTo>
                    <a:pt x="893" y="1984"/>
                    <a:pt x="862" y="1912"/>
                    <a:pt x="814" y="1912"/>
                  </a:cubicBezTo>
                  <a:close/>
                  <a:moveTo>
                    <a:pt x="341" y="2188"/>
                  </a:moveTo>
                  <a:cubicBezTo>
                    <a:pt x="333" y="2188"/>
                    <a:pt x="324" y="2190"/>
                    <a:pt x="315" y="2194"/>
                  </a:cubicBezTo>
                  <a:lnTo>
                    <a:pt x="34" y="2358"/>
                  </a:lnTo>
                  <a:cubicBezTo>
                    <a:pt x="9" y="2372"/>
                    <a:pt x="1" y="2404"/>
                    <a:pt x="17" y="2430"/>
                  </a:cubicBezTo>
                  <a:cubicBezTo>
                    <a:pt x="25" y="2446"/>
                    <a:pt x="43" y="2457"/>
                    <a:pt x="62" y="2457"/>
                  </a:cubicBezTo>
                  <a:cubicBezTo>
                    <a:pt x="70" y="2455"/>
                    <a:pt x="79" y="2452"/>
                    <a:pt x="88" y="2448"/>
                  </a:cubicBezTo>
                  <a:lnTo>
                    <a:pt x="368" y="2285"/>
                  </a:lnTo>
                  <a:cubicBezTo>
                    <a:pt x="414" y="2253"/>
                    <a:pt x="387" y="2188"/>
                    <a:pt x="341" y="2188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0"/>
            <p:cNvSpPr/>
            <p:nvPr/>
          </p:nvSpPr>
          <p:spPr>
            <a:xfrm>
              <a:off x="2550225" y="685975"/>
              <a:ext cx="7125" cy="4625"/>
            </a:xfrm>
            <a:custGeom>
              <a:avLst/>
              <a:gdLst/>
              <a:ahLst/>
              <a:cxnLst/>
              <a:rect l="l" t="t" r="r" b="b"/>
              <a:pathLst>
                <a:path w="285" h="185" extrusionOk="0">
                  <a:moveTo>
                    <a:pt x="209" y="1"/>
                  </a:moveTo>
                  <a:cubicBezTo>
                    <a:pt x="201" y="1"/>
                    <a:pt x="192" y="3"/>
                    <a:pt x="183" y="8"/>
                  </a:cubicBezTo>
                  <a:lnTo>
                    <a:pt x="48" y="88"/>
                  </a:lnTo>
                  <a:cubicBezTo>
                    <a:pt x="1" y="113"/>
                    <a:pt x="20" y="185"/>
                    <a:pt x="73" y="185"/>
                  </a:cubicBezTo>
                  <a:cubicBezTo>
                    <a:pt x="73" y="185"/>
                    <a:pt x="74" y="185"/>
                    <a:pt x="74" y="185"/>
                  </a:cubicBezTo>
                  <a:cubicBezTo>
                    <a:pt x="83" y="185"/>
                    <a:pt x="92" y="183"/>
                    <a:pt x="100" y="177"/>
                  </a:cubicBezTo>
                  <a:lnTo>
                    <a:pt x="237" y="99"/>
                  </a:lnTo>
                  <a:cubicBezTo>
                    <a:pt x="285" y="68"/>
                    <a:pt x="255" y="1"/>
                    <a:pt x="209" y="1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0"/>
            <p:cNvSpPr/>
            <p:nvPr/>
          </p:nvSpPr>
          <p:spPr>
            <a:xfrm>
              <a:off x="2544200" y="725300"/>
              <a:ext cx="13050" cy="13050"/>
            </a:xfrm>
            <a:custGeom>
              <a:avLst/>
              <a:gdLst/>
              <a:ahLst/>
              <a:cxnLst/>
              <a:rect l="l" t="t" r="r" b="b"/>
              <a:pathLst>
                <a:path w="522" h="522" extrusionOk="0">
                  <a:moveTo>
                    <a:pt x="520" y="223"/>
                  </a:moveTo>
                  <a:cubicBezTo>
                    <a:pt x="521" y="421"/>
                    <a:pt x="280" y="521"/>
                    <a:pt x="141" y="381"/>
                  </a:cubicBezTo>
                  <a:cubicBezTo>
                    <a:pt x="1" y="240"/>
                    <a:pt x="99" y="1"/>
                    <a:pt x="298" y="1"/>
                  </a:cubicBezTo>
                  <a:cubicBezTo>
                    <a:pt x="420" y="1"/>
                    <a:pt x="520" y="99"/>
                    <a:pt x="520" y="223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0"/>
            <p:cNvSpPr/>
            <p:nvPr/>
          </p:nvSpPr>
          <p:spPr>
            <a:xfrm>
              <a:off x="3082575" y="976425"/>
              <a:ext cx="13050" cy="13050"/>
            </a:xfrm>
            <a:custGeom>
              <a:avLst/>
              <a:gdLst/>
              <a:ahLst/>
              <a:cxnLst/>
              <a:rect l="l" t="t" r="r" b="b"/>
              <a:pathLst>
                <a:path w="522" h="522" extrusionOk="0">
                  <a:moveTo>
                    <a:pt x="521" y="224"/>
                  </a:moveTo>
                  <a:cubicBezTo>
                    <a:pt x="521" y="421"/>
                    <a:pt x="282" y="521"/>
                    <a:pt x="141" y="380"/>
                  </a:cubicBezTo>
                  <a:cubicBezTo>
                    <a:pt x="1" y="241"/>
                    <a:pt x="101" y="0"/>
                    <a:pt x="299" y="0"/>
                  </a:cubicBezTo>
                  <a:cubicBezTo>
                    <a:pt x="421" y="0"/>
                    <a:pt x="521" y="100"/>
                    <a:pt x="521" y="224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0"/>
            <p:cNvSpPr/>
            <p:nvPr/>
          </p:nvSpPr>
          <p:spPr>
            <a:xfrm>
              <a:off x="2895275" y="822525"/>
              <a:ext cx="13000" cy="13050"/>
            </a:xfrm>
            <a:custGeom>
              <a:avLst/>
              <a:gdLst/>
              <a:ahLst/>
              <a:cxnLst/>
              <a:rect l="l" t="t" r="r" b="b"/>
              <a:pathLst>
                <a:path w="520" h="522" extrusionOk="0">
                  <a:moveTo>
                    <a:pt x="519" y="224"/>
                  </a:moveTo>
                  <a:cubicBezTo>
                    <a:pt x="519" y="423"/>
                    <a:pt x="280" y="521"/>
                    <a:pt x="141" y="381"/>
                  </a:cubicBezTo>
                  <a:cubicBezTo>
                    <a:pt x="0" y="242"/>
                    <a:pt x="99" y="1"/>
                    <a:pt x="297" y="2"/>
                  </a:cubicBezTo>
                  <a:cubicBezTo>
                    <a:pt x="421" y="1"/>
                    <a:pt x="519" y="101"/>
                    <a:pt x="519" y="224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30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SPLIT</a:t>
            </a:r>
            <a:endParaRPr dirty="0"/>
          </a:p>
        </p:txBody>
      </p:sp>
      <p:grpSp>
        <p:nvGrpSpPr>
          <p:cNvPr id="963" name="Google Shape;963;p30"/>
          <p:cNvGrpSpPr/>
          <p:nvPr/>
        </p:nvGrpSpPr>
        <p:grpSpPr>
          <a:xfrm rot="5400000">
            <a:off x="6639960" y="548073"/>
            <a:ext cx="855042" cy="2731396"/>
            <a:chOff x="4012203" y="-266011"/>
            <a:chExt cx="3527400" cy="4516197"/>
          </a:xfrm>
        </p:grpSpPr>
        <p:sp>
          <p:nvSpPr>
            <p:cNvPr id="964" name="Google Shape;964;p30"/>
            <p:cNvSpPr/>
            <p:nvPr/>
          </p:nvSpPr>
          <p:spPr>
            <a:xfrm>
              <a:off x="4012203" y="-266011"/>
              <a:ext cx="3527400" cy="3827100"/>
            </a:xfrm>
            <a:prstGeom prst="rect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0"/>
            <p:cNvSpPr/>
            <p:nvPr/>
          </p:nvSpPr>
          <p:spPr>
            <a:xfrm rot="-5400000" flipH="1">
              <a:off x="5832625" y="2904236"/>
              <a:ext cx="689100" cy="2002800"/>
            </a:xfrm>
            <a:prstGeom prst="rtTriangle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6" name="Google Shape;966;p30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0"/>
          <p:cNvSpPr txBox="1">
            <a:spLocks noGrp="1"/>
          </p:cNvSpPr>
          <p:nvPr>
            <p:ph type="subTitle" idx="2"/>
          </p:nvPr>
        </p:nvSpPr>
        <p:spPr>
          <a:xfrm>
            <a:off x="6220986" y="1632246"/>
            <a:ext cx="231462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/>
              <a:t>Come è stato diviso il dataset?</a:t>
            </a:r>
            <a:endParaRPr lang="it-IT" sz="2000"/>
          </a:p>
        </p:txBody>
      </p:sp>
    </p:spTree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31"/>
          <p:cNvGrpSpPr/>
          <p:nvPr/>
        </p:nvGrpSpPr>
        <p:grpSpPr>
          <a:xfrm>
            <a:off x="3633381" y="1939226"/>
            <a:ext cx="1863328" cy="1339772"/>
            <a:chOff x="3609050" y="753875"/>
            <a:chExt cx="193075" cy="138825"/>
          </a:xfrm>
        </p:grpSpPr>
        <p:sp>
          <p:nvSpPr>
            <p:cNvPr id="973" name="Google Shape;973;p31"/>
            <p:cNvSpPr/>
            <p:nvPr/>
          </p:nvSpPr>
          <p:spPr>
            <a:xfrm>
              <a:off x="3609050" y="780925"/>
              <a:ext cx="193075" cy="111775"/>
            </a:xfrm>
            <a:custGeom>
              <a:avLst/>
              <a:gdLst/>
              <a:ahLst/>
              <a:cxnLst/>
              <a:rect l="l" t="t" r="r" b="b"/>
              <a:pathLst>
                <a:path w="7723" h="4471" extrusionOk="0">
                  <a:moveTo>
                    <a:pt x="3861" y="0"/>
                  </a:moveTo>
                  <a:lnTo>
                    <a:pt x="1" y="2139"/>
                  </a:lnTo>
                  <a:lnTo>
                    <a:pt x="3861" y="4471"/>
                  </a:lnTo>
                  <a:lnTo>
                    <a:pt x="7723" y="2139"/>
                  </a:lnTo>
                  <a:lnTo>
                    <a:pt x="386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1"/>
            <p:cNvSpPr/>
            <p:nvPr/>
          </p:nvSpPr>
          <p:spPr>
            <a:xfrm>
              <a:off x="3651225" y="825025"/>
              <a:ext cx="25475" cy="19975"/>
            </a:xfrm>
            <a:custGeom>
              <a:avLst/>
              <a:gdLst/>
              <a:ahLst/>
              <a:cxnLst/>
              <a:rect l="l" t="t" r="r" b="b"/>
              <a:pathLst>
                <a:path w="1019" h="799" extrusionOk="0">
                  <a:moveTo>
                    <a:pt x="356" y="1"/>
                  </a:moveTo>
                  <a:lnTo>
                    <a:pt x="0" y="204"/>
                  </a:lnTo>
                  <a:lnTo>
                    <a:pt x="1018" y="798"/>
                  </a:lnTo>
                  <a:lnTo>
                    <a:pt x="1018" y="397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1"/>
            <p:cNvSpPr/>
            <p:nvPr/>
          </p:nvSpPr>
          <p:spPr>
            <a:xfrm>
              <a:off x="3649925" y="817025"/>
              <a:ext cx="7700" cy="12175"/>
            </a:xfrm>
            <a:custGeom>
              <a:avLst/>
              <a:gdLst/>
              <a:ahLst/>
              <a:cxnLst/>
              <a:rect l="l" t="t" r="r" b="b"/>
              <a:pathLst>
                <a:path w="308" h="487" extrusionOk="0">
                  <a:moveTo>
                    <a:pt x="308" y="0"/>
                  </a:moveTo>
                  <a:lnTo>
                    <a:pt x="0" y="177"/>
                  </a:lnTo>
                  <a:lnTo>
                    <a:pt x="0" y="486"/>
                  </a:lnTo>
                  <a:lnTo>
                    <a:pt x="268" y="33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1"/>
            <p:cNvSpPr/>
            <p:nvPr/>
          </p:nvSpPr>
          <p:spPr>
            <a:xfrm>
              <a:off x="3642025" y="816925"/>
              <a:ext cx="7925" cy="12275"/>
            </a:xfrm>
            <a:custGeom>
              <a:avLst/>
              <a:gdLst/>
              <a:ahLst/>
              <a:cxnLst/>
              <a:rect l="l" t="t" r="r" b="b"/>
              <a:pathLst>
                <a:path w="317" h="491" extrusionOk="0">
                  <a:moveTo>
                    <a:pt x="0" y="0"/>
                  </a:moveTo>
                  <a:lnTo>
                    <a:pt x="48" y="335"/>
                  </a:lnTo>
                  <a:lnTo>
                    <a:pt x="316" y="490"/>
                  </a:lnTo>
                  <a:lnTo>
                    <a:pt x="316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1"/>
            <p:cNvSpPr/>
            <p:nvPr/>
          </p:nvSpPr>
          <p:spPr>
            <a:xfrm>
              <a:off x="3642025" y="812175"/>
              <a:ext cx="15600" cy="9300"/>
            </a:xfrm>
            <a:custGeom>
              <a:avLst/>
              <a:gdLst/>
              <a:ahLst/>
              <a:cxnLst/>
              <a:rect l="l" t="t" r="r" b="b"/>
              <a:pathLst>
                <a:path w="624" h="372" extrusionOk="0">
                  <a:moveTo>
                    <a:pt x="316" y="48"/>
                  </a:moveTo>
                  <a:lnTo>
                    <a:pt x="547" y="193"/>
                  </a:lnTo>
                  <a:lnTo>
                    <a:pt x="316" y="324"/>
                  </a:lnTo>
                  <a:lnTo>
                    <a:pt x="80" y="190"/>
                  </a:lnTo>
                  <a:lnTo>
                    <a:pt x="316" y="48"/>
                  </a:lnTo>
                  <a:close/>
                  <a:moveTo>
                    <a:pt x="316" y="0"/>
                  </a:moveTo>
                  <a:lnTo>
                    <a:pt x="0" y="190"/>
                  </a:lnTo>
                  <a:lnTo>
                    <a:pt x="316" y="371"/>
                  </a:lnTo>
                  <a:lnTo>
                    <a:pt x="624" y="196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1"/>
            <p:cNvSpPr/>
            <p:nvPr/>
          </p:nvSpPr>
          <p:spPr>
            <a:xfrm>
              <a:off x="3649925" y="813375"/>
              <a:ext cx="5750" cy="4325"/>
            </a:xfrm>
            <a:custGeom>
              <a:avLst/>
              <a:gdLst/>
              <a:ahLst/>
              <a:cxnLst/>
              <a:rect l="l" t="t" r="r" b="b"/>
              <a:pathLst>
                <a:path w="230" h="173" extrusionOk="0">
                  <a:moveTo>
                    <a:pt x="0" y="0"/>
                  </a:moveTo>
                  <a:lnTo>
                    <a:pt x="0" y="61"/>
                  </a:lnTo>
                  <a:lnTo>
                    <a:pt x="181" y="173"/>
                  </a:lnTo>
                  <a:lnTo>
                    <a:pt x="229" y="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1"/>
            <p:cNvSpPr/>
            <p:nvPr/>
          </p:nvSpPr>
          <p:spPr>
            <a:xfrm>
              <a:off x="3644000" y="813375"/>
              <a:ext cx="5950" cy="4225"/>
            </a:xfrm>
            <a:custGeom>
              <a:avLst/>
              <a:gdLst/>
              <a:ahLst/>
              <a:cxnLst/>
              <a:rect l="l" t="t" r="r" b="b"/>
              <a:pathLst>
                <a:path w="238" h="169" extrusionOk="0">
                  <a:moveTo>
                    <a:pt x="237" y="0"/>
                  </a:moveTo>
                  <a:lnTo>
                    <a:pt x="1" y="142"/>
                  </a:lnTo>
                  <a:lnTo>
                    <a:pt x="49" y="168"/>
                  </a:lnTo>
                  <a:lnTo>
                    <a:pt x="237" y="6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1"/>
            <p:cNvSpPr/>
            <p:nvPr/>
          </p:nvSpPr>
          <p:spPr>
            <a:xfrm>
              <a:off x="3645200" y="814875"/>
              <a:ext cx="9275" cy="5425"/>
            </a:xfrm>
            <a:custGeom>
              <a:avLst/>
              <a:gdLst/>
              <a:ahLst/>
              <a:cxnLst/>
              <a:rect l="l" t="t" r="r" b="b"/>
              <a:pathLst>
                <a:path w="371" h="217" extrusionOk="0">
                  <a:moveTo>
                    <a:pt x="189" y="1"/>
                  </a:moveTo>
                  <a:lnTo>
                    <a:pt x="1" y="108"/>
                  </a:lnTo>
                  <a:lnTo>
                    <a:pt x="189" y="217"/>
                  </a:lnTo>
                  <a:lnTo>
                    <a:pt x="370" y="113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1"/>
            <p:cNvSpPr/>
            <p:nvPr/>
          </p:nvSpPr>
          <p:spPr>
            <a:xfrm>
              <a:off x="3649075" y="809050"/>
              <a:ext cx="1525" cy="9675"/>
            </a:xfrm>
            <a:custGeom>
              <a:avLst/>
              <a:gdLst/>
              <a:ahLst/>
              <a:cxnLst/>
              <a:rect l="l" t="t" r="r" b="b"/>
              <a:pathLst>
                <a:path w="61" h="387" extrusionOk="0">
                  <a:moveTo>
                    <a:pt x="1" y="0"/>
                  </a:moveTo>
                  <a:lnTo>
                    <a:pt x="1" y="372"/>
                  </a:lnTo>
                  <a:cubicBezTo>
                    <a:pt x="1" y="379"/>
                    <a:pt x="14" y="386"/>
                    <a:pt x="30" y="386"/>
                  </a:cubicBezTo>
                  <a:cubicBezTo>
                    <a:pt x="47" y="386"/>
                    <a:pt x="60" y="379"/>
                    <a:pt x="60" y="372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1"/>
            <p:cNvSpPr/>
            <p:nvPr/>
          </p:nvSpPr>
          <p:spPr>
            <a:xfrm>
              <a:off x="3642425" y="798825"/>
              <a:ext cx="14850" cy="14900"/>
            </a:xfrm>
            <a:custGeom>
              <a:avLst/>
              <a:gdLst/>
              <a:ahLst/>
              <a:cxnLst/>
              <a:rect l="l" t="t" r="r" b="b"/>
              <a:pathLst>
                <a:path w="594" h="596" extrusionOk="0">
                  <a:moveTo>
                    <a:pt x="296" y="1"/>
                  </a:moveTo>
                  <a:cubicBezTo>
                    <a:pt x="132" y="1"/>
                    <a:pt x="0" y="134"/>
                    <a:pt x="0" y="298"/>
                  </a:cubicBezTo>
                  <a:cubicBezTo>
                    <a:pt x="0" y="462"/>
                    <a:pt x="132" y="595"/>
                    <a:pt x="296" y="595"/>
                  </a:cubicBezTo>
                  <a:cubicBezTo>
                    <a:pt x="461" y="595"/>
                    <a:pt x="593" y="462"/>
                    <a:pt x="593" y="298"/>
                  </a:cubicBezTo>
                  <a:cubicBezTo>
                    <a:pt x="593" y="134"/>
                    <a:pt x="461" y="1"/>
                    <a:pt x="296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1"/>
            <p:cNvSpPr/>
            <p:nvPr/>
          </p:nvSpPr>
          <p:spPr>
            <a:xfrm>
              <a:off x="3643025" y="801375"/>
              <a:ext cx="15400" cy="12325"/>
            </a:xfrm>
            <a:custGeom>
              <a:avLst/>
              <a:gdLst/>
              <a:ahLst/>
              <a:cxnLst/>
              <a:rect l="l" t="t" r="r" b="b"/>
              <a:pathLst>
                <a:path w="616" h="493" extrusionOk="0">
                  <a:moveTo>
                    <a:pt x="497" y="0"/>
                  </a:moveTo>
                  <a:lnTo>
                    <a:pt x="497" y="0"/>
                  </a:lnTo>
                  <a:cubicBezTo>
                    <a:pt x="556" y="135"/>
                    <a:pt x="508" y="293"/>
                    <a:pt x="384" y="371"/>
                  </a:cubicBezTo>
                  <a:cubicBezTo>
                    <a:pt x="335" y="402"/>
                    <a:pt x="279" y="417"/>
                    <a:pt x="224" y="417"/>
                  </a:cubicBezTo>
                  <a:cubicBezTo>
                    <a:pt x="141" y="417"/>
                    <a:pt x="58" y="383"/>
                    <a:pt x="1" y="316"/>
                  </a:cubicBezTo>
                  <a:lnTo>
                    <a:pt x="1" y="316"/>
                  </a:lnTo>
                  <a:cubicBezTo>
                    <a:pt x="51" y="428"/>
                    <a:pt x="160" y="493"/>
                    <a:pt x="273" y="493"/>
                  </a:cubicBezTo>
                  <a:cubicBezTo>
                    <a:pt x="327" y="493"/>
                    <a:pt x="382" y="478"/>
                    <a:pt x="431" y="447"/>
                  </a:cubicBezTo>
                  <a:cubicBezTo>
                    <a:pt x="585" y="348"/>
                    <a:pt x="616" y="138"/>
                    <a:pt x="497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1"/>
            <p:cNvSpPr/>
            <p:nvPr/>
          </p:nvSpPr>
          <p:spPr>
            <a:xfrm>
              <a:off x="3651650" y="802025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34" y="0"/>
                  </a:moveTo>
                  <a:cubicBezTo>
                    <a:pt x="17" y="0"/>
                    <a:pt x="0" y="12"/>
                    <a:pt x="2" y="35"/>
                  </a:cubicBezTo>
                  <a:cubicBezTo>
                    <a:pt x="1" y="39"/>
                    <a:pt x="2" y="42"/>
                    <a:pt x="4" y="45"/>
                  </a:cubicBezTo>
                  <a:cubicBezTo>
                    <a:pt x="8" y="32"/>
                    <a:pt x="20" y="23"/>
                    <a:pt x="34" y="23"/>
                  </a:cubicBezTo>
                  <a:cubicBezTo>
                    <a:pt x="47" y="23"/>
                    <a:pt x="60" y="32"/>
                    <a:pt x="65" y="45"/>
                  </a:cubicBezTo>
                  <a:cubicBezTo>
                    <a:pt x="65" y="42"/>
                    <a:pt x="66" y="39"/>
                    <a:pt x="66" y="35"/>
                  </a:cubicBezTo>
                  <a:cubicBezTo>
                    <a:pt x="68" y="12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3650025" y="804475"/>
              <a:ext cx="1725" cy="1150"/>
            </a:xfrm>
            <a:custGeom>
              <a:avLst/>
              <a:gdLst/>
              <a:ahLst/>
              <a:cxnLst/>
              <a:rect l="l" t="t" r="r" b="b"/>
              <a:pathLst>
                <a:path w="69" h="46" extrusionOk="0">
                  <a:moveTo>
                    <a:pt x="35" y="1"/>
                  </a:moveTo>
                  <a:cubicBezTo>
                    <a:pt x="18" y="1"/>
                    <a:pt x="1" y="12"/>
                    <a:pt x="2" y="36"/>
                  </a:cubicBezTo>
                  <a:cubicBezTo>
                    <a:pt x="2" y="38"/>
                    <a:pt x="3" y="43"/>
                    <a:pt x="3" y="46"/>
                  </a:cubicBezTo>
                  <a:cubicBezTo>
                    <a:pt x="8" y="33"/>
                    <a:pt x="21" y="24"/>
                    <a:pt x="34" y="24"/>
                  </a:cubicBezTo>
                  <a:cubicBezTo>
                    <a:pt x="48" y="24"/>
                    <a:pt x="60" y="33"/>
                    <a:pt x="64" y="46"/>
                  </a:cubicBezTo>
                  <a:cubicBezTo>
                    <a:pt x="66" y="43"/>
                    <a:pt x="66" y="38"/>
                    <a:pt x="67" y="36"/>
                  </a:cubicBezTo>
                  <a:cubicBezTo>
                    <a:pt x="69" y="12"/>
                    <a:pt x="52" y="1"/>
                    <a:pt x="35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1"/>
            <p:cNvSpPr/>
            <p:nvPr/>
          </p:nvSpPr>
          <p:spPr>
            <a:xfrm>
              <a:off x="3649150" y="801600"/>
              <a:ext cx="1775" cy="875"/>
            </a:xfrm>
            <a:custGeom>
              <a:avLst/>
              <a:gdLst/>
              <a:ahLst/>
              <a:cxnLst/>
              <a:rect l="l" t="t" r="r" b="b"/>
              <a:pathLst>
                <a:path w="71" h="35" extrusionOk="0">
                  <a:moveTo>
                    <a:pt x="29" y="1"/>
                  </a:moveTo>
                  <a:cubicBezTo>
                    <a:pt x="14" y="1"/>
                    <a:pt x="1" y="8"/>
                    <a:pt x="1" y="23"/>
                  </a:cubicBezTo>
                  <a:cubicBezTo>
                    <a:pt x="1" y="27"/>
                    <a:pt x="2" y="30"/>
                    <a:pt x="2" y="35"/>
                  </a:cubicBezTo>
                  <a:cubicBezTo>
                    <a:pt x="7" y="22"/>
                    <a:pt x="20" y="13"/>
                    <a:pt x="33" y="13"/>
                  </a:cubicBezTo>
                  <a:cubicBezTo>
                    <a:pt x="47" y="13"/>
                    <a:pt x="59" y="22"/>
                    <a:pt x="63" y="35"/>
                  </a:cubicBezTo>
                  <a:cubicBezTo>
                    <a:pt x="71" y="14"/>
                    <a:pt x="49" y="1"/>
                    <a:pt x="29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1"/>
            <p:cNvSpPr/>
            <p:nvPr/>
          </p:nvSpPr>
          <p:spPr>
            <a:xfrm>
              <a:off x="3646775" y="802800"/>
              <a:ext cx="1875" cy="725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38" y="0"/>
                  </a:moveTo>
                  <a:cubicBezTo>
                    <a:pt x="19" y="0"/>
                    <a:pt x="1" y="10"/>
                    <a:pt x="7" y="29"/>
                  </a:cubicBezTo>
                  <a:cubicBezTo>
                    <a:pt x="12" y="16"/>
                    <a:pt x="25" y="7"/>
                    <a:pt x="38" y="7"/>
                  </a:cubicBezTo>
                  <a:cubicBezTo>
                    <a:pt x="51" y="7"/>
                    <a:pt x="64" y="16"/>
                    <a:pt x="68" y="29"/>
                  </a:cubicBezTo>
                  <a:cubicBezTo>
                    <a:pt x="75" y="10"/>
                    <a:pt x="56" y="0"/>
                    <a:pt x="3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1"/>
            <p:cNvSpPr/>
            <p:nvPr/>
          </p:nvSpPr>
          <p:spPr>
            <a:xfrm>
              <a:off x="3647300" y="800475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9" y="0"/>
                  </a:moveTo>
                  <a:cubicBezTo>
                    <a:pt x="11" y="0"/>
                    <a:pt x="3" y="5"/>
                    <a:pt x="1" y="14"/>
                  </a:cubicBezTo>
                  <a:cubicBezTo>
                    <a:pt x="1" y="16"/>
                    <a:pt x="1" y="17"/>
                    <a:pt x="2" y="20"/>
                  </a:cubicBezTo>
                  <a:cubicBezTo>
                    <a:pt x="5" y="13"/>
                    <a:pt x="11" y="9"/>
                    <a:pt x="20" y="9"/>
                  </a:cubicBezTo>
                  <a:cubicBezTo>
                    <a:pt x="27" y="9"/>
                    <a:pt x="33" y="13"/>
                    <a:pt x="36" y="20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5"/>
                    <a:pt x="27" y="0"/>
                    <a:pt x="19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1"/>
            <p:cNvSpPr/>
            <p:nvPr/>
          </p:nvSpPr>
          <p:spPr>
            <a:xfrm>
              <a:off x="3653875" y="801600"/>
              <a:ext cx="925" cy="625"/>
            </a:xfrm>
            <a:custGeom>
              <a:avLst/>
              <a:gdLst/>
              <a:ahLst/>
              <a:cxnLst/>
              <a:rect l="l" t="t" r="r" b="b"/>
              <a:pathLst>
                <a:path w="37" h="25" extrusionOk="0">
                  <a:moveTo>
                    <a:pt x="18" y="0"/>
                  </a:moveTo>
                  <a:cubicBezTo>
                    <a:pt x="9" y="0"/>
                    <a:pt x="0" y="6"/>
                    <a:pt x="0" y="19"/>
                  </a:cubicBezTo>
                  <a:cubicBezTo>
                    <a:pt x="0" y="20"/>
                    <a:pt x="0" y="23"/>
                    <a:pt x="2" y="24"/>
                  </a:cubicBezTo>
                  <a:cubicBezTo>
                    <a:pt x="5" y="17"/>
                    <a:pt x="10" y="13"/>
                    <a:pt x="18" y="13"/>
                  </a:cubicBezTo>
                  <a:cubicBezTo>
                    <a:pt x="19" y="13"/>
                    <a:pt x="19" y="13"/>
                    <a:pt x="20" y="13"/>
                  </a:cubicBezTo>
                  <a:cubicBezTo>
                    <a:pt x="28" y="13"/>
                    <a:pt x="32" y="18"/>
                    <a:pt x="35" y="24"/>
                  </a:cubicBezTo>
                  <a:cubicBezTo>
                    <a:pt x="37" y="23"/>
                    <a:pt x="37" y="20"/>
                    <a:pt x="37" y="19"/>
                  </a:cubicBezTo>
                  <a:cubicBezTo>
                    <a:pt x="37" y="6"/>
                    <a:pt x="27" y="0"/>
                    <a:pt x="18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1"/>
            <p:cNvSpPr/>
            <p:nvPr/>
          </p:nvSpPr>
          <p:spPr>
            <a:xfrm>
              <a:off x="3644200" y="804625"/>
              <a:ext cx="1725" cy="1175"/>
            </a:xfrm>
            <a:custGeom>
              <a:avLst/>
              <a:gdLst/>
              <a:ahLst/>
              <a:cxnLst/>
              <a:rect l="l" t="t" r="r" b="b"/>
              <a:pathLst>
                <a:path w="69" h="47" extrusionOk="0">
                  <a:moveTo>
                    <a:pt x="34" y="1"/>
                  </a:moveTo>
                  <a:cubicBezTo>
                    <a:pt x="17" y="1"/>
                    <a:pt x="0" y="12"/>
                    <a:pt x="2" y="35"/>
                  </a:cubicBezTo>
                  <a:cubicBezTo>
                    <a:pt x="2" y="40"/>
                    <a:pt x="3" y="43"/>
                    <a:pt x="4" y="47"/>
                  </a:cubicBezTo>
                  <a:cubicBezTo>
                    <a:pt x="9" y="34"/>
                    <a:pt x="20" y="25"/>
                    <a:pt x="35" y="25"/>
                  </a:cubicBezTo>
                  <a:cubicBezTo>
                    <a:pt x="48" y="25"/>
                    <a:pt x="60" y="34"/>
                    <a:pt x="64" y="47"/>
                  </a:cubicBezTo>
                  <a:cubicBezTo>
                    <a:pt x="65" y="43"/>
                    <a:pt x="67" y="40"/>
                    <a:pt x="67" y="35"/>
                  </a:cubicBezTo>
                  <a:cubicBezTo>
                    <a:pt x="68" y="12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1"/>
            <p:cNvSpPr/>
            <p:nvPr/>
          </p:nvSpPr>
          <p:spPr>
            <a:xfrm>
              <a:off x="3646400" y="8068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33" y="0"/>
                  </a:moveTo>
                  <a:cubicBezTo>
                    <a:pt x="18" y="0"/>
                    <a:pt x="2" y="10"/>
                    <a:pt x="1" y="29"/>
                  </a:cubicBezTo>
                  <a:cubicBezTo>
                    <a:pt x="1" y="34"/>
                    <a:pt x="2" y="37"/>
                    <a:pt x="3" y="41"/>
                  </a:cubicBezTo>
                  <a:cubicBezTo>
                    <a:pt x="8" y="29"/>
                    <a:pt x="18" y="19"/>
                    <a:pt x="31" y="19"/>
                  </a:cubicBezTo>
                  <a:cubicBezTo>
                    <a:pt x="32" y="19"/>
                    <a:pt x="33" y="19"/>
                    <a:pt x="34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48" y="19"/>
                    <a:pt x="59" y="29"/>
                    <a:pt x="63" y="41"/>
                  </a:cubicBezTo>
                  <a:cubicBezTo>
                    <a:pt x="64" y="37"/>
                    <a:pt x="66" y="34"/>
                    <a:pt x="66" y="29"/>
                  </a:cubicBezTo>
                  <a:cubicBezTo>
                    <a:pt x="64" y="10"/>
                    <a:pt x="49" y="0"/>
                    <a:pt x="33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1"/>
            <p:cNvSpPr/>
            <p:nvPr/>
          </p:nvSpPr>
          <p:spPr>
            <a:xfrm>
              <a:off x="3647825" y="805100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33" y="0"/>
                  </a:moveTo>
                  <a:cubicBezTo>
                    <a:pt x="17" y="0"/>
                    <a:pt x="2" y="11"/>
                    <a:pt x="0" y="31"/>
                  </a:cubicBezTo>
                  <a:cubicBezTo>
                    <a:pt x="0" y="34"/>
                    <a:pt x="2" y="38"/>
                    <a:pt x="2" y="41"/>
                  </a:cubicBezTo>
                  <a:cubicBezTo>
                    <a:pt x="6" y="28"/>
                    <a:pt x="19" y="19"/>
                    <a:pt x="32" y="19"/>
                  </a:cubicBezTo>
                  <a:cubicBezTo>
                    <a:pt x="47" y="19"/>
                    <a:pt x="58" y="28"/>
                    <a:pt x="62" y="41"/>
                  </a:cubicBezTo>
                  <a:cubicBezTo>
                    <a:pt x="64" y="38"/>
                    <a:pt x="65" y="34"/>
                    <a:pt x="65" y="31"/>
                  </a:cubicBezTo>
                  <a:cubicBezTo>
                    <a:pt x="64" y="11"/>
                    <a:pt x="48" y="0"/>
                    <a:pt x="33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1"/>
            <p:cNvSpPr/>
            <p:nvPr/>
          </p:nvSpPr>
          <p:spPr>
            <a:xfrm>
              <a:off x="3653300" y="804425"/>
              <a:ext cx="1600" cy="1025"/>
            </a:xfrm>
            <a:custGeom>
              <a:avLst/>
              <a:gdLst/>
              <a:ahLst/>
              <a:cxnLst/>
              <a:rect l="l" t="t" r="r" b="b"/>
              <a:pathLst>
                <a:path w="64" h="41" extrusionOk="0">
                  <a:moveTo>
                    <a:pt x="32" y="1"/>
                  </a:moveTo>
                  <a:cubicBezTo>
                    <a:pt x="17" y="1"/>
                    <a:pt x="2" y="11"/>
                    <a:pt x="0" y="30"/>
                  </a:cubicBezTo>
                  <a:cubicBezTo>
                    <a:pt x="0" y="35"/>
                    <a:pt x="0" y="38"/>
                    <a:pt x="2" y="40"/>
                  </a:cubicBezTo>
                  <a:cubicBezTo>
                    <a:pt x="6" y="27"/>
                    <a:pt x="19" y="19"/>
                    <a:pt x="32" y="19"/>
                  </a:cubicBezTo>
                  <a:cubicBezTo>
                    <a:pt x="45" y="19"/>
                    <a:pt x="58" y="27"/>
                    <a:pt x="62" y="40"/>
                  </a:cubicBezTo>
                  <a:cubicBezTo>
                    <a:pt x="64" y="38"/>
                    <a:pt x="64" y="35"/>
                    <a:pt x="64" y="30"/>
                  </a:cubicBezTo>
                  <a:cubicBezTo>
                    <a:pt x="62" y="11"/>
                    <a:pt x="47" y="1"/>
                    <a:pt x="32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1"/>
            <p:cNvSpPr/>
            <p:nvPr/>
          </p:nvSpPr>
          <p:spPr>
            <a:xfrm>
              <a:off x="3651125" y="806875"/>
              <a:ext cx="1650" cy="1050"/>
            </a:xfrm>
            <a:custGeom>
              <a:avLst/>
              <a:gdLst/>
              <a:ahLst/>
              <a:cxnLst/>
              <a:rect l="l" t="t" r="r" b="b"/>
              <a:pathLst>
                <a:path w="66" h="42" extrusionOk="0">
                  <a:moveTo>
                    <a:pt x="33" y="0"/>
                  </a:moveTo>
                  <a:cubicBezTo>
                    <a:pt x="17" y="0"/>
                    <a:pt x="2" y="10"/>
                    <a:pt x="0" y="29"/>
                  </a:cubicBezTo>
                  <a:cubicBezTo>
                    <a:pt x="0" y="34"/>
                    <a:pt x="2" y="37"/>
                    <a:pt x="3" y="41"/>
                  </a:cubicBezTo>
                  <a:cubicBezTo>
                    <a:pt x="7" y="29"/>
                    <a:pt x="17" y="19"/>
                    <a:pt x="31" y="19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34" y="19"/>
                    <a:pt x="35" y="19"/>
                    <a:pt x="36" y="19"/>
                  </a:cubicBezTo>
                  <a:cubicBezTo>
                    <a:pt x="48" y="19"/>
                    <a:pt x="58" y="29"/>
                    <a:pt x="62" y="41"/>
                  </a:cubicBezTo>
                  <a:cubicBezTo>
                    <a:pt x="64" y="37"/>
                    <a:pt x="65" y="34"/>
                    <a:pt x="65" y="29"/>
                  </a:cubicBezTo>
                  <a:cubicBezTo>
                    <a:pt x="64" y="10"/>
                    <a:pt x="48" y="0"/>
                    <a:pt x="33" y="0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1"/>
            <p:cNvSpPr/>
            <p:nvPr/>
          </p:nvSpPr>
          <p:spPr>
            <a:xfrm>
              <a:off x="3648325" y="808175"/>
              <a:ext cx="1700" cy="1150"/>
            </a:xfrm>
            <a:custGeom>
              <a:avLst/>
              <a:gdLst/>
              <a:ahLst/>
              <a:cxnLst/>
              <a:rect l="l" t="t" r="r" b="b"/>
              <a:pathLst>
                <a:path w="68" h="46" extrusionOk="0">
                  <a:moveTo>
                    <a:pt x="34" y="1"/>
                  </a:moveTo>
                  <a:cubicBezTo>
                    <a:pt x="17" y="1"/>
                    <a:pt x="0" y="12"/>
                    <a:pt x="2" y="35"/>
                  </a:cubicBezTo>
                  <a:cubicBezTo>
                    <a:pt x="2" y="38"/>
                    <a:pt x="2" y="43"/>
                    <a:pt x="3" y="46"/>
                  </a:cubicBezTo>
                  <a:cubicBezTo>
                    <a:pt x="8" y="33"/>
                    <a:pt x="21" y="24"/>
                    <a:pt x="34" y="24"/>
                  </a:cubicBezTo>
                  <a:cubicBezTo>
                    <a:pt x="48" y="24"/>
                    <a:pt x="60" y="33"/>
                    <a:pt x="64" y="46"/>
                  </a:cubicBezTo>
                  <a:cubicBezTo>
                    <a:pt x="66" y="43"/>
                    <a:pt x="66" y="38"/>
                    <a:pt x="66" y="35"/>
                  </a:cubicBezTo>
                  <a:cubicBezTo>
                    <a:pt x="68" y="12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1"/>
            <p:cNvSpPr/>
            <p:nvPr/>
          </p:nvSpPr>
          <p:spPr>
            <a:xfrm>
              <a:off x="3643900" y="807525"/>
              <a:ext cx="1625" cy="1050"/>
            </a:xfrm>
            <a:custGeom>
              <a:avLst/>
              <a:gdLst/>
              <a:ahLst/>
              <a:cxnLst/>
              <a:rect l="l" t="t" r="r" b="b"/>
              <a:pathLst>
                <a:path w="65" h="42" extrusionOk="0">
                  <a:moveTo>
                    <a:pt x="32" y="1"/>
                  </a:moveTo>
                  <a:cubicBezTo>
                    <a:pt x="17" y="1"/>
                    <a:pt x="2" y="11"/>
                    <a:pt x="0" y="31"/>
                  </a:cubicBezTo>
                  <a:cubicBezTo>
                    <a:pt x="0" y="34"/>
                    <a:pt x="0" y="38"/>
                    <a:pt x="2" y="41"/>
                  </a:cubicBezTo>
                  <a:cubicBezTo>
                    <a:pt x="6" y="28"/>
                    <a:pt x="19" y="19"/>
                    <a:pt x="32" y="19"/>
                  </a:cubicBezTo>
                  <a:cubicBezTo>
                    <a:pt x="47" y="19"/>
                    <a:pt x="58" y="28"/>
                    <a:pt x="63" y="41"/>
                  </a:cubicBezTo>
                  <a:cubicBezTo>
                    <a:pt x="64" y="38"/>
                    <a:pt x="64" y="34"/>
                    <a:pt x="64" y="31"/>
                  </a:cubicBezTo>
                  <a:cubicBezTo>
                    <a:pt x="63" y="11"/>
                    <a:pt x="48" y="1"/>
                    <a:pt x="32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1"/>
            <p:cNvSpPr/>
            <p:nvPr/>
          </p:nvSpPr>
          <p:spPr>
            <a:xfrm>
              <a:off x="3644775" y="802825"/>
              <a:ext cx="1100" cy="700"/>
            </a:xfrm>
            <a:custGeom>
              <a:avLst/>
              <a:gdLst/>
              <a:ahLst/>
              <a:cxnLst/>
              <a:rect l="l" t="t" r="r" b="b"/>
              <a:pathLst>
                <a:path w="44" h="28" extrusionOk="0">
                  <a:moveTo>
                    <a:pt x="22" y="1"/>
                  </a:moveTo>
                  <a:cubicBezTo>
                    <a:pt x="11" y="1"/>
                    <a:pt x="1" y="7"/>
                    <a:pt x="0" y="20"/>
                  </a:cubicBezTo>
                  <a:cubicBezTo>
                    <a:pt x="0" y="23"/>
                    <a:pt x="0" y="26"/>
                    <a:pt x="0" y="28"/>
                  </a:cubicBezTo>
                  <a:cubicBezTo>
                    <a:pt x="5" y="19"/>
                    <a:pt x="12" y="13"/>
                    <a:pt x="22" y="13"/>
                  </a:cubicBezTo>
                  <a:cubicBezTo>
                    <a:pt x="31" y="13"/>
                    <a:pt x="39" y="19"/>
                    <a:pt x="42" y="28"/>
                  </a:cubicBezTo>
                  <a:cubicBezTo>
                    <a:pt x="44" y="26"/>
                    <a:pt x="44" y="23"/>
                    <a:pt x="44" y="20"/>
                  </a:cubicBezTo>
                  <a:cubicBezTo>
                    <a:pt x="42" y="7"/>
                    <a:pt x="32" y="1"/>
                    <a:pt x="22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1"/>
            <p:cNvSpPr/>
            <p:nvPr/>
          </p:nvSpPr>
          <p:spPr>
            <a:xfrm>
              <a:off x="3650850" y="799975"/>
              <a:ext cx="1125" cy="725"/>
            </a:xfrm>
            <a:custGeom>
              <a:avLst/>
              <a:gdLst/>
              <a:ahLst/>
              <a:cxnLst/>
              <a:rect l="l" t="t" r="r" b="b"/>
              <a:pathLst>
                <a:path w="45" h="29" extrusionOk="0">
                  <a:moveTo>
                    <a:pt x="23" y="1"/>
                  </a:moveTo>
                  <a:cubicBezTo>
                    <a:pt x="13" y="1"/>
                    <a:pt x="2" y="7"/>
                    <a:pt x="1" y="21"/>
                  </a:cubicBezTo>
                  <a:cubicBezTo>
                    <a:pt x="1" y="23"/>
                    <a:pt x="2" y="26"/>
                    <a:pt x="2" y="29"/>
                  </a:cubicBezTo>
                  <a:cubicBezTo>
                    <a:pt x="5" y="21"/>
                    <a:pt x="13" y="14"/>
                    <a:pt x="20" y="14"/>
                  </a:cubicBezTo>
                  <a:cubicBezTo>
                    <a:pt x="21" y="14"/>
                    <a:pt x="22" y="14"/>
                    <a:pt x="23" y="14"/>
                  </a:cubicBezTo>
                  <a:cubicBezTo>
                    <a:pt x="33" y="14"/>
                    <a:pt x="42" y="20"/>
                    <a:pt x="44" y="29"/>
                  </a:cubicBezTo>
                  <a:cubicBezTo>
                    <a:pt x="44" y="26"/>
                    <a:pt x="44" y="23"/>
                    <a:pt x="44" y="21"/>
                  </a:cubicBezTo>
                  <a:cubicBezTo>
                    <a:pt x="44" y="7"/>
                    <a:pt x="34" y="1"/>
                    <a:pt x="23" y="1"/>
                  </a:cubicBez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1"/>
            <p:cNvSpPr/>
            <p:nvPr/>
          </p:nvSpPr>
          <p:spPr>
            <a:xfrm>
              <a:off x="3660100" y="774350"/>
              <a:ext cx="24825" cy="65175"/>
            </a:xfrm>
            <a:custGeom>
              <a:avLst/>
              <a:gdLst/>
              <a:ahLst/>
              <a:cxnLst/>
              <a:rect l="l" t="t" r="r" b="b"/>
              <a:pathLst>
                <a:path w="993" h="2607" extrusionOk="0">
                  <a:moveTo>
                    <a:pt x="631" y="1"/>
                  </a:moveTo>
                  <a:lnTo>
                    <a:pt x="1" y="256"/>
                  </a:lnTo>
                  <a:lnTo>
                    <a:pt x="1" y="2028"/>
                  </a:lnTo>
                  <a:lnTo>
                    <a:pt x="993" y="2607"/>
                  </a:lnTo>
                  <a:lnTo>
                    <a:pt x="993" y="176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1"/>
            <p:cNvSpPr/>
            <p:nvPr/>
          </p:nvSpPr>
          <p:spPr>
            <a:xfrm>
              <a:off x="3662575" y="802950"/>
              <a:ext cx="16950" cy="33650"/>
            </a:xfrm>
            <a:custGeom>
              <a:avLst/>
              <a:gdLst/>
              <a:ahLst/>
              <a:cxnLst/>
              <a:rect l="l" t="t" r="r" b="b"/>
              <a:pathLst>
                <a:path w="678" h="1346" extrusionOk="0">
                  <a:moveTo>
                    <a:pt x="0" y="1"/>
                  </a:moveTo>
                  <a:lnTo>
                    <a:pt x="0" y="943"/>
                  </a:lnTo>
                  <a:lnTo>
                    <a:pt x="677" y="1345"/>
                  </a:lnTo>
                  <a:lnTo>
                    <a:pt x="677" y="40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1"/>
            <p:cNvSpPr/>
            <p:nvPr/>
          </p:nvSpPr>
          <p:spPr>
            <a:xfrm>
              <a:off x="3664350" y="82075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1"/>
                  </a:moveTo>
                  <a:lnTo>
                    <a:pt x="0" y="66"/>
                  </a:lnTo>
                  <a:lnTo>
                    <a:pt x="534" y="388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1"/>
            <p:cNvSpPr/>
            <p:nvPr/>
          </p:nvSpPr>
          <p:spPr>
            <a:xfrm>
              <a:off x="3664350" y="8191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1"/>
            <p:cNvSpPr/>
            <p:nvPr/>
          </p:nvSpPr>
          <p:spPr>
            <a:xfrm>
              <a:off x="3664350" y="817425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1"/>
            <p:cNvSpPr/>
            <p:nvPr/>
          </p:nvSpPr>
          <p:spPr>
            <a:xfrm>
              <a:off x="3664350" y="8224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1"/>
            <p:cNvSpPr/>
            <p:nvPr/>
          </p:nvSpPr>
          <p:spPr>
            <a:xfrm>
              <a:off x="3664350" y="815800"/>
              <a:ext cx="13350" cy="9700"/>
            </a:xfrm>
            <a:custGeom>
              <a:avLst/>
              <a:gdLst/>
              <a:ahLst/>
              <a:cxnLst/>
              <a:rect l="l" t="t" r="r" b="b"/>
              <a:pathLst>
                <a:path w="534" h="388" extrusionOk="0">
                  <a:moveTo>
                    <a:pt x="0" y="0"/>
                  </a:moveTo>
                  <a:lnTo>
                    <a:pt x="0" y="65"/>
                  </a:lnTo>
                  <a:lnTo>
                    <a:pt x="534" y="387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1"/>
            <p:cNvSpPr/>
            <p:nvPr/>
          </p:nvSpPr>
          <p:spPr>
            <a:xfrm>
              <a:off x="3664350" y="825725"/>
              <a:ext cx="13350" cy="9850"/>
            </a:xfrm>
            <a:custGeom>
              <a:avLst/>
              <a:gdLst/>
              <a:ahLst/>
              <a:cxnLst/>
              <a:rect l="l" t="t" r="r" b="b"/>
              <a:pathLst>
                <a:path w="534" h="394" extrusionOk="0">
                  <a:moveTo>
                    <a:pt x="0" y="1"/>
                  </a:moveTo>
                  <a:lnTo>
                    <a:pt x="0" y="74"/>
                  </a:lnTo>
                  <a:lnTo>
                    <a:pt x="534" y="393"/>
                  </a:lnTo>
                  <a:lnTo>
                    <a:pt x="534" y="3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1"/>
            <p:cNvSpPr/>
            <p:nvPr/>
          </p:nvSpPr>
          <p:spPr>
            <a:xfrm>
              <a:off x="3664350" y="824050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1"/>
                  </a:moveTo>
                  <a:lnTo>
                    <a:pt x="0" y="68"/>
                  </a:lnTo>
                  <a:lnTo>
                    <a:pt x="534" y="389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1"/>
            <p:cNvSpPr/>
            <p:nvPr/>
          </p:nvSpPr>
          <p:spPr>
            <a:xfrm>
              <a:off x="3664350" y="8075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1"/>
            <p:cNvSpPr/>
            <p:nvPr/>
          </p:nvSpPr>
          <p:spPr>
            <a:xfrm>
              <a:off x="3664350" y="809150"/>
              <a:ext cx="13350" cy="9700"/>
            </a:xfrm>
            <a:custGeom>
              <a:avLst/>
              <a:gdLst/>
              <a:ahLst/>
              <a:cxnLst/>
              <a:rect l="l" t="t" r="r" b="b"/>
              <a:pathLst>
                <a:path w="534" h="388" extrusionOk="0">
                  <a:moveTo>
                    <a:pt x="0" y="1"/>
                  </a:moveTo>
                  <a:lnTo>
                    <a:pt x="0" y="66"/>
                  </a:lnTo>
                  <a:lnTo>
                    <a:pt x="534" y="388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1"/>
            <p:cNvSpPr/>
            <p:nvPr/>
          </p:nvSpPr>
          <p:spPr>
            <a:xfrm>
              <a:off x="3664350" y="806075"/>
              <a:ext cx="13350" cy="9500"/>
            </a:xfrm>
            <a:custGeom>
              <a:avLst/>
              <a:gdLst/>
              <a:ahLst/>
              <a:cxnLst/>
              <a:rect l="l" t="t" r="r" b="b"/>
              <a:pathLst>
                <a:path w="534" h="380" extrusionOk="0">
                  <a:moveTo>
                    <a:pt x="0" y="1"/>
                  </a:moveTo>
                  <a:lnTo>
                    <a:pt x="0" y="57"/>
                  </a:lnTo>
                  <a:lnTo>
                    <a:pt x="534" y="379"/>
                  </a:lnTo>
                  <a:lnTo>
                    <a:pt x="534" y="3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1"/>
            <p:cNvSpPr/>
            <p:nvPr/>
          </p:nvSpPr>
          <p:spPr>
            <a:xfrm>
              <a:off x="3664350" y="810800"/>
              <a:ext cx="13350" cy="9725"/>
            </a:xfrm>
            <a:custGeom>
              <a:avLst/>
              <a:gdLst/>
              <a:ahLst/>
              <a:cxnLst/>
              <a:rect l="l" t="t" r="r" b="b"/>
              <a:pathLst>
                <a:path w="534" h="389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1"/>
            <p:cNvSpPr/>
            <p:nvPr/>
          </p:nvSpPr>
          <p:spPr>
            <a:xfrm>
              <a:off x="3664350" y="814125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0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1"/>
            <p:cNvSpPr/>
            <p:nvPr/>
          </p:nvSpPr>
          <p:spPr>
            <a:xfrm>
              <a:off x="3664350" y="812450"/>
              <a:ext cx="13350" cy="9750"/>
            </a:xfrm>
            <a:custGeom>
              <a:avLst/>
              <a:gdLst/>
              <a:ahLst/>
              <a:cxnLst/>
              <a:rect l="l" t="t" r="r" b="b"/>
              <a:pathLst>
                <a:path w="534" h="390" extrusionOk="0">
                  <a:moveTo>
                    <a:pt x="0" y="1"/>
                  </a:moveTo>
                  <a:lnTo>
                    <a:pt x="0" y="67"/>
                  </a:lnTo>
                  <a:lnTo>
                    <a:pt x="534" y="389"/>
                  </a:lnTo>
                  <a:lnTo>
                    <a:pt x="534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1"/>
            <p:cNvSpPr/>
            <p:nvPr/>
          </p:nvSpPr>
          <p:spPr>
            <a:xfrm>
              <a:off x="3653700" y="784425"/>
              <a:ext cx="1575" cy="46625"/>
            </a:xfrm>
            <a:custGeom>
              <a:avLst/>
              <a:gdLst/>
              <a:ahLst/>
              <a:cxnLst/>
              <a:rect l="l" t="t" r="r" b="b"/>
              <a:pathLst>
                <a:path w="63" h="1865" extrusionOk="0">
                  <a:moveTo>
                    <a:pt x="62" y="1"/>
                  </a:moveTo>
                  <a:lnTo>
                    <a:pt x="0" y="36"/>
                  </a:lnTo>
                  <a:lnTo>
                    <a:pt x="0" y="1864"/>
                  </a:lnTo>
                  <a:lnTo>
                    <a:pt x="62" y="1828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1"/>
            <p:cNvSpPr/>
            <p:nvPr/>
          </p:nvSpPr>
          <p:spPr>
            <a:xfrm>
              <a:off x="3652125" y="784425"/>
              <a:ext cx="1600" cy="46625"/>
            </a:xfrm>
            <a:custGeom>
              <a:avLst/>
              <a:gdLst/>
              <a:ahLst/>
              <a:cxnLst/>
              <a:rect l="l" t="t" r="r" b="b"/>
              <a:pathLst>
                <a:path w="64" h="1865" extrusionOk="0">
                  <a:moveTo>
                    <a:pt x="1" y="1"/>
                  </a:moveTo>
                  <a:lnTo>
                    <a:pt x="1" y="1828"/>
                  </a:lnTo>
                  <a:lnTo>
                    <a:pt x="63" y="1864"/>
                  </a:lnTo>
                  <a:lnTo>
                    <a:pt x="63" y="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1"/>
            <p:cNvSpPr/>
            <p:nvPr/>
          </p:nvSpPr>
          <p:spPr>
            <a:xfrm>
              <a:off x="3676675" y="784175"/>
              <a:ext cx="45925" cy="87625"/>
            </a:xfrm>
            <a:custGeom>
              <a:avLst/>
              <a:gdLst/>
              <a:ahLst/>
              <a:cxnLst/>
              <a:rect l="l" t="t" r="r" b="b"/>
              <a:pathLst>
                <a:path w="1837" h="3505" extrusionOk="0">
                  <a:moveTo>
                    <a:pt x="0" y="1"/>
                  </a:moveTo>
                  <a:lnTo>
                    <a:pt x="0" y="2432"/>
                  </a:lnTo>
                  <a:lnTo>
                    <a:pt x="1836" y="3504"/>
                  </a:lnTo>
                  <a:lnTo>
                    <a:pt x="1836" y="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1"/>
            <p:cNvSpPr/>
            <p:nvPr/>
          </p:nvSpPr>
          <p:spPr>
            <a:xfrm>
              <a:off x="3722575" y="802600"/>
              <a:ext cx="42175" cy="69200"/>
            </a:xfrm>
            <a:custGeom>
              <a:avLst/>
              <a:gdLst/>
              <a:ahLst/>
              <a:cxnLst/>
              <a:rect l="l" t="t" r="r" b="b"/>
              <a:pathLst>
                <a:path w="1687" h="2768" extrusionOk="0">
                  <a:moveTo>
                    <a:pt x="1687" y="0"/>
                  </a:moveTo>
                  <a:lnTo>
                    <a:pt x="0" y="986"/>
                  </a:lnTo>
                  <a:lnTo>
                    <a:pt x="0" y="2767"/>
                  </a:lnTo>
                  <a:lnTo>
                    <a:pt x="1687" y="1783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1"/>
            <p:cNvSpPr/>
            <p:nvPr/>
          </p:nvSpPr>
          <p:spPr>
            <a:xfrm>
              <a:off x="3682175" y="804625"/>
              <a:ext cx="22225" cy="3650"/>
            </a:xfrm>
            <a:custGeom>
              <a:avLst/>
              <a:gdLst/>
              <a:ahLst/>
              <a:cxnLst/>
              <a:rect l="l" t="t" r="r" b="b"/>
              <a:pathLst>
                <a:path w="889" h="146" extrusionOk="0">
                  <a:moveTo>
                    <a:pt x="798" y="1"/>
                  </a:moveTo>
                  <a:lnTo>
                    <a:pt x="1" y="108"/>
                  </a:lnTo>
                  <a:lnTo>
                    <a:pt x="65" y="146"/>
                  </a:lnTo>
                  <a:lnTo>
                    <a:pt x="888" y="37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1"/>
            <p:cNvSpPr/>
            <p:nvPr/>
          </p:nvSpPr>
          <p:spPr>
            <a:xfrm>
              <a:off x="3702075" y="775300"/>
              <a:ext cx="67100" cy="53425"/>
            </a:xfrm>
            <a:custGeom>
              <a:avLst/>
              <a:gdLst/>
              <a:ahLst/>
              <a:cxnLst/>
              <a:rect l="l" t="t" r="r" b="b"/>
              <a:pathLst>
                <a:path w="2684" h="2137" extrusionOk="0">
                  <a:moveTo>
                    <a:pt x="1948" y="0"/>
                  </a:moveTo>
                  <a:lnTo>
                    <a:pt x="1" y="1174"/>
                  </a:lnTo>
                  <a:lnTo>
                    <a:pt x="720" y="2136"/>
                  </a:lnTo>
                  <a:lnTo>
                    <a:pt x="2684" y="989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1"/>
            <p:cNvSpPr/>
            <p:nvPr/>
          </p:nvSpPr>
          <p:spPr>
            <a:xfrm>
              <a:off x="3682175" y="775300"/>
              <a:ext cx="68775" cy="32025"/>
            </a:xfrm>
            <a:custGeom>
              <a:avLst/>
              <a:gdLst/>
              <a:ahLst/>
              <a:cxnLst/>
              <a:rect l="l" t="t" r="r" b="b"/>
              <a:pathLst>
                <a:path w="2751" h="1281" extrusionOk="0">
                  <a:moveTo>
                    <a:pt x="2750" y="0"/>
                  </a:moveTo>
                  <a:lnTo>
                    <a:pt x="1986" y="102"/>
                  </a:lnTo>
                  <a:lnTo>
                    <a:pt x="1" y="1281"/>
                  </a:lnTo>
                  <a:lnTo>
                    <a:pt x="1" y="1281"/>
                  </a:lnTo>
                  <a:lnTo>
                    <a:pt x="797" y="1175"/>
                  </a:lnTo>
                  <a:lnTo>
                    <a:pt x="2750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1"/>
            <p:cNvSpPr/>
            <p:nvPr/>
          </p:nvSpPr>
          <p:spPr>
            <a:xfrm>
              <a:off x="3700625" y="804625"/>
              <a:ext cx="19475" cy="24100"/>
            </a:xfrm>
            <a:custGeom>
              <a:avLst/>
              <a:gdLst/>
              <a:ahLst/>
              <a:cxnLst/>
              <a:rect l="l" t="t" r="r" b="b"/>
              <a:pathLst>
                <a:path w="779" h="964" extrusionOk="0">
                  <a:moveTo>
                    <a:pt x="60" y="1"/>
                  </a:moveTo>
                  <a:lnTo>
                    <a:pt x="1" y="9"/>
                  </a:lnTo>
                  <a:lnTo>
                    <a:pt x="733" y="963"/>
                  </a:lnTo>
                  <a:lnTo>
                    <a:pt x="778" y="963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1"/>
            <p:cNvSpPr/>
            <p:nvPr/>
          </p:nvSpPr>
          <p:spPr>
            <a:xfrm>
              <a:off x="3753775" y="818150"/>
              <a:ext cx="7050" cy="21200"/>
            </a:xfrm>
            <a:custGeom>
              <a:avLst/>
              <a:gdLst/>
              <a:ahLst/>
              <a:cxnLst/>
              <a:rect l="l" t="t" r="r" b="b"/>
              <a:pathLst>
                <a:path w="282" h="848" extrusionOk="0">
                  <a:moveTo>
                    <a:pt x="282" y="0"/>
                  </a:moveTo>
                  <a:lnTo>
                    <a:pt x="1" y="164"/>
                  </a:lnTo>
                  <a:lnTo>
                    <a:pt x="1" y="847"/>
                  </a:lnTo>
                  <a:lnTo>
                    <a:pt x="282" y="68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1"/>
            <p:cNvSpPr/>
            <p:nvPr/>
          </p:nvSpPr>
          <p:spPr>
            <a:xfrm>
              <a:off x="3754750" y="819850"/>
              <a:ext cx="5150" cy="17800"/>
            </a:xfrm>
            <a:custGeom>
              <a:avLst/>
              <a:gdLst/>
              <a:ahLst/>
              <a:cxnLst/>
              <a:rect l="l" t="t" r="r" b="b"/>
              <a:pathLst>
                <a:path w="206" h="712" extrusionOk="0">
                  <a:moveTo>
                    <a:pt x="205" y="1"/>
                  </a:moveTo>
                  <a:lnTo>
                    <a:pt x="123" y="47"/>
                  </a:lnTo>
                  <a:lnTo>
                    <a:pt x="94" y="64"/>
                  </a:lnTo>
                  <a:lnTo>
                    <a:pt x="59" y="85"/>
                  </a:lnTo>
                  <a:lnTo>
                    <a:pt x="44" y="93"/>
                  </a:lnTo>
                  <a:lnTo>
                    <a:pt x="1" y="118"/>
                  </a:lnTo>
                  <a:lnTo>
                    <a:pt x="1" y="144"/>
                  </a:lnTo>
                  <a:lnTo>
                    <a:pt x="1" y="540"/>
                  </a:lnTo>
                  <a:lnTo>
                    <a:pt x="1" y="555"/>
                  </a:lnTo>
                  <a:lnTo>
                    <a:pt x="1" y="569"/>
                  </a:lnTo>
                  <a:lnTo>
                    <a:pt x="1" y="711"/>
                  </a:lnTo>
                  <a:lnTo>
                    <a:pt x="123" y="640"/>
                  </a:lnTo>
                  <a:lnTo>
                    <a:pt x="134" y="633"/>
                  </a:lnTo>
                  <a:lnTo>
                    <a:pt x="147" y="624"/>
                  </a:lnTo>
                  <a:lnTo>
                    <a:pt x="182" y="604"/>
                  </a:lnTo>
                  <a:lnTo>
                    <a:pt x="205" y="591"/>
                  </a:lnTo>
                  <a:lnTo>
                    <a:pt x="205" y="540"/>
                  </a:lnTo>
                  <a:lnTo>
                    <a:pt x="205" y="523"/>
                  </a:lnTo>
                  <a:lnTo>
                    <a:pt x="205" y="128"/>
                  </a:lnTo>
                  <a:lnTo>
                    <a:pt x="205" y="95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1"/>
            <p:cNvSpPr/>
            <p:nvPr/>
          </p:nvSpPr>
          <p:spPr>
            <a:xfrm>
              <a:off x="3755225" y="822350"/>
              <a:ext cx="4675" cy="2900"/>
            </a:xfrm>
            <a:custGeom>
              <a:avLst/>
              <a:gdLst/>
              <a:ahLst/>
              <a:cxnLst/>
              <a:rect l="l" t="t" r="r" b="b"/>
              <a:pathLst>
                <a:path w="187" h="116" extrusionOk="0">
                  <a:moveTo>
                    <a:pt x="12" y="1"/>
                  </a:moveTo>
                  <a:lnTo>
                    <a:pt x="1" y="8"/>
                  </a:lnTo>
                  <a:lnTo>
                    <a:pt x="186" y="115"/>
                  </a:lnTo>
                  <a:lnTo>
                    <a:pt x="186" y="10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1"/>
            <p:cNvSpPr/>
            <p:nvPr/>
          </p:nvSpPr>
          <p:spPr>
            <a:xfrm>
              <a:off x="3755525" y="822025"/>
              <a:ext cx="4375" cy="2900"/>
            </a:xfrm>
            <a:custGeom>
              <a:avLst/>
              <a:gdLst/>
              <a:ahLst/>
              <a:cxnLst/>
              <a:rect l="l" t="t" r="r" b="b"/>
              <a:pathLst>
                <a:path w="175" h="116" extrusionOk="0">
                  <a:moveTo>
                    <a:pt x="22" y="1"/>
                  </a:moveTo>
                  <a:lnTo>
                    <a:pt x="13" y="6"/>
                  </a:lnTo>
                  <a:lnTo>
                    <a:pt x="0" y="14"/>
                  </a:lnTo>
                  <a:lnTo>
                    <a:pt x="174" y="115"/>
                  </a:lnTo>
                  <a:lnTo>
                    <a:pt x="174" y="8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3754750" y="822525"/>
              <a:ext cx="5150" cy="5375"/>
            </a:xfrm>
            <a:custGeom>
              <a:avLst/>
              <a:gdLst/>
              <a:ahLst/>
              <a:cxnLst/>
              <a:rect l="l" t="t" r="r" b="b"/>
              <a:pathLst>
                <a:path w="206" h="215" extrusionOk="0">
                  <a:moveTo>
                    <a:pt x="20" y="1"/>
                  </a:moveTo>
                  <a:lnTo>
                    <a:pt x="1" y="11"/>
                  </a:lnTo>
                  <a:lnTo>
                    <a:pt x="1" y="37"/>
                  </a:lnTo>
                  <a:lnTo>
                    <a:pt x="1" y="95"/>
                  </a:lnTo>
                  <a:lnTo>
                    <a:pt x="205" y="214"/>
                  </a:lnTo>
                  <a:lnTo>
                    <a:pt x="205" y="108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3754750" y="824900"/>
              <a:ext cx="5150" cy="4150"/>
            </a:xfrm>
            <a:custGeom>
              <a:avLst/>
              <a:gdLst/>
              <a:ahLst/>
              <a:cxnLst/>
              <a:rect l="l" t="t" r="r" b="b"/>
              <a:pathLst>
                <a:path w="206" h="166" extrusionOk="0">
                  <a:moveTo>
                    <a:pt x="1" y="0"/>
                  </a:moveTo>
                  <a:lnTo>
                    <a:pt x="1" y="47"/>
                  </a:lnTo>
                  <a:lnTo>
                    <a:pt x="205" y="165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3756975" y="819850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116" y="1"/>
                  </a:moveTo>
                  <a:lnTo>
                    <a:pt x="34" y="47"/>
                  </a:lnTo>
                  <a:lnTo>
                    <a:pt x="5" y="64"/>
                  </a:lnTo>
                  <a:lnTo>
                    <a:pt x="0" y="67"/>
                  </a:lnTo>
                  <a:lnTo>
                    <a:pt x="116" y="134"/>
                  </a:lnTo>
                  <a:lnTo>
                    <a:pt x="116" y="128"/>
                  </a:lnTo>
                  <a:lnTo>
                    <a:pt x="116" y="95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1"/>
            <p:cNvSpPr/>
            <p:nvPr/>
          </p:nvSpPr>
          <p:spPr>
            <a:xfrm>
              <a:off x="3756075" y="821525"/>
              <a:ext cx="3825" cy="2750"/>
            </a:xfrm>
            <a:custGeom>
              <a:avLst/>
              <a:gdLst/>
              <a:ahLst/>
              <a:cxnLst/>
              <a:rect l="l" t="t" r="r" b="b"/>
              <a:pathLst>
                <a:path w="153" h="110" extrusionOk="0">
                  <a:moveTo>
                    <a:pt x="36" y="0"/>
                  </a:moveTo>
                  <a:lnTo>
                    <a:pt x="6" y="18"/>
                  </a:lnTo>
                  <a:lnTo>
                    <a:pt x="0" y="21"/>
                  </a:lnTo>
                  <a:lnTo>
                    <a:pt x="152" y="109"/>
                  </a:lnTo>
                  <a:lnTo>
                    <a:pt x="152" y="6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1"/>
            <p:cNvSpPr/>
            <p:nvPr/>
          </p:nvSpPr>
          <p:spPr>
            <a:xfrm>
              <a:off x="3754750" y="834125"/>
              <a:ext cx="3000" cy="3525"/>
            </a:xfrm>
            <a:custGeom>
              <a:avLst/>
              <a:gdLst/>
              <a:ahLst/>
              <a:cxnLst/>
              <a:rect l="l" t="t" r="r" b="b"/>
              <a:pathLst>
                <a:path w="120" h="141" extrusionOk="0">
                  <a:moveTo>
                    <a:pt x="1" y="1"/>
                  </a:moveTo>
                  <a:lnTo>
                    <a:pt x="1" y="140"/>
                  </a:lnTo>
                  <a:lnTo>
                    <a:pt x="120" y="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1"/>
            <p:cNvSpPr/>
            <p:nvPr/>
          </p:nvSpPr>
          <p:spPr>
            <a:xfrm>
              <a:off x="3754750" y="830625"/>
              <a:ext cx="5150" cy="3850"/>
            </a:xfrm>
            <a:custGeom>
              <a:avLst/>
              <a:gdLst/>
              <a:ahLst/>
              <a:cxnLst/>
              <a:rect l="l" t="t" r="r" b="b"/>
              <a:pathLst>
                <a:path w="206" h="154" extrusionOk="0">
                  <a:moveTo>
                    <a:pt x="1" y="0"/>
                  </a:moveTo>
                  <a:lnTo>
                    <a:pt x="1" y="35"/>
                  </a:lnTo>
                  <a:lnTo>
                    <a:pt x="205" y="154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1"/>
            <p:cNvSpPr/>
            <p:nvPr/>
          </p:nvSpPr>
          <p:spPr>
            <a:xfrm>
              <a:off x="3754750" y="831500"/>
              <a:ext cx="5150" cy="4400"/>
            </a:xfrm>
            <a:custGeom>
              <a:avLst/>
              <a:gdLst/>
              <a:ahLst/>
              <a:cxnLst/>
              <a:rect l="l" t="t" r="r" b="b"/>
              <a:pathLst>
                <a:path w="206" h="176" extrusionOk="0">
                  <a:moveTo>
                    <a:pt x="1" y="0"/>
                  </a:moveTo>
                  <a:lnTo>
                    <a:pt x="1" y="74"/>
                  </a:lnTo>
                  <a:lnTo>
                    <a:pt x="1" y="89"/>
                  </a:lnTo>
                  <a:lnTo>
                    <a:pt x="1" y="103"/>
                  </a:lnTo>
                  <a:lnTo>
                    <a:pt x="1" y="106"/>
                  </a:lnTo>
                  <a:lnTo>
                    <a:pt x="120" y="176"/>
                  </a:lnTo>
                  <a:lnTo>
                    <a:pt x="123" y="174"/>
                  </a:lnTo>
                  <a:lnTo>
                    <a:pt x="134" y="167"/>
                  </a:lnTo>
                  <a:lnTo>
                    <a:pt x="147" y="158"/>
                  </a:lnTo>
                  <a:lnTo>
                    <a:pt x="182" y="138"/>
                  </a:lnTo>
                  <a:lnTo>
                    <a:pt x="205" y="125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1"/>
            <p:cNvSpPr/>
            <p:nvPr/>
          </p:nvSpPr>
          <p:spPr>
            <a:xfrm>
              <a:off x="3754750" y="829675"/>
              <a:ext cx="5150" cy="3950"/>
            </a:xfrm>
            <a:custGeom>
              <a:avLst/>
              <a:gdLst/>
              <a:ahLst/>
              <a:cxnLst/>
              <a:rect l="l" t="t" r="r" b="b"/>
              <a:pathLst>
                <a:path w="206" h="158" extrusionOk="0">
                  <a:moveTo>
                    <a:pt x="1" y="1"/>
                  </a:moveTo>
                  <a:lnTo>
                    <a:pt x="1" y="38"/>
                  </a:lnTo>
                  <a:lnTo>
                    <a:pt x="205" y="157"/>
                  </a:lnTo>
                  <a:lnTo>
                    <a:pt x="205" y="147"/>
                  </a:lnTo>
                  <a:lnTo>
                    <a:pt x="205" y="130"/>
                  </a:lnTo>
                  <a:lnTo>
                    <a:pt x="205" y="1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1"/>
            <p:cNvSpPr/>
            <p:nvPr/>
          </p:nvSpPr>
          <p:spPr>
            <a:xfrm>
              <a:off x="3754750" y="826050"/>
              <a:ext cx="5150" cy="3575"/>
            </a:xfrm>
            <a:custGeom>
              <a:avLst/>
              <a:gdLst/>
              <a:ahLst/>
              <a:cxnLst/>
              <a:rect l="l" t="t" r="r" b="b"/>
              <a:pathLst>
                <a:path w="206" h="143" extrusionOk="0">
                  <a:moveTo>
                    <a:pt x="1" y="1"/>
                  </a:moveTo>
                  <a:lnTo>
                    <a:pt x="1" y="24"/>
                  </a:lnTo>
                  <a:lnTo>
                    <a:pt x="205" y="143"/>
                  </a:lnTo>
                  <a:lnTo>
                    <a:pt x="205" y="1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1"/>
            <p:cNvSpPr/>
            <p:nvPr/>
          </p:nvSpPr>
          <p:spPr>
            <a:xfrm>
              <a:off x="3754750" y="827075"/>
              <a:ext cx="5150" cy="5600"/>
            </a:xfrm>
            <a:custGeom>
              <a:avLst/>
              <a:gdLst/>
              <a:ahLst/>
              <a:cxnLst/>
              <a:rect l="l" t="t" r="r" b="b"/>
              <a:pathLst>
                <a:path w="206" h="224" extrusionOk="0">
                  <a:moveTo>
                    <a:pt x="1" y="0"/>
                  </a:moveTo>
                  <a:lnTo>
                    <a:pt x="1" y="105"/>
                  </a:lnTo>
                  <a:lnTo>
                    <a:pt x="205" y="223"/>
                  </a:lnTo>
                  <a:lnTo>
                    <a:pt x="205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1"/>
            <p:cNvSpPr/>
            <p:nvPr/>
          </p:nvSpPr>
          <p:spPr>
            <a:xfrm>
              <a:off x="3754750" y="826625"/>
              <a:ext cx="5150" cy="3450"/>
            </a:xfrm>
            <a:custGeom>
              <a:avLst/>
              <a:gdLst/>
              <a:ahLst/>
              <a:cxnLst/>
              <a:rect l="l" t="t" r="r" b="b"/>
              <a:pathLst>
                <a:path w="206" h="138" extrusionOk="0">
                  <a:moveTo>
                    <a:pt x="1" y="1"/>
                  </a:moveTo>
                  <a:lnTo>
                    <a:pt x="1" y="18"/>
                  </a:lnTo>
                  <a:lnTo>
                    <a:pt x="205" y="137"/>
                  </a:lnTo>
                  <a:lnTo>
                    <a:pt x="205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1"/>
            <p:cNvSpPr/>
            <p:nvPr/>
          </p:nvSpPr>
          <p:spPr>
            <a:xfrm>
              <a:off x="3753775" y="818150"/>
              <a:ext cx="7050" cy="4675"/>
            </a:xfrm>
            <a:custGeom>
              <a:avLst/>
              <a:gdLst/>
              <a:ahLst/>
              <a:cxnLst/>
              <a:rect l="l" t="t" r="r" b="b"/>
              <a:pathLst>
                <a:path w="282" h="187" extrusionOk="0">
                  <a:moveTo>
                    <a:pt x="282" y="0"/>
                  </a:moveTo>
                  <a:lnTo>
                    <a:pt x="1" y="164"/>
                  </a:lnTo>
                  <a:lnTo>
                    <a:pt x="40" y="186"/>
                  </a:lnTo>
                  <a:lnTo>
                    <a:pt x="244" y="69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1"/>
            <p:cNvSpPr/>
            <p:nvPr/>
          </p:nvSpPr>
          <p:spPr>
            <a:xfrm>
              <a:off x="3753775" y="834600"/>
              <a:ext cx="7050" cy="4750"/>
            </a:xfrm>
            <a:custGeom>
              <a:avLst/>
              <a:gdLst/>
              <a:ahLst/>
              <a:cxnLst/>
              <a:rect l="l" t="t" r="r" b="b"/>
              <a:pathLst>
                <a:path w="282" h="190" extrusionOk="0">
                  <a:moveTo>
                    <a:pt x="244" y="1"/>
                  </a:moveTo>
                  <a:lnTo>
                    <a:pt x="40" y="121"/>
                  </a:lnTo>
                  <a:lnTo>
                    <a:pt x="1" y="189"/>
                  </a:lnTo>
                  <a:lnTo>
                    <a:pt x="282" y="2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1"/>
            <p:cNvSpPr/>
            <p:nvPr/>
          </p:nvSpPr>
          <p:spPr>
            <a:xfrm>
              <a:off x="3754750" y="834400"/>
              <a:ext cx="5150" cy="3250"/>
            </a:xfrm>
            <a:custGeom>
              <a:avLst/>
              <a:gdLst/>
              <a:ahLst/>
              <a:cxnLst/>
              <a:rect l="l" t="t" r="r" b="b"/>
              <a:pathLst>
                <a:path w="206" h="130" extrusionOk="0">
                  <a:moveTo>
                    <a:pt x="194" y="0"/>
                  </a:moveTo>
                  <a:lnTo>
                    <a:pt x="1" y="113"/>
                  </a:lnTo>
                  <a:lnTo>
                    <a:pt x="1" y="129"/>
                  </a:lnTo>
                  <a:lnTo>
                    <a:pt x="205" y="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1"/>
            <p:cNvSpPr/>
            <p:nvPr/>
          </p:nvSpPr>
          <p:spPr>
            <a:xfrm>
              <a:off x="3759575" y="819850"/>
              <a:ext cx="325" cy="14775"/>
            </a:xfrm>
            <a:custGeom>
              <a:avLst/>
              <a:gdLst/>
              <a:ahLst/>
              <a:cxnLst/>
              <a:rect l="l" t="t" r="r" b="b"/>
              <a:pathLst>
                <a:path w="13" h="591" extrusionOk="0">
                  <a:moveTo>
                    <a:pt x="12" y="1"/>
                  </a:moveTo>
                  <a:lnTo>
                    <a:pt x="1" y="6"/>
                  </a:lnTo>
                  <a:lnTo>
                    <a:pt x="1" y="582"/>
                  </a:lnTo>
                  <a:lnTo>
                    <a:pt x="12" y="59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1"/>
            <p:cNvSpPr/>
            <p:nvPr/>
          </p:nvSpPr>
          <p:spPr>
            <a:xfrm>
              <a:off x="3753425" y="822000"/>
              <a:ext cx="375" cy="17350"/>
            </a:xfrm>
            <a:custGeom>
              <a:avLst/>
              <a:gdLst/>
              <a:ahLst/>
              <a:cxnLst/>
              <a:rect l="l" t="t" r="r" b="b"/>
              <a:pathLst>
                <a:path w="15" h="694" extrusionOk="0">
                  <a:moveTo>
                    <a:pt x="0" y="0"/>
                  </a:moveTo>
                  <a:lnTo>
                    <a:pt x="0" y="685"/>
                  </a:lnTo>
                  <a:lnTo>
                    <a:pt x="15" y="693"/>
                  </a:lnTo>
                  <a:lnTo>
                    <a:pt x="15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1"/>
            <p:cNvSpPr/>
            <p:nvPr/>
          </p:nvSpPr>
          <p:spPr>
            <a:xfrm>
              <a:off x="3753425" y="817900"/>
              <a:ext cx="7400" cy="4375"/>
            </a:xfrm>
            <a:custGeom>
              <a:avLst/>
              <a:gdLst/>
              <a:ahLst/>
              <a:cxnLst/>
              <a:rect l="l" t="t" r="r" b="b"/>
              <a:pathLst>
                <a:path w="296" h="175" extrusionOk="0">
                  <a:moveTo>
                    <a:pt x="281" y="0"/>
                  </a:moveTo>
                  <a:lnTo>
                    <a:pt x="0" y="164"/>
                  </a:lnTo>
                  <a:lnTo>
                    <a:pt x="15" y="174"/>
                  </a:lnTo>
                  <a:lnTo>
                    <a:pt x="296" y="1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1"/>
            <p:cNvSpPr/>
            <p:nvPr/>
          </p:nvSpPr>
          <p:spPr>
            <a:xfrm>
              <a:off x="3728375" y="832900"/>
              <a:ext cx="7050" cy="21200"/>
            </a:xfrm>
            <a:custGeom>
              <a:avLst/>
              <a:gdLst/>
              <a:ahLst/>
              <a:cxnLst/>
              <a:rect l="l" t="t" r="r" b="b"/>
              <a:pathLst>
                <a:path w="282" h="848" extrusionOk="0">
                  <a:moveTo>
                    <a:pt x="281" y="1"/>
                  </a:moveTo>
                  <a:lnTo>
                    <a:pt x="0" y="164"/>
                  </a:lnTo>
                  <a:lnTo>
                    <a:pt x="0" y="847"/>
                  </a:lnTo>
                  <a:lnTo>
                    <a:pt x="281" y="68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1"/>
            <p:cNvSpPr/>
            <p:nvPr/>
          </p:nvSpPr>
          <p:spPr>
            <a:xfrm>
              <a:off x="3729350" y="834600"/>
              <a:ext cx="5125" cy="17800"/>
            </a:xfrm>
            <a:custGeom>
              <a:avLst/>
              <a:gdLst/>
              <a:ahLst/>
              <a:cxnLst/>
              <a:rect l="l" t="t" r="r" b="b"/>
              <a:pathLst>
                <a:path w="205" h="712" extrusionOk="0">
                  <a:moveTo>
                    <a:pt x="205" y="1"/>
                  </a:moveTo>
                  <a:lnTo>
                    <a:pt x="122" y="47"/>
                  </a:lnTo>
                  <a:lnTo>
                    <a:pt x="93" y="65"/>
                  </a:lnTo>
                  <a:lnTo>
                    <a:pt x="58" y="85"/>
                  </a:lnTo>
                  <a:lnTo>
                    <a:pt x="44" y="94"/>
                  </a:lnTo>
                  <a:lnTo>
                    <a:pt x="0" y="118"/>
                  </a:lnTo>
                  <a:lnTo>
                    <a:pt x="0" y="144"/>
                  </a:lnTo>
                  <a:lnTo>
                    <a:pt x="0" y="540"/>
                  </a:lnTo>
                  <a:lnTo>
                    <a:pt x="0" y="555"/>
                  </a:lnTo>
                  <a:lnTo>
                    <a:pt x="0" y="569"/>
                  </a:lnTo>
                  <a:lnTo>
                    <a:pt x="0" y="711"/>
                  </a:lnTo>
                  <a:lnTo>
                    <a:pt x="122" y="639"/>
                  </a:lnTo>
                  <a:lnTo>
                    <a:pt x="134" y="633"/>
                  </a:lnTo>
                  <a:lnTo>
                    <a:pt x="147" y="624"/>
                  </a:lnTo>
                  <a:lnTo>
                    <a:pt x="182" y="604"/>
                  </a:lnTo>
                  <a:lnTo>
                    <a:pt x="205" y="591"/>
                  </a:lnTo>
                  <a:lnTo>
                    <a:pt x="205" y="540"/>
                  </a:lnTo>
                  <a:lnTo>
                    <a:pt x="205" y="523"/>
                  </a:lnTo>
                  <a:lnTo>
                    <a:pt x="205" y="128"/>
                  </a:lnTo>
                  <a:lnTo>
                    <a:pt x="205" y="95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1"/>
            <p:cNvSpPr/>
            <p:nvPr/>
          </p:nvSpPr>
          <p:spPr>
            <a:xfrm>
              <a:off x="3729825" y="837100"/>
              <a:ext cx="4650" cy="2900"/>
            </a:xfrm>
            <a:custGeom>
              <a:avLst/>
              <a:gdLst/>
              <a:ahLst/>
              <a:cxnLst/>
              <a:rect l="l" t="t" r="r" b="b"/>
              <a:pathLst>
                <a:path w="186" h="116" extrusionOk="0">
                  <a:moveTo>
                    <a:pt x="12" y="1"/>
                  </a:moveTo>
                  <a:lnTo>
                    <a:pt x="0" y="8"/>
                  </a:lnTo>
                  <a:lnTo>
                    <a:pt x="186" y="115"/>
                  </a:lnTo>
                  <a:lnTo>
                    <a:pt x="186" y="10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1"/>
            <p:cNvSpPr/>
            <p:nvPr/>
          </p:nvSpPr>
          <p:spPr>
            <a:xfrm>
              <a:off x="3730100" y="836775"/>
              <a:ext cx="4375" cy="2900"/>
            </a:xfrm>
            <a:custGeom>
              <a:avLst/>
              <a:gdLst/>
              <a:ahLst/>
              <a:cxnLst/>
              <a:rect l="l" t="t" r="r" b="b"/>
              <a:pathLst>
                <a:path w="175" h="116" extrusionOk="0">
                  <a:moveTo>
                    <a:pt x="23" y="1"/>
                  </a:moveTo>
                  <a:lnTo>
                    <a:pt x="14" y="7"/>
                  </a:lnTo>
                  <a:lnTo>
                    <a:pt x="1" y="14"/>
                  </a:lnTo>
                  <a:lnTo>
                    <a:pt x="175" y="115"/>
                  </a:lnTo>
                  <a:lnTo>
                    <a:pt x="175" y="89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1"/>
            <p:cNvSpPr/>
            <p:nvPr/>
          </p:nvSpPr>
          <p:spPr>
            <a:xfrm>
              <a:off x="3729350" y="837300"/>
              <a:ext cx="5125" cy="5350"/>
            </a:xfrm>
            <a:custGeom>
              <a:avLst/>
              <a:gdLst/>
              <a:ahLst/>
              <a:cxnLst/>
              <a:rect l="l" t="t" r="r" b="b"/>
              <a:pathLst>
                <a:path w="205" h="214" extrusionOk="0">
                  <a:moveTo>
                    <a:pt x="19" y="0"/>
                  </a:moveTo>
                  <a:lnTo>
                    <a:pt x="0" y="10"/>
                  </a:lnTo>
                  <a:lnTo>
                    <a:pt x="0" y="36"/>
                  </a:lnTo>
                  <a:lnTo>
                    <a:pt x="0" y="94"/>
                  </a:lnTo>
                  <a:lnTo>
                    <a:pt x="205" y="213"/>
                  </a:lnTo>
                  <a:lnTo>
                    <a:pt x="205" y="10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1"/>
            <p:cNvSpPr/>
            <p:nvPr/>
          </p:nvSpPr>
          <p:spPr>
            <a:xfrm>
              <a:off x="3729350" y="839650"/>
              <a:ext cx="5125" cy="4150"/>
            </a:xfrm>
            <a:custGeom>
              <a:avLst/>
              <a:gdLst/>
              <a:ahLst/>
              <a:cxnLst/>
              <a:rect l="l" t="t" r="r" b="b"/>
              <a:pathLst>
                <a:path w="205" h="166" extrusionOk="0">
                  <a:moveTo>
                    <a:pt x="0" y="0"/>
                  </a:moveTo>
                  <a:lnTo>
                    <a:pt x="0" y="47"/>
                  </a:lnTo>
                  <a:lnTo>
                    <a:pt x="205" y="166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1"/>
            <p:cNvSpPr/>
            <p:nvPr/>
          </p:nvSpPr>
          <p:spPr>
            <a:xfrm>
              <a:off x="3731550" y="834600"/>
              <a:ext cx="2925" cy="3375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117" y="1"/>
                  </a:moveTo>
                  <a:lnTo>
                    <a:pt x="34" y="47"/>
                  </a:lnTo>
                  <a:lnTo>
                    <a:pt x="5" y="65"/>
                  </a:lnTo>
                  <a:lnTo>
                    <a:pt x="1" y="67"/>
                  </a:lnTo>
                  <a:lnTo>
                    <a:pt x="117" y="134"/>
                  </a:lnTo>
                  <a:lnTo>
                    <a:pt x="117" y="128"/>
                  </a:lnTo>
                  <a:lnTo>
                    <a:pt x="117" y="95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1"/>
            <p:cNvSpPr/>
            <p:nvPr/>
          </p:nvSpPr>
          <p:spPr>
            <a:xfrm>
              <a:off x="3730650" y="836275"/>
              <a:ext cx="3825" cy="2750"/>
            </a:xfrm>
            <a:custGeom>
              <a:avLst/>
              <a:gdLst/>
              <a:ahLst/>
              <a:cxnLst/>
              <a:rect l="l" t="t" r="r" b="b"/>
              <a:pathLst>
                <a:path w="153" h="110" extrusionOk="0">
                  <a:moveTo>
                    <a:pt x="37" y="0"/>
                  </a:moveTo>
                  <a:lnTo>
                    <a:pt x="6" y="18"/>
                  </a:lnTo>
                  <a:lnTo>
                    <a:pt x="1" y="21"/>
                  </a:lnTo>
                  <a:lnTo>
                    <a:pt x="153" y="109"/>
                  </a:lnTo>
                  <a:lnTo>
                    <a:pt x="153" y="67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1"/>
            <p:cNvSpPr/>
            <p:nvPr/>
          </p:nvSpPr>
          <p:spPr>
            <a:xfrm>
              <a:off x="3729350" y="848900"/>
              <a:ext cx="3000" cy="3500"/>
            </a:xfrm>
            <a:custGeom>
              <a:avLst/>
              <a:gdLst/>
              <a:ahLst/>
              <a:cxnLst/>
              <a:rect l="l" t="t" r="r" b="b"/>
              <a:pathLst>
                <a:path w="120" h="140" extrusionOk="0">
                  <a:moveTo>
                    <a:pt x="0" y="0"/>
                  </a:moveTo>
                  <a:lnTo>
                    <a:pt x="0" y="139"/>
                  </a:lnTo>
                  <a:lnTo>
                    <a:pt x="119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1"/>
            <p:cNvSpPr/>
            <p:nvPr/>
          </p:nvSpPr>
          <p:spPr>
            <a:xfrm>
              <a:off x="3729350" y="845375"/>
              <a:ext cx="5125" cy="3875"/>
            </a:xfrm>
            <a:custGeom>
              <a:avLst/>
              <a:gdLst/>
              <a:ahLst/>
              <a:cxnLst/>
              <a:rect l="l" t="t" r="r" b="b"/>
              <a:pathLst>
                <a:path w="205" h="155" extrusionOk="0">
                  <a:moveTo>
                    <a:pt x="0" y="0"/>
                  </a:moveTo>
                  <a:lnTo>
                    <a:pt x="0" y="35"/>
                  </a:lnTo>
                  <a:lnTo>
                    <a:pt x="205" y="154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1"/>
            <p:cNvSpPr/>
            <p:nvPr/>
          </p:nvSpPr>
          <p:spPr>
            <a:xfrm>
              <a:off x="3729350" y="846250"/>
              <a:ext cx="5125" cy="4400"/>
            </a:xfrm>
            <a:custGeom>
              <a:avLst/>
              <a:gdLst/>
              <a:ahLst/>
              <a:cxnLst/>
              <a:rect l="l" t="t" r="r" b="b"/>
              <a:pathLst>
                <a:path w="205" h="176" extrusionOk="0">
                  <a:moveTo>
                    <a:pt x="0" y="0"/>
                  </a:moveTo>
                  <a:lnTo>
                    <a:pt x="0" y="74"/>
                  </a:lnTo>
                  <a:lnTo>
                    <a:pt x="0" y="89"/>
                  </a:lnTo>
                  <a:lnTo>
                    <a:pt x="0" y="103"/>
                  </a:lnTo>
                  <a:lnTo>
                    <a:pt x="0" y="106"/>
                  </a:lnTo>
                  <a:lnTo>
                    <a:pt x="119" y="176"/>
                  </a:lnTo>
                  <a:lnTo>
                    <a:pt x="122" y="173"/>
                  </a:lnTo>
                  <a:lnTo>
                    <a:pt x="134" y="167"/>
                  </a:lnTo>
                  <a:lnTo>
                    <a:pt x="147" y="158"/>
                  </a:lnTo>
                  <a:lnTo>
                    <a:pt x="182" y="138"/>
                  </a:lnTo>
                  <a:lnTo>
                    <a:pt x="205" y="125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1"/>
            <p:cNvSpPr/>
            <p:nvPr/>
          </p:nvSpPr>
          <p:spPr>
            <a:xfrm>
              <a:off x="3729350" y="844425"/>
              <a:ext cx="5125" cy="3950"/>
            </a:xfrm>
            <a:custGeom>
              <a:avLst/>
              <a:gdLst/>
              <a:ahLst/>
              <a:cxnLst/>
              <a:rect l="l" t="t" r="r" b="b"/>
              <a:pathLst>
                <a:path w="205" h="158" extrusionOk="0">
                  <a:moveTo>
                    <a:pt x="0" y="1"/>
                  </a:moveTo>
                  <a:lnTo>
                    <a:pt x="0" y="38"/>
                  </a:lnTo>
                  <a:lnTo>
                    <a:pt x="205" y="157"/>
                  </a:lnTo>
                  <a:lnTo>
                    <a:pt x="205" y="147"/>
                  </a:lnTo>
                  <a:lnTo>
                    <a:pt x="205" y="130"/>
                  </a:lnTo>
                  <a:lnTo>
                    <a:pt x="205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1"/>
            <p:cNvSpPr/>
            <p:nvPr/>
          </p:nvSpPr>
          <p:spPr>
            <a:xfrm>
              <a:off x="3729350" y="840800"/>
              <a:ext cx="5125" cy="3575"/>
            </a:xfrm>
            <a:custGeom>
              <a:avLst/>
              <a:gdLst/>
              <a:ahLst/>
              <a:cxnLst/>
              <a:rect l="l" t="t" r="r" b="b"/>
              <a:pathLst>
                <a:path w="205" h="143" extrusionOk="0">
                  <a:moveTo>
                    <a:pt x="0" y="1"/>
                  </a:moveTo>
                  <a:lnTo>
                    <a:pt x="0" y="24"/>
                  </a:lnTo>
                  <a:lnTo>
                    <a:pt x="205" y="143"/>
                  </a:lnTo>
                  <a:lnTo>
                    <a:pt x="205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1"/>
            <p:cNvSpPr/>
            <p:nvPr/>
          </p:nvSpPr>
          <p:spPr>
            <a:xfrm>
              <a:off x="3729350" y="841825"/>
              <a:ext cx="5125" cy="5575"/>
            </a:xfrm>
            <a:custGeom>
              <a:avLst/>
              <a:gdLst/>
              <a:ahLst/>
              <a:cxnLst/>
              <a:rect l="l" t="t" r="r" b="b"/>
              <a:pathLst>
                <a:path w="205" h="223" extrusionOk="0">
                  <a:moveTo>
                    <a:pt x="0" y="0"/>
                  </a:moveTo>
                  <a:lnTo>
                    <a:pt x="0" y="105"/>
                  </a:lnTo>
                  <a:lnTo>
                    <a:pt x="205" y="222"/>
                  </a:lnTo>
                  <a:lnTo>
                    <a:pt x="20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1"/>
            <p:cNvSpPr/>
            <p:nvPr/>
          </p:nvSpPr>
          <p:spPr>
            <a:xfrm>
              <a:off x="3729350" y="841375"/>
              <a:ext cx="5125" cy="3450"/>
            </a:xfrm>
            <a:custGeom>
              <a:avLst/>
              <a:gdLst/>
              <a:ahLst/>
              <a:cxnLst/>
              <a:rect l="l" t="t" r="r" b="b"/>
              <a:pathLst>
                <a:path w="205" h="138" extrusionOk="0">
                  <a:moveTo>
                    <a:pt x="0" y="1"/>
                  </a:moveTo>
                  <a:lnTo>
                    <a:pt x="0" y="18"/>
                  </a:lnTo>
                  <a:lnTo>
                    <a:pt x="205" y="137"/>
                  </a:lnTo>
                  <a:lnTo>
                    <a:pt x="205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3728375" y="832900"/>
              <a:ext cx="7050" cy="4675"/>
            </a:xfrm>
            <a:custGeom>
              <a:avLst/>
              <a:gdLst/>
              <a:ahLst/>
              <a:cxnLst/>
              <a:rect l="l" t="t" r="r" b="b"/>
              <a:pathLst>
                <a:path w="282" h="187" extrusionOk="0">
                  <a:moveTo>
                    <a:pt x="281" y="1"/>
                  </a:moveTo>
                  <a:lnTo>
                    <a:pt x="0" y="164"/>
                  </a:lnTo>
                  <a:lnTo>
                    <a:pt x="39" y="186"/>
                  </a:lnTo>
                  <a:lnTo>
                    <a:pt x="244" y="6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3728375" y="849350"/>
              <a:ext cx="7050" cy="4750"/>
            </a:xfrm>
            <a:custGeom>
              <a:avLst/>
              <a:gdLst/>
              <a:ahLst/>
              <a:cxnLst/>
              <a:rect l="l" t="t" r="r" b="b"/>
              <a:pathLst>
                <a:path w="282" h="190" extrusionOk="0">
                  <a:moveTo>
                    <a:pt x="244" y="1"/>
                  </a:moveTo>
                  <a:lnTo>
                    <a:pt x="39" y="121"/>
                  </a:lnTo>
                  <a:lnTo>
                    <a:pt x="0" y="189"/>
                  </a:lnTo>
                  <a:lnTo>
                    <a:pt x="281" y="2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3729350" y="849150"/>
              <a:ext cx="5125" cy="3250"/>
            </a:xfrm>
            <a:custGeom>
              <a:avLst/>
              <a:gdLst/>
              <a:ahLst/>
              <a:cxnLst/>
              <a:rect l="l" t="t" r="r" b="b"/>
              <a:pathLst>
                <a:path w="205" h="130" extrusionOk="0">
                  <a:moveTo>
                    <a:pt x="193" y="0"/>
                  </a:moveTo>
                  <a:lnTo>
                    <a:pt x="0" y="113"/>
                  </a:lnTo>
                  <a:lnTo>
                    <a:pt x="0" y="129"/>
                  </a:lnTo>
                  <a:lnTo>
                    <a:pt x="205" y="9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1"/>
            <p:cNvSpPr/>
            <p:nvPr/>
          </p:nvSpPr>
          <p:spPr>
            <a:xfrm>
              <a:off x="3734175" y="834600"/>
              <a:ext cx="300" cy="14775"/>
            </a:xfrm>
            <a:custGeom>
              <a:avLst/>
              <a:gdLst/>
              <a:ahLst/>
              <a:cxnLst/>
              <a:rect l="l" t="t" r="r" b="b"/>
              <a:pathLst>
                <a:path w="12" h="591" extrusionOk="0">
                  <a:moveTo>
                    <a:pt x="12" y="1"/>
                  </a:moveTo>
                  <a:lnTo>
                    <a:pt x="0" y="7"/>
                  </a:lnTo>
                  <a:lnTo>
                    <a:pt x="0" y="582"/>
                  </a:lnTo>
                  <a:lnTo>
                    <a:pt x="12" y="591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1"/>
            <p:cNvSpPr/>
            <p:nvPr/>
          </p:nvSpPr>
          <p:spPr>
            <a:xfrm>
              <a:off x="3727975" y="836750"/>
              <a:ext cx="425" cy="17350"/>
            </a:xfrm>
            <a:custGeom>
              <a:avLst/>
              <a:gdLst/>
              <a:ahLst/>
              <a:cxnLst/>
              <a:rect l="l" t="t" r="r" b="b"/>
              <a:pathLst>
                <a:path w="17" h="694" extrusionOk="0">
                  <a:moveTo>
                    <a:pt x="0" y="0"/>
                  </a:moveTo>
                  <a:lnTo>
                    <a:pt x="0" y="685"/>
                  </a:lnTo>
                  <a:lnTo>
                    <a:pt x="16" y="693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3727975" y="832650"/>
              <a:ext cx="7450" cy="4375"/>
            </a:xfrm>
            <a:custGeom>
              <a:avLst/>
              <a:gdLst/>
              <a:ahLst/>
              <a:cxnLst/>
              <a:rect l="l" t="t" r="r" b="b"/>
              <a:pathLst>
                <a:path w="298" h="175" extrusionOk="0">
                  <a:moveTo>
                    <a:pt x="283" y="0"/>
                  </a:moveTo>
                  <a:lnTo>
                    <a:pt x="0" y="164"/>
                  </a:lnTo>
                  <a:lnTo>
                    <a:pt x="16" y="174"/>
                  </a:lnTo>
                  <a:lnTo>
                    <a:pt x="297" y="1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3645450" y="783250"/>
              <a:ext cx="22175" cy="3600"/>
            </a:xfrm>
            <a:custGeom>
              <a:avLst/>
              <a:gdLst/>
              <a:ahLst/>
              <a:cxnLst/>
              <a:rect l="l" t="t" r="r" b="b"/>
              <a:pathLst>
                <a:path w="887" h="144" extrusionOk="0">
                  <a:moveTo>
                    <a:pt x="797" y="0"/>
                  </a:moveTo>
                  <a:lnTo>
                    <a:pt x="1" y="107"/>
                  </a:lnTo>
                  <a:lnTo>
                    <a:pt x="63" y="144"/>
                  </a:lnTo>
                  <a:lnTo>
                    <a:pt x="887" y="36"/>
                  </a:lnTo>
                  <a:lnTo>
                    <a:pt x="79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3665325" y="753875"/>
              <a:ext cx="67100" cy="53450"/>
            </a:xfrm>
            <a:custGeom>
              <a:avLst/>
              <a:gdLst/>
              <a:ahLst/>
              <a:cxnLst/>
              <a:rect l="l" t="t" r="r" b="b"/>
              <a:pathLst>
                <a:path w="2684" h="2138" extrusionOk="0">
                  <a:moveTo>
                    <a:pt x="1949" y="0"/>
                  </a:moveTo>
                  <a:lnTo>
                    <a:pt x="0" y="1174"/>
                  </a:lnTo>
                  <a:lnTo>
                    <a:pt x="721" y="2138"/>
                  </a:lnTo>
                  <a:lnTo>
                    <a:pt x="2683" y="991"/>
                  </a:lnTo>
                  <a:lnTo>
                    <a:pt x="194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3645450" y="753875"/>
              <a:ext cx="68725" cy="32075"/>
            </a:xfrm>
            <a:custGeom>
              <a:avLst/>
              <a:gdLst/>
              <a:ahLst/>
              <a:cxnLst/>
              <a:rect l="l" t="t" r="r" b="b"/>
              <a:pathLst>
                <a:path w="2749" h="1283" extrusionOk="0">
                  <a:moveTo>
                    <a:pt x="2749" y="0"/>
                  </a:moveTo>
                  <a:lnTo>
                    <a:pt x="1986" y="103"/>
                  </a:lnTo>
                  <a:lnTo>
                    <a:pt x="1" y="1282"/>
                  </a:lnTo>
                  <a:lnTo>
                    <a:pt x="795" y="117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1"/>
            <p:cNvSpPr/>
            <p:nvPr/>
          </p:nvSpPr>
          <p:spPr>
            <a:xfrm>
              <a:off x="3663900" y="783250"/>
              <a:ext cx="19475" cy="24075"/>
            </a:xfrm>
            <a:custGeom>
              <a:avLst/>
              <a:gdLst/>
              <a:ahLst/>
              <a:cxnLst/>
              <a:rect l="l" t="t" r="r" b="b"/>
              <a:pathLst>
                <a:path w="779" h="963" extrusionOk="0">
                  <a:moveTo>
                    <a:pt x="59" y="0"/>
                  </a:moveTo>
                  <a:lnTo>
                    <a:pt x="1" y="9"/>
                  </a:lnTo>
                  <a:lnTo>
                    <a:pt x="732" y="963"/>
                  </a:lnTo>
                  <a:lnTo>
                    <a:pt x="778" y="96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1"/>
            <p:cNvSpPr/>
            <p:nvPr/>
          </p:nvSpPr>
          <p:spPr>
            <a:xfrm>
              <a:off x="3684275" y="784500"/>
              <a:ext cx="14600" cy="17725"/>
            </a:xfrm>
            <a:custGeom>
              <a:avLst/>
              <a:gdLst/>
              <a:ahLst/>
              <a:cxnLst/>
              <a:rect l="l" t="t" r="r" b="b"/>
              <a:pathLst>
                <a:path w="584" h="709" extrusionOk="0">
                  <a:moveTo>
                    <a:pt x="349" y="1"/>
                  </a:moveTo>
                  <a:lnTo>
                    <a:pt x="1" y="96"/>
                  </a:lnTo>
                  <a:lnTo>
                    <a:pt x="1" y="320"/>
                  </a:lnTo>
                  <a:lnTo>
                    <a:pt x="298" y="708"/>
                  </a:lnTo>
                  <a:lnTo>
                    <a:pt x="584" y="671"/>
                  </a:lnTo>
                  <a:lnTo>
                    <a:pt x="584" y="375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3687250" y="787650"/>
              <a:ext cx="8650" cy="9250"/>
            </a:xfrm>
            <a:custGeom>
              <a:avLst/>
              <a:gdLst/>
              <a:ahLst/>
              <a:cxnLst/>
              <a:rect l="l" t="t" r="r" b="b"/>
              <a:pathLst>
                <a:path w="346" h="370" extrusionOk="0">
                  <a:moveTo>
                    <a:pt x="111" y="0"/>
                  </a:moveTo>
                  <a:cubicBezTo>
                    <a:pt x="46" y="0"/>
                    <a:pt x="1" y="45"/>
                    <a:pt x="1" y="118"/>
                  </a:cubicBezTo>
                  <a:cubicBezTo>
                    <a:pt x="1" y="213"/>
                    <a:pt x="78" y="320"/>
                    <a:pt x="173" y="356"/>
                  </a:cubicBezTo>
                  <a:cubicBezTo>
                    <a:pt x="195" y="365"/>
                    <a:pt x="216" y="369"/>
                    <a:pt x="236" y="369"/>
                  </a:cubicBezTo>
                  <a:cubicBezTo>
                    <a:pt x="300" y="369"/>
                    <a:pt x="346" y="324"/>
                    <a:pt x="346" y="250"/>
                  </a:cubicBezTo>
                  <a:cubicBezTo>
                    <a:pt x="346" y="156"/>
                    <a:pt x="268" y="49"/>
                    <a:pt x="173" y="13"/>
                  </a:cubicBezTo>
                  <a:cubicBezTo>
                    <a:pt x="151" y="4"/>
                    <a:pt x="130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3688300" y="788925"/>
              <a:ext cx="5550" cy="6725"/>
            </a:xfrm>
            <a:custGeom>
              <a:avLst/>
              <a:gdLst/>
              <a:ahLst/>
              <a:cxnLst/>
              <a:rect l="l" t="t" r="r" b="b"/>
              <a:pathLst>
                <a:path w="222" h="269" extrusionOk="0">
                  <a:moveTo>
                    <a:pt x="69" y="1"/>
                  </a:moveTo>
                  <a:cubicBezTo>
                    <a:pt x="28" y="9"/>
                    <a:pt x="1" y="47"/>
                    <a:pt x="4" y="88"/>
                  </a:cubicBezTo>
                  <a:cubicBezTo>
                    <a:pt x="4" y="159"/>
                    <a:pt x="60" y="236"/>
                    <a:pt x="131" y="260"/>
                  </a:cubicBezTo>
                  <a:cubicBezTo>
                    <a:pt x="144" y="266"/>
                    <a:pt x="157" y="268"/>
                    <a:pt x="170" y="268"/>
                  </a:cubicBezTo>
                  <a:cubicBezTo>
                    <a:pt x="188" y="268"/>
                    <a:pt x="205" y="264"/>
                    <a:pt x="221" y="254"/>
                  </a:cubicBezTo>
                  <a:lnTo>
                    <a:pt x="221" y="254"/>
                  </a:lnTo>
                  <a:cubicBezTo>
                    <a:pt x="215" y="256"/>
                    <a:pt x="208" y="256"/>
                    <a:pt x="201" y="256"/>
                  </a:cubicBezTo>
                  <a:cubicBezTo>
                    <a:pt x="187" y="256"/>
                    <a:pt x="173" y="254"/>
                    <a:pt x="159" y="249"/>
                  </a:cubicBezTo>
                  <a:cubicBezTo>
                    <a:pt x="89" y="224"/>
                    <a:pt x="33" y="146"/>
                    <a:pt x="33" y="76"/>
                  </a:cubicBezTo>
                  <a:cubicBezTo>
                    <a:pt x="31" y="47"/>
                    <a:pt x="44" y="18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3689075" y="788900"/>
              <a:ext cx="5700" cy="6450"/>
            </a:xfrm>
            <a:custGeom>
              <a:avLst/>
              <a:gdLst/>
              <a:ahLst/>
              <a:cxnLst/>
              <a:rect l="l" t="t" r="r" b="b"/>
              <a:pathLst>
                <a:path w="228" h="258" extrusionOk="0">
                  <a:moveTo>
                    <a:pt x="58" y="0"/>
                  </a:moveTo>
                  <a:cubicBezTo>
                    <a:pt x="51" y="0"/>
                    <a:pt x="44" y="1"/>
                    <a:pt x="38" y="2"/>
                  </a:cubicBezTo>
                  <a:cubicBezTo>
                    <a:pt x="15" y="19"/>
                    <a:pt x="0" y="47"/>
                    <a:pt x="2" y="76"/>
                  </a:cubicBezTo>
                  <a:lnTo>
                    <a:pt x="2" y="79"/>
                  </a:lnTo>
                  <a:cubicBezTo>
                    <a:pt x="2" y="94"/>
                    <a:pt x="5" y="110"/>
                    <a:pt x="10" y="126"/>
                  </a:cubicBezTo>
                  <a:cubicBezTo>
                    <a:pt x="13" y="135"/>
                    <a:pt x="16" y="144"/>
                    <a:pt x="21" y="151"/>
                  </a:cubicBezTo>
                  <a:cubicBezTo>
                    <a:pt x="26" y="163"/>
                    <a:pt x="34" y="173"/>
                    <a:pt x="41" y="183"/>
                  </a:cubicBezTo>
                  <a:cubicBezTo>
                    <a:pt x="54" y="199"/>
                    <a:pt x="68" y="213"/>
                    <a:pt x="84" y="226"/>
                  </a:cubicBezTo>
                  <a:cubicBezTo>
                    <a:pt x="92" y="231"/>
                    <a:pt x="97" y="235"/>
                    <a:pt x="105" y="240"/>
                  </a:cubicBezTo>
                  <a:cubicBezTo>
                    <a:pt x="112" y="244"/>
                    <a:pt x="121" y="247"/>
                    <a:pt x="129" y="250"/>
                  </a:cubicBezTo>
                  <a:cubicBezTo>
                    <a:pt x="141" y="255"/>
                    <a:pt x="155" y="258"/>
                    <a:pt x="168" y="258"/>
                  </a:cubicBezTo>
                  <a:cubicBezTo>
                    <a:pt x="176" y="258"/>
                    <a:pt x="184" y="257"/>
                    <a:pt x="192" y="255"/>
                  </a:cubicBezTo>
                  <a:cubicBezTo>
                    <a:pt x="215" y="240"/>
                    <a:pt x="228" y="212"/>
                    <a:pt x="228" y="183"/>
                  </a:cubicBezTo>
                  <a:lnTo>
                    <a:pt x="228" y="180"/>
                  </a:lnTo>
                  <a:cubicBezTo>
                    <a:pt x="228" y="174"/>
                    <a:pt x="226" y="167"/>
                    <a:pt x="226" y="161"/>
                  </a:cubicBezTo>
                  <a:cubicBezTo>
                    <a:pt x="224" y="142"/>
                    <a:pt x="218" y="123"/>
                    <a:pt x="209" y="108"/>
                  </a:cubicBezTo>
                  <a:cubicBezTo>
                    <a:pt x="199" y="87"/>
                    <a:pt x="186" y="70"/>
                    <a:pt x="170" y="54"/>
                  </a:cubicBezTo>
                  <a:cubicBezTo>
                    <a:pt x="157" y="41"/>
                    <a:pt x="142" y="29"/>
                    <a:pt x="125" y="19"/>
                  </a:cubicBezTo>
                  <a:cubicBezTo>
                    <a:pt x="118" y="15"/>
                    <a:pt x="109" y="10"/>
                    <a:pt x="100" y="7"/>
                  </a:cubicBezTo>
                  <a:cubicBezTo>
                    <a:pt x="86" y="3"/>
                    <a:pt x="72" y="0"/>
                    <a:pt x="58" y="0"/>
                  </a:cubicBez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3678600" y="786675"/>
              <a:ext cx="12300" cy="2025"/>
            </a:xfrm>
            <a:custGeom>
              <a:avLst/>
              <a:gdLst/>
              <a:ahLst/>
              <a:cxnLst/>
              <a:rect l="l" t="t" r="r" b="b"/>
              <a:pathLst>
                <a:path w="492" h="81" extrusionOk="0">
                  <a:moveTo>
                    <a:pt x="441" y="1"/>
                  </a:moveTo>
                  <a:lnTo>
                    <a:pt x="0" y="60"/>
                  </a:lnTo>
                  <a:lnTo>
                    <a:pt x="35" y="81"/>
                  </a:lnTo>
                  <a:lnTo>
                    <a:pt x="492" y="21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3689625" y="776450"/>
              <a:ext cx="27050" cy="23600"/>
            </a:xfrm>
            <a:custGeom>
              <a:avLst/>
              <a:gdLst/>
              <a:ahLst/>
              <a:cxnLst/>
              <a:rect l="l" t="t" r="r" b="b"/>
              <a:pathLst>
                <a:path w="1082" h="944" extrusionOk="0">
                  <a:moveTo>
                    <a:pt x="676" y="1"/>
                  </a:moveTo>
                  <a:lnTo>
                    <a:pt x="0" y="410"/>
                  </a:lnTo>
                  <a:lnTo>
                    <a:pt x="399" y="943"/>
                  </a:lnTo>
                  <a:lnTo>
                    <a:pt x="1082" y="549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3678600" y="776450"/>
              <a:ext cx="28000" cy="11750"/>
            </a:xfrm>
            <a:custGeom>
              <a:avLst/>
              <a:gdLst/>
              <a:ahLst/>
              <a:cxnLst/>
              <a:rect l="l" t="t" r="r" b="b"/>
              <a:pathLst>
                <a:path w="1120" h="470" extrusionOk="0">
                  <a:moveTo>
                    <a:pt x="1120" y="1"/>
                  </a:moveTo>
                  <a:lnTo>
                    <a:pt x="696" y="57"/>
                  </a:lnTo>
                  <a:lnTo>
                    <a:pt x="0" y="469"/>
                  </a:lnTo>
                  <a:lnTo>
                    <a:pt x="0" y="469"/>
                  </a:lnTo>
                  <a:lnTo>
                    <a:pt x="441" y="410"/>
                  </a:lnTo>
                  <a:lnTo>
                    <a:pt x="112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3688825" y="786675"/>
              <a:ext cx="10775" cy="13375"/>
            </a:xfrm>
            <a:custGeom>
              <a:avLst/>
              <a:gdLst/>
              <a:ahLst/>
              <a:cxnLst/>
              <a:rect l="l" t="t" r="r" b="b"/>
              <a:pathLst>
                <a:path w="431" h="535" extrusionOk="0">
                  <a:moveTo>
                    <a:pt x="32" y="1"/>
                  </a:moveTo>
                  <a:lnTo>
                    <a:pt x="0" y="5"/>
                  </a:lnTo>
                  <a:lnTo>
                    <a:pt x="406" y="534"/>
                  </a:lnTo>
                  <a:lnTo>
                    <a:pt x="431" y="53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3692325" y="821925"/>
              <a:ext cx="14050" cy="41375"/>
            </a:xfrm>
            <a:custGeom>
              <a:avLst/>
              <a:gdLst/>
              <a:ahLst/>
              <a:cxnLst/>
              <a:rect l="l" t="t" r="r" b="b"/>
              <a:pathLst>
                <a:path w="562" h="1655" extrusionOk="0">
                  <a:moveTo>
                    <a:pt x="1" y="0"/>
                  </a:moveTo>
                  <a:lnTo>
                    <a:pt x="1" y="1330"/>
                  </a:lnTo>
                  <a:lnTo>
                    <a:pt x="562" y="1655"/>
                  </a:lnTo>
                  <a:lnTo>
                    <a:pt x="562" y="3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3693575" y="824175"/>
              <a:ext cx="11575" cy="36875"/>
            </a:xfrm>
            <a:custGeom>
              <a:avLst/>
              <a:gdLst/>
              <a:ahLst/>
              <a:cxnLst/>
              <a:rect l="l" t="t" r="r" b="b"/>
              <a:pathLst>
                <a:path w="463" h="1475" extrusionOk="0">
                  <a:moveTo>
                    <a:pt x="0" y="0"/>
                  </a:moveTo>
                  <a:lnTo>
                    <a:pt x="0" y="129"/>
                  </a:lnTo>
                  <a:lnTo>
                    <a:pt x="0" y="176"/>
                  </a:lnTo>
                  <a:lnTo>
                    <a:pt x="0" y="1114"/>
                  </a:lnTo>
                  <a:lnTo>
                    <a:pt x="0" y="1137"/>
                  </a:lnTo>
                  <a:lnTo>
                    <a:pt x="0" y="1207"/>
                  </a:lnTo>
                  <a:lnTo>
                    <a:pt x="29" y="1223"/>
                  </a:lnTo>
                  <a:lnTo>
                    <a:pt x="73" y="1247"/>
                  </a:lnTo>
                  <a:lnTo>
                    <a:pt x="90" y="1257"/>
                  </a:lnTo>
                  <a:lnTo>
                    <a:pt x="105" y="1266"/>
                  </a:lnTo>
                  <a:lnTo>
                    <a:pt x="463" y="1475"/>
                  </a:lnTo>
                  <a:lnTo>
                    <a:pt x="463" y="1281"/>
                  </a:lnTo>
                  <a:lnTo>
                    <a:pt x="463" y="1262"/>
                  </a:lnTo>
                  <a:lnTo>
                    <a:pt x="463" y="1240"/>
                  </a:lnTo>
                  <a:lnTo>
                    <a:pt x="463" y="1183"/>
                  </a:lnTo>
                  <a:lnTo>
                    <a:pt x="463" y="266"/>
                  </a:lnTo>
                  <a:lnTo>
                    <a:pt x="203" y="112"/>
                  </a:lnTo>
                  <a:lnTo>
                    <a:pt x="186" y="102"/>
                  </a:lnTo>
                  <a:lnTo>
                    <a:pt x="141" y="77"/>
                  </a:lnTo>
                  <a:lnTo>
                    <a:pt x="10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3692325" y="821925"/>
              <a:ext cx="14050" cy="8900"/>
            </a:xfrm>
            <a:custGeom>
              <a:avLst/>
              <a:gdLst/>
              <a:ahLst/>
              <a:cxnLst/>
              <a:rect l="l" t="t" r="r" b="b"/>
              <a:pathLst>
                <a:path w="562" h="356" extrusionOk="0">
                  <a:moveTo>
                    <a:pt x="1" y="0"/>
                  </a:moveTo>
                  <a:lnTo>
                    <a:pt x="50" y="90"/>
                  </a:lnTo>
                  <a:lnTo>
                    <a:pt x="513" y="356"/>
                  </a:lnTo>
                  <a:lnTo>
                    <a:pt x="562" y="3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3692325" y="854325"/>
              <a:ext cx="14050" cy="8975"/>
            </a:xfrm>
            <a:custGeom>
              <a:avLst/>
              <a:gdLst/>
              <a:ahLst/>
              <a:cxnLst/>
              <a:rect l="l" t="t" r="r" b="b"/>
              <a:pathLst>
                <a:path w="562" h="359" extrusionOk="0">
                  <a:moveTo>
                    <a:pt x="50" y="1"/>
                  </a:moveTo>
                  <a:lnTo>
                    <a:pt x="1" y="34"/>
                  </a:lnTo>
                  <a:lnTo>
                    <a:pt x="562" y="359"/>
                  </a:lnTo>
                  <a:lnTo>
                    <a:pt x="513" y="269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3693575" y="853975"/>
              <a:ext cx="11575" cy="7075"/>
            </a:xfrm>
            <a:custGeom>
              <a:avLst/>
              <a:gdLst/>
              <a:ahLst/>
              <a:cxnLst/>
              <a:rect l="l" t="t" r="r" b="b"/>
              <a:pathLst>
                <a:path w="463" h="283" extrusionOk="0">
                  <a:moveTo>
                    <a:pt x="15" y="0"/>
                  </a:moveTo>
                  <a:lnTo>
                    <a:pt x="0" y="15"/>
                  </a:lnTo>
                  <a:lnTo>
                    <a:pt x="463" y="283"/>
                  </a:lnTo>
                  <a:lnTo>
                    <a:pt x="463" y="26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3693575" y="824175"/>
              <a:ext cx="375" cy="30175"/>
            </a:xfrm>
            <a:custGeom>
              <a:avLst/>
              <a:gdLst/>
              <a:ahLst/>
              <a:cxnLst/>
              <a:rect l="l" t="t" r="r" b="b"/>
              <a:pathLst>
                <a:path w="15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5" y="1192"/>
                  </a:lnTo>
                  <a:lnTo>
                    <a:pt x="15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3706350" y="829575"/>
              <a:ext cx="500" cy="33725"/>
            </a:xfrm>
            <a:custGeom>
              <a:avLst/>
              <a:gdLst/>
              <a:ahLst/>
              <a:cxnLst/>
              <a:rect l="l" t="t" r="r" b="b"/>
              <a:pathLst>
                <a:path w="20" h="1349" extrusionOk="0">
                  <a:moveTo>
                    <a:pt x="20" y="0"/>
                  </a:moveTo>
                  <a:lnTo>
                    <a:pt x="1" y="15"/>
                  </a:lnTo>
                  <a:lnTo>
                    <a:pt x="1" y="1349"/>
                  </a:lnTo>
                  <a:lnTo>
                    <a:pt x="20" y="133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3692325" y="821550"/>
              <a:ext cx="14525" cy="8400"/>
            </a:xfrm>
            <a:custGeom>
              <a:avLst/>
              <a:gdLst/>
              <a:ahLst/>
              <a:cxnLst/>
              <a:rect l="l" t="t" r="r" b="b"/>
              <a:pathLst>
                <a:path w="581" h="336" extrusionOk="0">
                  <a:moveTo>
                    <a:pt x="20" y="1"/>
                  </a:moveTo>
                  <a:lnTo>
                    <a:pt x="1" y="15"/>
                  </a:lnTo>
                  <a:lnTo>
                    <a:pt x="562" y="336"/>
                  </a:lnTo>
                  <a:lnTo>
                    <a:pt x="581" y="32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3710425" y="831750"/>
              <a:ext cx="7125" cy="12550"/>
            </a:xfrm>
            <a:custGeom>
              <a:avLst/>
              <a:gdLst/>
              <a:ahLst/>
              <a:cxnLst/>
              <a:rect l="l" t="t" r="r" b="b"/>
              <a:pathLst>
                <a:path w="285" h="502" extrusionOk="0">
                  <a:moveTo>
                    <a:pt x="0" y="0"/>
                  </a:moveTo>
                  <a:lnTo>
                    <a:pt x="0" y="331"/>
                  </a:lnTo>
                  <a:lnTo>
                    <a:pt x="285" y="502"/>
                  </a:lnTo>
                  <a:lnTo>
                    <a:pt x="285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3711400" y="833475"/>
              <a:ext cx="5175" cy="9100"/>
            </a:xfrm>
            <a:custGeom>
              <a:avLst/>
              <a:gdLst/>
              <a:ahLst/>
              <a:cxnLst/>
              <a:rect l="l" t="t" r="r" b="b"/>
              <a:pathLst>
                <a:path w="207" h="364" extrusionOk="0">
                  <a:moveTo>
                    <a:pt x="1" y="1"/>
                  </a:moveTo>
                  <a:lnTo>
                    <a:pt x="1" y="97"/>
                  </a:lnTo>
                  <a:lnTo>
                    <a:pt x="1" y="130"/>
                  </a:lnTo>
                  <a:lnTo>
                    <a:pt x="1" y="172"/>
                  </a:lnTo>
                  <a:lnTo>
                    <a:pt x="1" y="188"/>
                  </a:lnTo>
                  <a:lnTo>
                    <a:pt x="1" y="240"/>
                  </a:lnTo>
                  <a:lnTo>
                    <a:pt x="22" y="253"/>
                  </a:lnTo>
                  <a:lnTo>
                    <a:pt x="59" y="275"/>
                  </a:lnTo>
                  <a:lnTo>
                    <a:pt x="72" y="282"/>
                  </a:lnTo>
                  <a:lnTo>
                    <a:pt x="83" y="289"/>
                  </a:lnTo>
                  <a:lnTo>
                    <a:pt x="206" y="363"/>
                  </a:lnTo>
                  <a:lnTo>
                    <a:pt x="206" y="220"/>
                  </a:lnTo>
                  <a:lnTo>
                    <a:pt x="206" y="205"/>
                  </a:lnTo>
                  <a:lnTo>
                    <a:pt x="206" y="189"/>
                  </a:lnTo>
                  <a:lnTo>
                    <a:pt x="206" y="149"/>
                  </a:lnTo>
                  <a:lnTo>
                    <a:pt x="206" y="123"/>
                  </a:lnTo>
                  <a:lnTo>
                    <a:pt x="163" y="95"/>
                  </a:lnTo>
                  <a:lnTo>
                    <a:pt x="148" y="88"/>
                  </a:lnTo>
                  <a:lnTo>
                    <a:pt x="112" y="66"/>
                  </a:lnTo>
                  <a:lnTo>
                    <a:pt x="83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3711400" y="835650"/>
              <a:ext cx="4075" cy="2525"/>
            </a:xfrm>
            <a:custGeom>
              <a:avLst/>
              <a:gdLst/>
              <a:ahLst/>
              <a:cxnLst/>
              <a:rect l="l" t="t" r="r" b="b"/>
              <a:pathLst>
                <a:path w="163" h="101" extrusionOk="0">
                  <a:moveTo>
                    <a:pt x="148" y="1"/>
                  </a:moveTo>
                  <a:lnTo>
                    <a:pt x="1" y="85"/>
                  </a:lnTo>
                  <a:lnTo>
                    <a:pt x="1" y="101"/>
                  </a:lnTo>
                  <a:lnTo>
                    <a:pt x="163" y="8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3711400" y="835125"/>
              <a:ext cx="3725" cy="2650"/>
            </a:xfrm>
            <a:custGeom>
              <a:avLst/>
              <a:gdLst/>
              <a:ahLst/>
              <a:cxnLst/>
              <a:rect l="l" t="t" r="r" b="b"/>
              <a:pathLst>
                <a:path w="149" h="106" extrusionOk="0">
                  <a:moveTo>
                    <a:pt x="112" y="0"/>
                  </a:moveTo>
                  <a:lnTo>
                    <a:pt x="1" y="64"/>
                  </a:lnTo>
                  <a:lnTo>
                    <a:pt x="1" y="106"/>
                  </a:lnTo>
                  <a:lnTo>
                    <a:pt x="148" y="2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3711400" y="834675"/>
              <a:ext cx="2825" cy="2050"/>
            </a:xfrm>
            <a:custGeom>
              <a:avLst/>
              <a:gdLst/>
              <a:ahLst/>
              <a:cxnLst/>
              <a:rect l="l" t="t" r="r" b="b"/>
              <a:pathLst>
                <a:path w="113" h="82" extrusionOk="0">
                  <a:moveTo>
                    <a:pt x="83" y="1"/>
                  </a:moveTo>
                  <a:lnTo>
                    <a:pt x="1" y="49"/>
                  </a:lnTo>
                  <a:lnTo>
                    <a:pt x="1" y="82"/>
                  </a:lnTo>
                  <a:lnTo>
                    <a:pt x="112" y="18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3711400" y="833475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1" y="1"/>
                  </a:moveTo>
                  <a:lnTo>
                    <a:pt x="1" y="97"/>
                  </a:lnTo>
                  <a:lnTo>
                    <a:pt x="83" y="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3711950" y="837175"/>
              <a:ext cx="4625" cy="3175"/>
            </a:xfrm>
            <a:custGeom>
              <a:avLst/>
              <a:gdLst/>
              <a:ahLst/>
              <a:cxnLst/>
              <a:rect l="l" t="t" r="r" b="b"/>
              <a:pathLst>
                <a:path w="185" h="127" extrusionOk="0">
                  <a:moveTo>
                    <a:pt x="184" y="1"/>
                  </a:moveTo>
                  <a:lnTo>
                    <a:pt x="0" y="105"/>
                  </a:lnTo>
                  <a:lnTo>
                    <a:pt x="37" y="127"/>
                  </a:lnTo>
                  <a:lnTo>
                    <a:pt x="184" y="41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3711400" y="835850"/>
              <a:ext cx="5175" cy="3975"/>
            </a:xfrm>
            <a:custGeom>
              <a:avLst/>
              <a:gdLst/>
              <a:ahLst/>
              <a:cxnLst/>
              <a:rect l="l" t="t" r="r" b="b"/>
              <a:pathLst>
                <a:path w="207" h="159" extrusionOk="0">
                  <a:moveTo>
                    <a:pt x="163" y="0"/>
                  </a:moveTo>
                  <a:lnTo>
                    <a:pt x="1" y="93"/>
                  </a:lnTo>
                  <a:lnTo>
                    <a:pt x="1" y="145"/>
                  </a:lnTo>
                  <a:lnTo>
                    <a:pt x="22" y="158"/>
                  </a:lnTo>
                  <a:lnTo>
                    <a:pt x="206" y="54"/>
                  </a:lnTo>
                  <a:lnTo>
                    <a:pt x="206" y="28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3713475" y="838950"/>
              <a:ext cx="3100" cy="3625"/>
            </a:xfrm>
            <a:custGeom>
              <a:avLst/>
              <a:gdLst/>
              <a:ahLst/>
              <a:cxnLst/>
              <a:rect l="l" t="t" r="r" b="b"/>
              <a:pathLst>
                <a:path w="124" h="145" extrusionOk="0">
                  <a:moveTo>
                    <a:pt x="123" y="1"/>
                  </a:moveTo>
                  <a:lnTo>
                    <a:pt x="0" y="70"/>
                  </a:lnTo>
                  <a:lnTo>
                    <a:pt x="123" y="14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3713175" y="838600"/>
              <a:ext cx="3400" cy="2125"/>
            </a:xfrm>
            <a:custGeom>
              <a:avLst/>
              <a:gdLst/>
              <a:ahLst/>
              <a:cxnLst/>
              <a:rect l="l" t="t" r="r" b="b"/>
              <a:pathLst>
                <a:path w="136" h="85" extrusionOk="0">
                  <a:moveTo>
                    <a:pt x="135" y="0"/>
                  </a:moveTo>
                  <a:lnTo>
                    <a:pt x="1" y="77"/>
                  </a:lnTo>
                  <a:lnTo>
                    <a:pt x="12" y="84"/>
                  </a:lnTo>
                  <a:lnTo>
                    <a:pt x="135" y="1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3712850" y="838200"/>
              <a:ext cx="3725" cy="2350"/>
            </a:xfrm>
            <a:custGeom>
              <a:avLst/>
              <a:gdLst/>
              <a:ahLst/>
              <a:cxnLst/>
              <a:rect l="l" t="t" r="r" b="b"/>
              <a:pathLst>
                <a:path w="149" h="94" extrusionOk="0">
                  <a:moveTo>
                    <a:pt x="148" y="0"/>
                  </a:moveTo>
                  <a:lnTo>
                    <a:pt x="1" y="86"/>
                  </a:lnTo>
                  <a:lnTo>
                    <a:pt x="14" y="93"/>
                  </a:lnTo>
                  <a:lnTo>
                    <a:pt x="148" y="1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3710425" y="831750"/>
              <a:ext cx="7125" cy="4800"/>
            </a:xfrm>
            <a:custGeom>
              <a:avLst/>
              <a:gdLst/>
              <a:ahLst/>
              <a:cxnLst/>
              <a:rect l="l" t="t" r="r" b="b"/>
              <a:pathLst>
                <a:path w="285" h="192" extrusionOk="0">
                  <a:moveTo>
                    <a:pt x="0" y="0"/>
                  </a:moveTo>
                  <a:lnTo>
                    <a:pt x="40" y="70"/>
                  </a:lnTo>
                  <a:lnTo>
                    <a:pt x="245" y="192"/>
                  </a:lnTo>
                  <a:lnTo>
                    <a:pt x="285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3710425" y="839475"/>
              <a:ext cx="7125" cy="4825"/>
            </a:xfrm>
            <a:custGeom>
              <a:avLst/>
              <a:gdLst/>
              <a:ahLst/>
              <a:cxnLst/>
              <a:rect l="l" t="t" r="r" b="b"/>
              <a:pathLst>
                <a:path w="285" h="193" extrusionOk="0">
                  <a:moveTo>
                    <a:pt x="40" y="0"/>
                  </a:moveTo>
                  <a:lnTo>
                    <a:pt x="0" y="22"/>
                  </a:lnTo>
                  <a:lnTo>
                    <a:pt x="285" y="193"/>
                  </a:lnTo>
                  <a:lnTo>
                    <a:pt x="245" y="123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1"/>
            <p:cNvSpPr/>
            <p:nvPr/>
          </p:nvSpPr>
          <p:spPr>
            <a:xfrm>
              <a:off x="3711400" y="839250"/>
              <a:ext cx="5175" cy="3325"/>
            </a:xfrm>
            <a:custGeom>
              <a:avLst/>
              <a:gdLst/>
              <a:ahLst/>
              <a:cxnLst/>
              <a:rect l="l" t="t" r="r" b="b"/>
              <a:pathLst>
                <a:path w="207" h="133" extrusionOk="0">
                  <a:moveTo>
                    <a:pt x="11" y="0"/>
                  </a:moveTo>
                  <a:lnTo>
                    <a:pt x="1" y="9"/>
                  </a:lnTo>
                  <a:lnTo>
                    <a:pt x="206" y="132"/>
                  </a:lnTo>
                  <a:lnTo>
                    <a:pt x="206" y="1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1"/>
            <p:cNvSpPr/>
            <p:nvPr/>
          </p:nvSpPr>
          <p:spPr>
            <a:xfrm>
              <a:off x="3711400" y="833475"/>
              <a:ext cx="275" cy="6025"/>
            </a:xfrm>
            <a:custGeom>
              <a:avLst/>
              <a:gdLst/>
              <a:ahLst/>
              <a:cxnLst/>
              <a:rect l="l" t="t" r="r" b="b"/>
              <a:pathLst>
                <a:path w="11" h="241" extrusionOk="0">
                  <a:moveTo>
                    <a:pt x="1" y="1"/>
                  </a:moveTo>
                  <a:lnTo>
                    <a:pt x="1" y="240"/>
                  </a:lnTo>
                  <a:lnTo>
                    <a:pt x="11" y="231"/>
                  </a:lnTo>
                  <a:lnTo>
                    <a:pt x="11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1"/>
            <p:cNvSpPr/>
            <p:nvPr/>
          </p:nvSpPr>
          <p:spPr>
            <a:xfrm>
              <a:off x="3717525" y="835700"/>
              <a:ext cx="425" cy="8600"/>
            </a:xfrm>
            <a:custGeom>
              <a:avLst/>
              <a:gdLst/>
              <a:ahLst/>
              <a:cxnLst/>
              <a:rect l="l" t="t" r="r" b="b"/>
              <a:pathLst>
                <a:path w="17" h="344" extrusionOk="0">
                  <a:moveTo>
                    <a:pt x="17" y="0"/>
                  </a:moveTo>
                  <a:lnTo>
                    <a:pt x="1" y="10"/>
                  </a:lnTo>
                  <a:lnTo>
                    <a:pt x="1" y="344"/>
                  </a:lnTo>
                  <a:lnTo>
                    <a:pt x="17" y="33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1"/>
            <p:cNvSpPr/>
            <p:nvPr/>
          </p:nvSpPr>
          <p:spPr>
            <a:xfrm>
              <a:off x="3710425" y="831500"/>
              <a:ext cx="7525" cy="4475"/>
            </a:xfrm>
            <a:custGeom>
              <a:avLst/>
              <a:gdLst/>
              <a:ahLst/>
              <a:cxnLst/>
              <a:rect l="l" t="t" r="r" b="b"/>
              <a:pathLst>
                <a:path w="301" h="179" extrusionOk="0">
                  <a:moveTo>
                    <a:pt x="15" y="0"/>
                  </a:moveTo>
                  <a:lnTo>
                    <a:pt x="0" y="10"/>
                  </a:lnTo>
                  <a:lnTo>
                    <a:pt x="285" y="178"/>
                  </a:lnTo>
                  <a:lnTo>
                    <a:pt x="301" y="16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3710425" y="841575"/>
              <a:ext cx="7125" cy="12525"/>
            </a:xfrm>
            <a:custGeom>
              <a:avLst/>
              <a:gdLst/>
              <a:ahLst/>
              <a:cxnLst/>
              <a:rect l="l" t="t" r="r" b="b"/>
              <a:pathLst>
                <a:path w="285" h="501" extrusionOk="0">
                  <a:moveTo>
                    <a:pt x="0" y="0"/>
                  </a:moveTo>
                  <a:lnTo>
                    <a:pt x="0" y="329"/>
                  </a:lnTo>
                  <a:lnTo>
                    <a:pt x="285" y="500"/>
                  </a:lnTo>
                  <a:lnTo>
                    <a:pt x="285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3711400" y="843275"/>
              <a:ext cx="5175" cy="9075"/>
            </a:xfrm>
            <a:custGeom>
              <a:avLst/>
              <a:gdLst/>
              <a:ahLst/>
              <a:cxnLst/>
              <a:rect l="l" t="t" r="r" b="b"/>
              <a:pathLst>
                <a:path w="207" h="363" extrusionOk="0">
                  <a:moveTo>
                    <a:pt x="1" y="0"/>
                  </a:moveTo>
                  <a:lnTo>
                    <a:pt x="1" y="96"/>
                  </a:lnTo>
                  <a:lnTo>
                    <a:pt x="1" y="129"/>
                  </a:lnTo>
                  <a:lnTo>
                    <a:pt x="1" y="171"/>
                  </a:lnTo>
                  <a:lnTo>
                    <a:pt x="1" y="187"/>
                  </a:lnTo>
                  <a:lnTo>
                    <a:pt x="1" y="240"/>
                  </a:lnTo>
                  <a:lnTo>
                    <a:pt x="22" y="253"/>
                  </a:lnTo>
                  <a:lnTo>
                    <a:pt x="59" y="274"/>
                  </a:lnTo>
                  <a:lnTo>
                    <a:pt x="72" y="283"/>
                  </a:lnTo>
                  <a:lnTo>
                    <a:pt x="83" y="290"/>
                  </a:lnTo>
                  <a:lnTo>
                    <a:pt x="206" y="363"/>
                  </a:lnTo>
                  <a:lnTo>
                    <a:pt x="206" y="219"/>
                  </a:lnTo>
                  <a:lnTo>
                    <a:pt x="206" y="205"/>
                  </a:lnTo>
                  <a:lnTo>
                    <a:pt x="206" y="190"/>
                  </a:lnTo>
                  <a:lnTo>
                    <a:pt x="206" y="148"/>
                  </a:lnTo>
                  <a:lnTo>
                    <a:pt x="206" y="122"/>
                  </a:lnTo>
                  <a:lnTo>
                    <a:pt x="163" y="96"/>
                  </a:lnTo>
                  <a:lnTo>
                    <a:pt x="148" y="87"/>
                  </a:lnTo>
                  <a:lnTo>
                    <a:pt x="112" y="66"/>
                  </a:lnTo>
                  <a:lnTo>
                    <a:pt x="83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3711400" y="845450"/>
              <a:ext cx="4075" cy="2525"/>
            </a:xfrm>
            <a:custGeom>
              <a:avLst/>
              <a:gdLst/>
              <a:ahLst/>
              <a:cxnLst/>
              <a:rect l="l" t="t" r="r" b="b"/>
              <a:pathLst>
                <a:path w="163" h="101" extrusionOk="0">
                  <a:moveTo>
                    <a:pt x="148" y="0"/>
                  </a:moveTo>
                  <a:lnTo>
                    <a:pt x="1" y="84"/>
                  </a:lnTo>
                  <a:lnTo>
                    <a:pt x="1" y="100"/>
                  </a:lnTo>
                  <a:lnTo>
                    <a:pt x="163" y="9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3711400" y="844900"/>
              <a:ext cx="3725" cy="2675"/>
            </a:xfrm>
            <a:custGeom>
              <a:avLst/>
              <a:gdLst/>
              <a:ahLst/>
              <a:cxnLst/>
              <a:rect l="l" t="t" r="r" b="b"/>
              <a:pathLst>
                <a:path w="149" h="107" extrusionOk="0">
                  <a:moveTo>
                    <a:pt x="112" y="1"/>
                  </a:moveTo>
                  <a:lnTo>
                    <a:pt x="1" y="64"/>
                  </a:lnTo>
                  <a:lnTo>
                    <a:pt x="1" y="106"/>
                  </a:lnTo>
                  <a:lnTo>
                    <a:pt x="148" y="22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3711400" y="844475"/>
              <a:ext cx="2825" cy="2050"/>
            </a:xfrm>
            <a:custGeom>
              <a:avLst/>
              <a:gdLst/>
              <a:ahLst/>
              <a:cxnLst/>
              <a:rect l="l" t="t" r="r" b="b"/>
              <a:pathLst>
                <a:path w="113" h="82" extrusionOk="0">
                  <a:moveTo>
                    <a:pt x="83" y="0"/>
                  </a:moveTo>
                  <a:lnTo>
                    <a:pt x="1" y="48"/>
                  </a:lnTo>
                  <a:lnTo>
                    <a:pt x="1" y="81"/>
                  </a:lnTo>
                  <a:lnTo>
                    <a:pt x="112" y="1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3711400" y="843275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1" y="0"/>
                  </a:moveTo>
                  <a:lnTo>
                    <a:pt x="1" y="96"/>
                  </a:lnTo>
                  <a:lnTo>
                    <a:pt x="83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3711950" y="846975"/>
              <a:ext cx="4625" cy="3175"/>
            </a:xfrm>
            <a:custGeom>
              <a:avLst/>
              <a:gdLst/>
              <a:ahLst/>
              <a:cxnLst/>
              <a:rect l="l" t="t" r="r" b="b"/>
              <a:pathLst>
                <a:path w="185" h="127" extrusionOk="0">
                  <a:moveTo>
                    <a:pt x="184" y="0"/>
                  </a:moveTo>
                  <a:lnTo>
                    <a:pt x="0" y="105"/>
                  </a:lnTo>
                  <a:lnTo>
                    <a:pt x="37" y="126"/>
                  </a:lnTo>
                  <a:lnTo>
                    <a:pt x="184" y="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3711400" y="845675"/>
              <a:ext cx="5175" cy="3925"/>
            </a:xfrm>
            <a:custGeom>
              <a:avLst/>
              <a:gdLst/>
              <a:ahLst/>
              <a:cxnLst/>
              <a:rect l="l" t="t" r="r" b="b"/>
              <a:pathLst>
                <a:path w="207" h="157" extrusionOk="0">
                  <a:moveTo>
                    <a:pt x="163" y="0"/>
                  </a:moveTo>
                  <a:lnTo>
                    <a:pt x="1" y="91"/>
                  </a:lnTo>
                  <a:lnTo>
                    <a:pt x="1" y="144"/>
                  </a:lnTo>
                  <a:lnTo>
                    <a:pt x="22" y="157"/>
                  </a:lnTo>
                  <a:lnTo>
                    <a:pt x="206" y="52"/>
                  </a:lnTo>
                  <a:lnTo>
                    <a:pt x="206" y="26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3713475" y="848750"/>
              <a:ext cx="3100" cy="3600"/>
            </a:xfrm>
            <a:custGeom>
              <a:avLst/>
              <a:gdLst/>
              <a:ahLst/>
              <a:cxnLst/>
              <a:rect l="l" t="t" r="r" b="b"/>
              <a:pathLst>
                <a:path w="124" h="144" extrusionOk="0">
                  <a:moveTo>
                    <a:pt x="123" y="0"/>
                  </a:moveTo>
                  <a:lnTo>
                    <a:pt x="0" y="71"/>
                  </a:lnTo>
                  <a:lnTo>
                    <a:pt x="123" y="14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3713175" y="848375"/>
              <a:ext cx="3400" cy="2175"/>
            </a:xfrm>
            <a:custGeom>
              <a:avLst/>
              <a:gdLst/>
              <a:ahLst/>
              <a:cxnLst/>
              <a:rect l="l" t="t" r="r" b="b"/>
              <a:pathLst>
                <a:path w="136" h="87" extrusionOk="0">
                  <a:moveTo>
                    <a:pt x="135" y="1"/>
                  </a:moveTo>
                  <a:lnTo>
                    <a:pt x="1" y="79"/>
                  </a:lnTo>
                  <a:lnTo>
                    <a:pt x="12" y="86"/>
                  </a:lnTo>
                  <a:lnTo>
                    <a:pt x="135" y="1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3712850" y="848025"/>
              <a:ext cx="3725" cy="2350"/>
            </a:xfrm>
            <a:custGeom>
              <a:avLst/>
              <a:gdLst/>
              <a:ahLst/>
              <a:cxnLst/>
              <a:rect l="l" t="t" r="r" b="b"/>
              <a:pathLst>
                <a:path w="149" h="94" extrusionOk="0">
                  <a:moveTo>
                    <a:pt x="148" y="0"/>
                  </a:moveTo>
                  <a:lnTo>
                    <a:pt x="1" y="84"/>
                  </a:lnTo>
                  <a:lnTo>
                    <a:pt x="14" y="93"/>
                  </a:lnTo>
                  <a:lnTo>
                    <a:pt x="148" y="15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3710425" y="841575"/>
              <a:ext cx="7125" cy="4775"/>
            </a:xfrm>
            <a:custGeom>
              <a:avLst/>
              <a:gdLst/>
              <a:ahLst/>
              <a:cxnLst/>
              <a:rect l="l" t="t" r="r" b="b"/>
              <a:pathLst>
                <a:path w="285" h="191" extrusionOk="0">
                  <a:moveTo>
                    <a:pt x="0" y="0"/>
                  </a:moveTo>
                  <a:lnTo>
                    <a:pt x="40" y="68"/>
                  </a:lnTo>
                  <a:lnTo>
                    <a:pt x="245" y="190"/>
                  </a:lnTo>
                  <a:lnTo>
                    <a:pt x="285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3710425" y="849250"/>
              <a:ext cx="7125" cy="4850"/>
            </a:xfrm>
            <a:custGeom>
              <a:avLst/>
              <a:gdLst/>
              <a:ahLst/>
              <a:cxnLst/>
              <a:rect l="l" t="t" r="r" b="b"/>
              <a:pathLst>
                <a:path w="285" h="194" extrusionOk="0">
                  <a:moveTo>
                    <a:pt x="40" y="1"/>
                  </a:moveTo>
                  <a:lnTo>
                    <a:pt x="0" y="22"/>
                  </a:lnTo>
                  <a:lnTo>
                    <a:pt x="285" y="193"/>
                  </a:lnTo>
                  <a:lnTo>
                    <a:pt x="245" y="12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3711400" y="849025"/>
              <a:ext cx="5175" cy="3325"/>
            </a:xfrm>
            <a:custGeom>
              <a:avLst/>
              <a:gdLst/>
              <a:ahLst/>
              <a:cxnLst/>
              <a:rect l="l" t="t" r="r" b="b"/>
              <a:pathLst>
                <a:path w="207" h="133" extrusionOk="0">
                  <a:moveTo>
                    <a:pt x="11" y="1"/>
                  </a:moveTo>
                  <a:lnTo>
                    <a:pt x="1" y="10"/>
                  </a:lnTo>
                  <a:lnTo>
                    <a:pt x="206" y="133"/>
                  </a:lnTo>
                  <a:lnTo>
                    <a:pt x="206" y="11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3711400" y="843275"/>
              <a:ext cx="275" cy="6000"/>
            </a:xfrm>
            <a:custGeom>
              <a:avLst/>
              <a:gdLst/>
              <a:ahLst/>
              <a:cxnLst/>
              <a:rect l="l" t="t" r="r" b="b"/>
              <a:pathLst>
                <a:path w="1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11" y="231"/>
                  </a:lnTo>
                  <a:lnTo>
                    <a:pt x="11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3717525" y="845475"/>
              <a:ext cx="425" cy="8625"/>
            </a:xfrm>
            <a:custGeom>
              <a:avLst/>
              <a:gdLst/>
              <a:ahLst/>
              <a:cxnLst/>
              <a:rect l="l" t="t" r="r" b="b"/>
              <a:pathLst>
                <a:path w="17" h="345" extrusionOk="0">
                  <a:moveTo>
                    <a:pt x="17" y="1"/>
                  </a:moveTo>
                  <a:lnTo>
                    <a:pt x="1" y="11"/>
                  </a:lnTo>
                  <a:lnTo>
                    <a:pt x="1" y="344"/>
                  </a:lnTo>
                  <a:lnTo>
                    <a:pt x="17" y="336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3710425" y="841275"/>
              <a:ext cx="7525" cy="4475"/>
            </a:xfrm>
            <a:custGeom>
              <a:avLst/>
              <a:gdLst/>
              <a:ahLst/>
              <a:cxnLst/>
              <a:rect l="l" t="t" r="r" b="b"/>
              <a:pathLst>
                <a:path w="301" h="179" extrusionOk="0">
                  <a:moveTo>
                    <a:pt x="15" y="1"/>
                  </a:moveTo>
                  <a:lnTo>
                    <a:pt x="0" y="12"/>
                  </a:lnTo>
                  <a:lnTo>
                    <a:pt x="285" y="179"/>
                  </a:lnTo>
                  <a:lnTo>
                    <a:pt x="301" y="169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3681050" y="816275"/>
              <a:ext cx="7175" cy="12525"/>
            </a:xfrm>
            <a:custGeom>
              <a:avLst/>
              <a:gdLst/>
              <a:ahLst/>
              <a:cxnLst/>
              <a:rect l="l" t="t" r="r" b="b"/>
              <a:pathLst>
                <a:path w="287" h="501" extrusionOk="0">
                  <a:moveTo>
                    <a:pt x="1" y="0"/>
                  </a:moveTo>
                  <a:lnTo>
                    <a:pt x="1" y="331"/>
                  </a:lnTo>
                  <a:lnTo>
                    <a:pt x="286" y="500"/>
                  </a:lnTo>
                  <a:lnTo>
                    <a:pt x="286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3682025" y="818000"/>
              <a:ext cx="5225" cy="9100"/>
            </a:xfrm>
            <a:custGeom>
              <a:avLst/>
              <a:gdLst/>
              <a:ahLst/>
              <a:cxnLst/>
              <a:rect l="l" t="t" r="r" b="b"/>
              <a:pathLst>
                <a:path w="209" h="364" extrusionOk="0">
                  <a:moveTo>
                    <a:pt x="1" y="1"/>
                  </a:moveTo>
                  <a:lnTo>
                    <a:pt x="1" y="96"/>
                  </a:lnTo>
                  <a:lnTo>
                    <a:pt x="1" y="130"/>
                  </a:lnTo>
                  <a:lnTo>
                    <a:pt x="1" y="172"/>
                  </a:lnTo>
                  <a:lnTo>
                    <a:pt x="1" y="188"/>
                  </a:lnTo>
                  <a:lnTo>
                    <a:pt x="1" y="240"/>
                  </a:lnTo>
                  <a:lnTo>
                    <a:pt x="24" y="253"/>
                  </a:lnTo>
                  <a:lnTo>
                    <a:pt x="60" y="275"/>
                  </a:lnTo>
                  <a:lnTo>
                    <a:pt x="73" y="282"/>
                  </a:lnTo>
                  <a:lnTo>
                    <a:pt x="85" y="289"/>
                  </a:lnTo>
                  <a:lnTo>
                    <a:pt x="208" y="363"/>
                  </a:lnTo>
                  <a:lnTo>
                    <a:pt x="208" y="220"/>
                  </a:lnTo>
                  <a:lnTo>
                    <a:pt x="208" y="205"/>
                  </a:lnTo>
                  <a:lnTo>
                    <a:pt x="208" y="189"/>
                  </a:lnTo>
                  <a:lnTo>
                    <a:pt x="208" y="147"/>
                  </a:lnTo>
                  <a:lnTo>
                    <a:pt x="208" y="121"/>
                  </a:lnTo>
                  <a:lnTo>
                    <a:pt x="163" y="95"/>
                  </a:lnTo>
                  <a:lnTo>
                    <a:pt x="149" y="86"/>
                  </a:lnTo>
                  <a:lnTo>
                    <a:pt x="114" y="66"/>
                  </a:lnTo>
                  <a:lnTo>
                    <a:pt x="84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3682025" y="820150"/>
              <a:ext cx="4100" cy="2550"/>
            </a:xfrm>
            <a:custGeom>
              <a:avLst/>
              <a:gdLst/>
              <a:ahLst/>
              <a:cxnLst/>
              <a:rect l="l" t="t" r="r" b="b"/>
              <a:pathLst>
                <a:path w="164" h="102" extrusionOk="0">
                  <a:moveTo>
                    <a:pt x="149" y="0"/>
                  </a:moveTo>
                  <a:lnTo>
                    <a:pt x="1" y="86"/>
                  </a:lnTo>
                  <a:lnTo>
                    <a:pt x="1" y="102"/>
                  </a:lnTo>
                  <a:lnTo>
                    <a:pt x="163" y="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3682025" y="819625"/>
              <a:ext cx="3725" cy="2675"/>
            </a:xfrm>
            <a:custGeom>
              <a:avLst/>
              <a:gdLst/>
              <a:ahLst/>
              <a:cxnLst/>
              <a:rect l="l" t="t" r="r" b="b"/>
              <a:pathLst>
                <a:path w="149" h="107" extrusionOk="0">
                  <a:moveTo>
                    <a:pt x="114" y="1"/>
                  </a:moveTo>
                  <a:lnTo>
                    <a:pt x="1" y="65"/>
                  </a:lnTo>
                  <a:lnTo>
                    <a:pt x="1" y="107"/>
                  </a:lnTo>
                  <a:lnTo>
                    <a:pt x="149" y="21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3682025" y="819200"/>
              <a:ext cx="2875" cy="2050"/>
            </a:xfrm>
            <a:custGeom>
              <a:avLst/>
              <a:gdLst/>
              <a:ahLst/>
              <a:cxnLst/>
              <a:rect l="l" t="t" r="r" b="b"/>
              <a:pathLst>
                <a:path w="115" h="82" extrusionOk="0">
                  <a:moveTo>
                    <a:pt x="84" y="0"/>
                  </a:moveTo>
                  <a:lnTo>
                    <a:pt x="1" y="48"/>
                  </a:lnTo>
                  <a:lnTo>
                    <a:pt x="1" y="82"/>
                  </a:lnTo>
                  <a:lnTo>
                    <a:pt x="114" y="1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3682025" y="818000"/>
              <a:ext cx="2100" cy="2425"/>
            </a:xfrm>
            <a:custGeom>
              <a:avLst/>
              <a:gdLst/>
              <a:ahLst/>
              <a:cxnLst/>
              <a:rect l="l" t="t" r="r" b="b"/>
              <a:pathLst>
                <a:path w="84" h="97" extrusionOk="0">
                  <a:moveTo>
                    <a:pt x="1" y="1"/>
                  </a:moveTo>
                  <a:lnTo>
                    <a:pt x="1" y="96"/>
                  </a:lnTo>
                  <a:lnTo>
                    <a:pt x="84" y="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3682625" y="821675"/>
              <a:ext cx="4625" cy="3200"/>
            </a:xfrm>
            <a:custGeom>
              <a:avLst/>
              <a:gdLst/>
              <a:ahLst/>
              <a:cxnLst/>
              <a:rect l="l" t="t" r="r" b="b"/>
              <a:pathLst>
                <a:path w="185" h="128" extrusionOk="0">
                  <a:moveTo>
                    <a:pt x="184" y="0"/>
                  </a:moveTo>
                  <a:lnTo>
                    <a:pt x="0" y="106"/>
                  </a:lnTo>
                  <a:lnTo>
                    <a:pt x="36" y="128"/>
                  </a:lnTo>
                  <a:lnTo>
                    <a:pt x="184" y="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3682025" y="820350"/>
              <a:ext cx="5225" cy="3975"/>
            </a:xfrm>
            <a:custGeom>
              <a:avLst/>
              <a:gdLst/>
              <a:ahLst/>
              <a:cxnLst/>
              <a:rect l="l" t="t" r="r" b="b"/>
              <a:pathLst>
                <a:path w="209" h="159" extrusionOk="0">
                  <a:moveTo>
                    <a:pt x="163" y="1"/>
                  </a:moveTo>
                  <a:lnTo>
                    <a:pt x="1" y="94"/>
                  </a:lnTo>
                  <a:lnTo>
                    <a:pt x="1" y="146"/>
                  </a:lnTo>
                  <a:lnTo>
                    <a:pt x="24" y="159"/>
                  </a:lnTo>
                  <a:lnTo>
                    <a:pt x="208" y="53"/>
                  </a:lnTo>
                  <a:lnTo>
                    <a:pt x="208" y="27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3684150" y="823475"/>
              <a:ext cx="3100" cy="3625"/>
            </a:xfrm>
            <a:custGeom>
              <a:avLst/>
              <a:gdLst/>
              <a:ahLst/>
              <a:cxnLst/>
              <a:rect l="l" t="t" r="r" b="b"/>
              <a:pathLst>
                <a:path w="124" h="145" extrusionOk="0">
                  <a:moveTo>
                    <a:pt x="123" y="1"/>
                  </a:moveTo>
                  <a:lnTo>
                    <a:pt x="0" y="70"/>
                  </a:lnTo>
                  <a:lnTo>
                    <a:pt x="123" y="14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3683850" y="823125"/>
              <a:ext cx="3400" cy="2125"/>
            </a:xfrm>
            <a:custGeom>
              <a:avLst/>
              <a:gdLst/>
              <a:ahLst/>
              <a:cxnLst/>
              <a:rect l="l" t="t" r="r" b="b"/>
              <a:pathLst>
                <a:path w="136" h="85" extrusionOk="0">
                  <a:moveTo>
                    <a:pt x="135" y="0"/>
                  </a:moveTo>
                  <a:lnTo>
                    <a:pt x="0" y="77"/>
                  </a:lnTo>
                  <a:lnTo>
                    <a:pt x="12" y="84"/>
                  </a:lnTo>
                  <a:lnTo>
                    <a:pt x="135" y="1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3683525" y="822725"/>
              <a:ext cx="3725" cy="2325"/>
            </a:xfrm>
            <a:custGeom>
              <a:avLst/>
              <a:gdLst/>
              <a:ahLst/>
              <a:cxnLst/>
              <a:rect l="l" t="t" r="r" b="b"/>
              <a:pathLst>
                <a:path w="149" h="93" extrusionOk="0">
                  <a:moveTo>
                    <a:pt x="148" y="0"/>
                  </a:moveTo>
                  <a:lnTo>
                    <a:pt x="0" y="86"/>
                  </a:lnTo>
                  <a:lnTo>
                    <a:pt x="13" y="93"/>
                  </a:lnTo>
                  <a:lnTo>
                    <a:pt x="148" y="1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3681050" y="816275"/>
              <a:ext cx="7175" cy="4750"/>
            </a:xfrm>
            <a:custGeom>
              <a:avLst/>
              <a:gdLst/>
              <a:ahLst/>
              <a:cxnLst/>
              <a:rect l="l" t="t" r="r" b="b"/>
              <a:pathLst>
                <a:path w="287" h="190" extrusionOk="0">
                  <a:moveTo>
                    <a:pt x="1" y="0"/>
                  </a:moveTo>
                  <a:lnTo>
                    <a:pt x="40" y="70"/>
                  </a:lnTo>
                  <a:lnTo>
                    <a:pt x="247" y="190"/>
                  </a:lnTo>
                  <a:lnTo>
                    <a:pt x="286" y="1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3681050" y="823975"/>
              <a:ext cx="7175" cy="4825"/>
            </a:xfrm>
            <a:custGeom>
              <a:avLst/>
              <a:gdLst/>
              <a:ahLst/>
              <a:cxnLst/>
              <a:rect l="l" t="t" r="r" b="b"/>
              <a:pathLst>
                <a:path w="287" h="193" extrusionOk="0">
                  <a:moveTo>
                    <a:pt x="40" y="1"/>
                  </a:moveTo>
                  <a:lnTo>
                    <a:pt x="1" y="23"/>
                  </a:lnTo>
                  <a:lnTo>
                    <a:pt x="286" y="192"/>
                  </a:lnTo>
                  <a:lnTo>
                    <a:pt x="247" y="124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3682025" y="823725"/>
              <a:ext cx="5225" cy="3375"/>
            </a:xfrm>
            <a:custGeom>
              <a:avLst/>
              <a:gdLst/>
              <a:ahLst/>
              <a:cxnLst/>
              <a:rect l="l" t="t" r="r" b="b"/>
              <a:pathLst>
                <a:path w="209" h="135" extrusionOk="0">
                  <a:moveTo>
                    <a:pt x="13" y="1"/>
                  </a:moveTo>
                  <a:lnTo>
                    <a:pt x="1" y="11"/>
                  </a:lnTo>
                  <a:lnTo>
                    <a:pt x="208" y="134"/>
                  </a:lnTo>
                  <a:lnTo>
                    <a:pt x="208" y="11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3682025" y="818000"/>
              <a:ext cx="325" cy="6000"/>
            </a:xfrm>
            <a:custGeom>
              <a:avLst/>
              <a:gdLst/>
              <a:ahLst/>
              <a:cxnLst/>
              <a:rect l="l" t="t" r="r" b="b"/>
              <a:pathLst>
                <a:path w="13" h="240" extrusionOk="0">
                  <a:moveTo>
                    <a:pt x="1" y="1"/>
                  </a:moveTo>
                  <a:lnTo>
                    <a:pt x="1" y="240"/>
                  </a:lnTo>
                  <a:lnTo>
                    <a:pt x="13" y="230"/>
                  </a:lnTo>
                  <a:lnTo>
                    <a:pt x="13" y="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3688200" y="820225"/>
              <a:ext cx="375" cy="8575"/>
            </a:xfrm>
            <a:custGeom>
              <a:avLst/>
              <a:gdLst/>
              <a:ahLst/>
              <a:cxnLst/>
              <a:rect l="l" t="t" r="r" b="b"/>
              <a:pathLst>
                <a:path w="15" h="343" extrusionOk="0">
                  <a:moveTo>
                    <a:pt x="15" y="0"/>
                  </a:moveTo>
                  <a:lnTo>
                    <a:pt x="0" y="10"/>
                  </a:lnTo>
                  <a:lnTo>
                    <a:pt x="0" y="342"/>
                  </a:lnTo>
                  <a:lnTo>
                    <a:pt x="15" y="334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3681050" y="816000"/>
              <a:ext cx="7525" cy="4500"/>
            </a:xfrm>
            <a:custGeom>
              <a:avLst/>
              <a:gdLst/>
              <a:ahLst/>
              <a:cxnLst/>
              <a:rect l="l" t="t" r="r" b="b"/>
              <a:pathLst>
                <a:path w="301" h="180" extrusionOk="0">
                  <a:moveTo>
                    <a:pt x="15" y="1"/>
                  </a:moveTo>
                  <a:lnTo>
                    <a:pt x="1" y="11"/>
                  </a:lnTo>
                  <a:lnTo>
                    <a:pt x="286" y="179"/>
                  </a:lnTo>
                  <a:lnTo>
                    <a:pt x="301" y="169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3681050" y="826050"/>
              <a:ext cx="7175" cy="12575"/>
            </a:xfrm>
            <a:custGeom>
              <a:avLst/>
              <a:gdLst/>
              <a:ahLst/>
              <a:cxnLst/>
              <a:rect l="l" t="t" r="r" b="b"/>
              <a:pathLst>
                <a:path w="287" h="503" extrusionOk="0">
                  <a:moveTo>
                    <a:pt x="1" y="1"/>
                  </a:moveTo>
                  <a:lnTo>
                    <a:pt x="1" y="331"/>
                  </a:lnTo>
                  <a:lnTo>
                    <a:pt x="286" y="502"/>
                  </a:lnTo>
                  <a:lnTo>
                    <a:pt x="286" y="1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3682025" y="827800"/>
              <a:ext cx="5225" cy="9075"/>
            </a:xfrm>
            <a:custGeom>
              <a:avLst/>
              <a:gdLst/>
              <a:ahLst/>
              <a:cxnLst/>
              <a:rect l="l" t="t" r="r" b="b"/>
              <a:pathLst>
                <a:path w="209" h="363" extrusionOk="0">
                  <a:moveTo>
                    <a:pt x="1" y="0"/>
                  </a:moveTo>
                  <a:lnTo>
                    <a:pt x="1" y="96"/>
                  </a:lnTo>
                  <a:lnTo>
                    <a:pt x="1" y="129"/>
                  </a:lnTo>
                  <a:lnTo>
                    <a:pt x="1" y="171"/>
                  </a:lnTo>
                  <a:lnTo>
                    <a:pt x="1" y="187"/>
                  </a:lnTo>
                  <a:lnTo>
                    <a:pt x="1" y="239"/>
                  </a:lnTo>
                  <a:lnTo>
                    <a:pt x="24" y="252"/>
                  </a:lnTo>
                  <a:lnTo>
                    <a:pt x="60" y="274"/>
                  </a:lnTo>
                  <a:lnTo>
                    <a:pt x="73" y="281"/>
                  </a:lnTo>
                  <a:lnTo>
                    <a:pt x="85" y="289"/>
                  </a:lnTo>
                  <a:lnTo>
                    <a:pt x="208" y="363"/>
                  </a:lnTo>
                  <a:lnTo>
                    <a:pt x="208" y="219"/>
                  </a:lnTo>
                  <a:lnTo>
                    <a:pt x="208" y="205"/>
                  </a:lnTo>
                  <a:lnTo>
                    <a:pt x="208" y="189"/>
                  </a:lnTo>
                  <a:lnTo>
                    <a:pt x="208" y="148"/>
                  </a:lnTo>
                  <a:lnTo>
                    <a:pt x="208" y="121"/>
                  </a:lnTo>
                  <a:lnTo>
                    <a:pt x="163" y="94"/>
                  </a:lnTo>
                  <a:lnTo>
                    <a:pt x="149" y="86"/>
                  </a:lnTo>
                  <a:lnTo>
                    <a:pt x="114" y="65"/>
                  </a:lnTo>
                  <a:lnTo>
                    <a:pt x="84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3682025" y="829925"/>
              <a:ext cx="4100" cy="2575"/>
            </a:xfrm>
            <a:custGeom>
              <a:avLst/>
              <a:gdLst/>
              <a:ahLst/>
              <a:cxnLst/>
              <a:rect l="l" t="t" r="r" b="b"/>
              <a:pathLst>
                <a:path w="164" h="103" extrusionOk="0">
                  <a:moveTo>
                    <a:pt x="149" y="1"/>
                  </a:moveTo>
                  <a:lnTo>
                    <a:pt x="1" y="86"/>
                  </a:lnTo>
                  <a:lnTo>
                    <a:pt x="1" y="102"/>
                  </a:lnTo>
                  <a:lnTo>
                    <a:pt x="163" y="9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3682025" y="829425"/>
              <a:ext cx="3725" cy="2675"/>
            </a:xfrm>
            <a:custGeom>
              <a:avLst/>
              <a:gdLst/>
              <a:ahLst/>
              <a:cxnLst/>
              <a:rect l="l" t="t" r="r" b="b"/>
              <a:pathLst>
                <a:path w="149" h="107" extrusionOk="0">
                  <a:moveTo>
                    <a:pt x="114" y="0"/>
                  </a:moveTo>
                  <a:lnTo>
                    <a:pt x="1" y="64"/>
                  </a:lnTo>
                  <a:lnTo>
                    <a:pt x="1" y="106"/>
                  </a:lnTo>
                  <a:lnTo>
                    <a:pt x="149" y="2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1"/>
            <p:cNvSpPr/>
            <p:nvPr/>
          </p:nvSpPr>
          <p:spPr>
            <a:xfrm>
              <a:off x="3682025" y="829000"/>
              <a:ext cx="2875" cy="2050"/>
            </a:xfrm>
            <a:custGeom>
              <a:avLst/>
              <a:gdLst/>
              <a:ahLst/>
              <a:cxnLst/>
              <a:rect l="l" t="t" r="r" b="b"/>
              <a:pathLst>
                <a:path w="115" h="82" extrusionOk="0">
                  <a:moveTo>
                    <a:pt x="84" y="0"/>
                  </a:moveTo>
                  <a:lnTo>
                    <a:pt x="1" y="48"/>
                  </a:lnTo>
                  <a:lnTo>
                    <a:pt x="1" y="81"/>
                  </a:lnTo>
                  <a:lnTo>
                    <a:pt x="114" y="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1"/>
            <p:cNvSpPr/>
            <p:nvPr/>
          </p:nvSpPr>
          <p:spPr>
            <a:xfrm>
              <a:off x="3682025" y="827800"/>
              <a:ext cx="2100" cy="2400"/>
            </a:xfrm>
            <a:custGeom>
              <a:avLst/>
              <a:gdLst/>
              <a:ahLst/>
              <a:cxnLst/>
              <a:rect l="l" t="t" r="r" b="b"/>
              <a:pathLst>
                <a:path w="84" h="96" extrusionOk="0">
                  <a:moveTo>
                    <a:pt x="1" y="0"/>
                  </a:moveTo>
                  <a:lnTo>
                    <a:pt x="1" y="96"/>
                  </a:lnTo>
                  <a:lnTo>
                    <a:pt x="84" y="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3682625" y="831500"/>
              <a:ext cx="4625" cy="3175"/>
            </a:xfrm>
            <a:custGeom>
              <a:avLst/>
              <a:gdLst/>
              <a:ahLst/>
              <a:cxnLst/>
              <a:rect l="l" t="t" r="r" b="b"/>
              <a:pathLst>
                <a:path w="185" h="127" extrusionOk="0">
                  <a:moveTo>
                    <a:pt x="184" y="0"/>
                  </a:moveTo>
                  <a:lnTo>
                    <a:pt x="0" y="104"/>
                  </a:lnTo>
                  <a:lnTo>
                    <a:pt x="36" y="126"/>
                  </a:lnTo>
                  <a:lnTo>
                    <a:pt x="184" y="4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3682025" y="830150"/>
              <a:ext cx="5225" cy="3975"/>
            </a:xfrm>
            <a:custGeom>
              <a:avLst/>
              <a:gdLst/>
              <a:ahLst/>
              <a:cxnLst/>
              <a:rect l="l" t="t" r="r" b="b"/>
              <a:pathLst>
                <a:path w="209" h="159" extrusionOk="0">
                  <a:moveTo>
                    <a:pt x="163" y="0"/>
                  </a:moveTo>
                  <a:lnTo>
                    <a:pt x="1" y="93"/>
                  </a:lnTo>
                  <a:lnTo>
                    <a:pt x="1" y="145"/>
                  </a:lnTo>
                  <a:lnTo>
                    <a:pt x="24" y="158"/>
                  </a:lnTo>
                  <a:lnTo>
                    <a:pt x="208" y="54"/>
                  </a:lnTo>
                  <a:lnTo>
                    <a:pt x="208" y="2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3684150" y="833275"/>
              <a:ext cx="3100" cy="3600"/>
            </a:xfrm>
            <a:custGeom>
              <a:avLst/>
              <a:gdLst/>
              <a:ahLst/>
              <a:cxnLst/>
              <a:rect l="l" t="t" r="r" b="b"/>
              <a:pathLst>
                <a:path w="124" h="144" extrusionOk="0">
                  <a:moveTo>
                    <a:pt x="123" y="0"/>
                  </a:moveTo>
                  <a:lnTo>
                    <a:pt x="0" y="70"/>
                  </a:lnTo>
                  <a:lnTo>
                    <a:pt x="123" y="144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3683850" y="832900"/>
              <a:ext cx="3400" cy="2125"/>
            </a:xfrm>
            <a:custGeom>
              <a:avLst/>
              <a:gdLst/>
              <a:ahLst/>
              <a:cxnLst/>
              <a:rect l="l" t="t" r="r" b="b"/>
              <a:pathLst>
                <a:path w="136" h="85" extrusionOk="0">
                  <a:moveTo>
                    <a:pt x="135" y="1"/>
                  </a:moveTo>
                  <a:lnTo>
                    <a:pt x="0" y="77"/>
                  </a:lnTo>
                  <a:lnTo>
                    <a:pt x="12" y="85"/>
                  </a:lnTo>
                  <a:lnTo>
                    <a:pt x="135" y="1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3683525" y="832500"/>
              <a:ext cx="3725" cy="2350"/>
            </a:xfrm>
            <a:custGeom>
              <a:avLst/>
              <a:gdLst/>
              <a:ahLst/>
              <a:cxnLst/>
              <a:rect l="l" t="t" r="r" b="b"/>
              <a:pathLst>
                <a:path w="149" h="94" extrusionOk="0">
                  <a:moveTo>
                    <a:pt x="148" y="1"/>
                  </a:moveTo>
                  <a:lnTo>
                    <a:pt x="0" y="86"/>
                  </a:lnTo>
                  <a:lnTo>
                    <a:pt x="13" y="93"/>
                  </a:lnTo>
                  <a:lnTo>
                    <a:pt x="148" y="17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3681050" y="826050"/>
              <a:ext cx="7175" cy="4775"/>
            </a:xfrm>
            <a:custGeom>
              <a:avLst/>
              <a:gdLst/>
              <a:ahLst/>
              <a:cxnLst/>
              <a:rect l="l" t="t" r="r" b="b"/>
              <a:pathLst>
                <a:path w="287" h="191" extrusionOk="0">
                  <a:moveTo>
                    <a:pt x="1" y="1"/>
                  </a:moveTo>
                  <a:lnTo>
                    <a:pt x="40" y="70"/>
                  </a:lnTo>
                  <a:lnTo>
                    <a:pt x="247" y="191"/>
                  </a:lnTo>
                  <a:lnTo>
                    <a:pt x="286" y="1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3681050" y="833775"/>
              <a:ext cx="7175" cy="4850"/>
            </a:xfrm>
            <a:custGeom>
              <a:avLst/>
              <a:gdLst/>
              <a:ahLst/>
              <a:cxnLst/>
              <a:rect l="l" t="t" r="r" b="b"/>
              <a:pathLst>
                <a:path w="287" h="194" extrusionOk="0">
                  <a:moveTo>
                    <a:pt x="40" y="0"/>
                  </a:moveTo>
                  <a:lnTo>
                    <a:pt x="1" y="22"/>
                  </a:lnTo>
                  <a:lnTo>
                    <a:pt x="286" y="193"/>
                  </a:lnTo>
                  <a:lnTo>
                    <a:pt x="247" y="1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3682025" y="833550"/>
              <a:ext cx="5225" cy="3325"/>
            </a:xfrm>
            <a:custGeom>
              <a:avLst/>
              <a:gdLst/>
              <a:ahLst/>
              <a:cxnLst/>
              <a:rect l="l" t="t" r="r" b="b"/>
              <a:pathLst>
                <a:path w="209" h="133" extrusionOk="0">
                  <a:moveTo>
                    <a:pt x="13" y="1"/>
                  </a:moveTo>
                  <a:lnTo>
                    <a:pt x="1" y="9"/>
                  </a:lnTo>
                  <a:lnTo>
                    <a:pt x="208" y="133"/>
                  </a:lnTo>
                  <a:lnTo>
                    <a:pt x="208" y="11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1"/>
            <p:cNvSpPr/>
            <p:nvPr/>
          </p:nvSpPr>
          <p:spPr>
            <a:xfrm>
              <a:off x="3682025" y="827800"/>
              <a:ext cx="325" cy="6000"/>
            </a:xfrm>
            <a:custGeom>
              <a:avLst/>
              <a:gdLst/>
              <a:ahLst/>
              <a:cxnLst/>
              <a:rect l="l" t="t" r="r" b="b"/>
              <a:pathLst>
                <a:path w="13" h="240" extrusionOk="0">
                  <a:moveTo>
                    <a:pt x="1" y="0"/>
                  </a:moveTo>
                  <a:lnTo>
                    <a:pt x="1" y="239"/>
                  </a:lnTo>
                  <a:lnTo>
                    <a:pt x="13" y="231"/>
                  </a:lnTo>
                  <a:lnTo>
                    <a:pt x="13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1"/>
            <p:cNvSpPr/>
            <p:nvPr/>
          </p:nvSpPr>
          <p:spPr>
            <a:xfrm>
              <a:off x="3688200" y="830000"/>
              <a:ext cx="375" cy="8625"/>
            </a:xfrm>
            <a:custGeom>
              <a:avLst/>
              <a:gdLst/>
              <a:ahLst/>
              <a:cxnLst/>
              <a:rect l="l" t="t" r="r" b="b"/>
              <a:pathLst>
                <a:path w="15" h="345" extrusionOk="0">
                  <a:moveTo>
                    <a:pt x="15" y="1"/>
                  </a:moveTo>
                  <a:lnTo>
                    <a:pt x="0" y="11"/>
                  </a:lnTo>
                  <a:lnTo>
                    <a:pt x="0" y="344"/>
                  </a:lnTo>
                  <a:lnTo>
                    <a:pt x="15" y="334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1"/>
            <p:cNvSpPr/>
            <p:nvPr/>
          </p:nvSpPr>
          <p:spPr>
            <a:xfrm>
              <a:off x="3681050" y="825800"/>
              <a:ext cx="7525" cy="4475"/>
            </a:xfrm>
            <a:custGeom>
              <a:avLst/>
              <a:gdLst/>
              <a:ahLst/>
              <a:cxnLst/>
              <a:rect l="l" t="t" r="r" b="b"/>
              <a:pathLst>
                <a:path w="301" h="179" extrusionOk="0">
                  <a:moveTo>
                    <a:pt x="15" y="0"/>
                  </a:moveTo>
                  <a:lnTo>
                    <a:pt x="1" y="11"/>
                  </a:lnTo>
                  <a:lnTo>
                    <a:pt x="286" y="179"/>
                  </a:lnTo>
                  <a:lnTo>
                    <a:pt x="301" y="16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31"/>
          <p:cNvGrpSpPr/>
          <p:nvPr/>
        </p:nvGrpSpPr>
        <p:grpSpPr>
          <a:xfrm>
            <a:off x="898654" y="1939228"/>
            <a:ext cx="1757633" cy="1339770"/>
            <a:chOff x="3753575" y="734700"/>
            <a:chExt cx="182025" cy="138750"/>
          </a:xfrm>
        </p:grpSpPr>
        <p:sp>
          <p:nvSpPr>
            <p:cNvPr id="1153" name="Google Shape;1153;p31"/>
            <p:cNvSpPr/>
            <p:nvPr/>
          </p:nvSpPr>
          <p:spPr>
            <a:xfrm>
              <a:off x="3753575" y="767275"/>
              <a:ext cx="182025" cy="105025"/>
            </a:xfrm>
            <a:custGeom>
              <a:avLst/>
              <a:gdLst/>
              <a:ahLst/>
              <a:cxnLst/>
              <a:rect l="l" t="t" r="r" b="b"/>
              <a:pathLst>
                <a:path w="7281" h="4201" extrusionOk="0">
                  <a:moveTo>
                    <a:pt x="4139" y="1"/>
                  </a:moveTo>
                  <a:lnTo>
                    <a:pt x="0" y="2388"/>
                  </a:lnTo>
                  <a:lnTo>
                    <a:pt x="3144" y="4200"/>
                  </a:lnTo>
                  <a:lnTo>
                    <a:pt x="7281" y="1813"/>
                  </a:lnTo>
                  <a:lnTo>
                    <a:pt x="4139" y="1"/>
                  </a:lnTo>
                  <a:close/>
                </a:path>
              </a:pathLst>
            </a:custGeom>
            <a:solidFill>
              <a:srgbClr val="30A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1"/>
            <p:cNvSpPr/>
            <p:nvPr/>
          </p:nvSpPr>
          <p:spPr>
            <a:xfrm>
              <a:off x="3753575" y="826950"/>
              <a:ext cx="78600" cy="46500"/>
            </a:xfrm>
            <a:custGeom>
              <a:avLst/>
              <a:gdLst/>
              <a:ahLst/>
              <a:cxnLst/>
              <a:rect l="l" t="t" r="r" b="b"/>
              <a:pathLst>
                <a:path w="3144" h="1860" extrusionOk="0">
                  <a:moveTo>
                    <a:pt x="0" y="1"/>
                  </a:moveTo>
                  <a:lnTo>
                    <a:pt x="0" y="48"/>
                  </a:lnTo>
                  <a:lnTo>
                    <a:pt x="3144" y="1860"/>
                  </a:lnTo>
                  <a:lnTo>
                    <a:pt x="3144" y="18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B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1"/>
            <p:cNvSpPr/>
            <p:nvPr/>
          </p:nvSpPr>
          <p:spPr>
            <a:xfrm>
              <a:off x="3832150" y="812600"/>
              <a:ext cx="103450" cy="60850"/>
            </a:xfrm>
            <a:custGeom>
              <a:avLst/>
              <a:gdLst/>
              <a:ahLst/>
              <a:cxnLst/>
              <a:rect l="l" t="t" r="r" b="b"/>
              <a:pathLst>
                <a:path w="4138" h="2434" extrusionOk="0">
                  <a:moveTo>
                    <a:pt x="4138" y="0"/>
                  </a:moveTo>
                  <a:lnTo>
                    <a:pt x="1" y="2387"/>
                  </a:lnTo>
                  <a:lnTo>
                    <a:pt x="1" y="2434"/>
                  </a:lnTo>
                  <a:lnTo>
                    <a:pt x="4138" y="47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1"/>
            <p:cNvSpPr/>
            <p:nvPr/>
          </p:nvSpPr>
          <p:spPr>
            <a:xfrm>
              <a:off x="3774050" y="779350"/>
              <a:ext cx="139550" cy="80575"/>
            </a:xfrm>
            <a:custGeom>
              <a:avLst/>
              <a:gdLst/>
              <a:ahLst/>
              <a:cxnLst/>
              <a:rect l="l" t="t" r="r" b="b"/>
              <a:pathLst>
                <a:path w="5582" h="3223" extrusionOk="0">
                  <a:moveTo>
                    <a:pt x="3276" y="1"/>
                  </a:moveTo>
                  <a:lnTo>
                    <a:pt x="0" y="1891"/>
                  </a:lnTo>
                  <a:lnTo>
                    <a:pt x="2305" y="3223"/>
                  </a:lnTo>
                  <a:lnTo>
                    <a:pt x="5582" y="1332"/>
                  </a:lnTo>
                  <a:lnTo>
                    <a:pt x="3276" y="1"/>
                  </a:lnTo>
                  <a:close/>
                </a:path>
              </a:pathLst>
            </a:custGeom>
            <a:solidFill>
              <a:srgbClr val="C2F4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1"/>
            <p:cNvSpPr/>
            <p:nvPr/>
          </p:nvSpPr>
          <p:spPr>
            <a:xfrm>
              <a:off x="3774050" y="826625"/>
              <a:ext cx="57625" cy="34125"/>
            </a:xfrm>
            <a:custGeom>
              <a:avLst/>
              <a:gdLst/>
              <a:ahLst/>
              <a:cxnLst/>
              <a:rect l="l" t="t" r="r" b="b"/>
              <a:pathLst>
                <a:path w="2305" h="1365" extrusionOk="0">
                  <a:moveTo>
                    <a:pt x="0" y="0"/>
                  </a:moveTo>
                  <a:lnTo>
                    <a:pt x="0" y="35"/>
                  </a:lnTo>
                  <a:lnTo>
                    <a:pt x="2305" y="1365"/>
                  </a:lnTo>
                  <a:lnTo>
                    <a:pt x="2305" y="13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EC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1"/>
            <p:cNvSpPr/>
            <p:nvPr/>
          </p:nvSpPr>
          <p:spPr>
            <a:xfrm>
              <a:off x="3831650" y="812625"/>
              <a:ext cx="81950" cy="48125"/>
            </a:xfrm>
            <a:custGeom>
              <a:avLst/>
              <a:gdLst/>
              <a:ahLst/>
              <a:cxnLst/>
              <a:rect l="l" t="t" r="r" b="b"/>
              <a:pathLst>
                <a:path w="3278" h="1925" extrusionOk="0">
                  <a:moveTo>
                    <a:pt x="3278" y="1"/>
                  </a:moveTo>
                  <a:lnTo>
                    <a:pt x="1" y="1892"/>
                  </a:lnTo>
                  <a:lnTo>
                    <a:pt x="1" y="1925"/>
                  </a:lnTo>
                  <a:lnTo>
                    <a:pt x="3278" y="34"/>
                  </a:lnTo>
                  <a:lnTo>
                    <a:pt x="3278" y="1"/>
                  </a:lnTo>
                  <a:close/>
                </a:path>
              </a:pathLst>
            </a:custGeom>
            <a:solidFill>
              <a:srgbClr val="AD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1"/>
            <p:cNvSpPr/>
            <p:nvPr/>
          </p:nvSpPr>
          <p:spPr>
            <a:xfrm>
              <a:off x="3790250" y="766800"/>
              <a:ext cx="22350" cy="19600"/>
            </a:xfrm>
            <a:custGeom>
              <a:avLst/>
              <a:gdLst/>
              <a:ahLst/>
              <a:cxnLst/>
              <a:rect l="l" t="t" r="r" b="b"/>
              <a:pathLst>
                <a:path w="894" h="784" extrusionOk="0">
                  <a:moveTo>
                    <a:pt x="839" y="1"/>
                  </a:moveTo>
                  <a:lnTo>
                    <a:pt x="37" y="664"/>
                  </a:lnTo>
                  <a:lnTo>
                    <a:pt x="1" y="713"/>
                  </a:lnTo>
                  <a:lnTo>
                    <a:pt x="105" y="652"/>
                  </a:lnTo>
                  <a:cubicBezTo>
                    <a:pt x="105" y="652"/>
                    <a:pt x="196" y="781"/>
                    <a:pt x="209" y="784"/>
                  </a:cubicBezTo>
                  <a:cubicBezTo>
                    <a:pt x="209" y="784"/>
                    <a:pt x="209" y="784"/>
                    <a:pt x="209" y="784"/>
                  </a:cubicBezTo>
                  <a:cubicBezTo>
                    <a:pt x="225" y="784"/>
                    <a:pt x="894" y="110"/>
                    <a:pt x="894" y="110"/>
                  </a:cubicBezTo>
                  <a:lnTo>
                    <a:pt x="839" y="1"/>
                  </a:lnTo>
                  <a:close/>
                </a:path>
              </a:pathLst>
            </a:custGeom>
            <a:solidFill>
              <a:srgbClr val="8B17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1"/>
            <p:cNvSpPr/>
            <p:nvPr/>
          </p:nvSpPr>
          <p:spPr>
            <a:xfrm>
              <a:off x="3792850" y="748325"/>
              <a:ext cx="102200" cy="59000"/>
            </a:xfrm>
            <a:custGeom>
              <a:avLst/>
              <a:gdLst/>
              <a:ahLst/>
              <a:cxnLst/>
              <a:rect l="l" t="t" r="r" b="b"/>
              <a:pathLst>
                <a:path w="4088" h="2360" extrusionOk="0">
                  <a:moveTo>
                    <a:pt x="2411" y="0"/>
                  </a:moveTo>
                  <a:lnTo>
                    <a:pt x="1" y="1391"/>
                  </a:lnTo>
                  <a:lnTo>
                    <a:pt x="1677" y="2360"/>
                  </a:lnTo>
                  <a:lnTo>
                    <a:pt x="4087" y="968"/>
                  </a:lnTo>
                  <a:lnTo>
                    <a:pt x="24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1"/>
            <p:cNvSpPr/>
            <p:nvPr/>
          </p:nvSpPr>
          <p:spPr>
            <a:xfrm>
              <a:off x="3834775" y="772500"/>
              <a:ext cx="60275" cy="73750"/>
            </a:xfrm>
            <a:custGeom>
              <a:avLst/>
              <a:gdLst/>
              <a:ahLst/>
              <a:cxnLst/>
              <a:rect l="l" t="t" r="r" b="b"/>
              <a:pathLst>
                <a:path w="2411" h="2950" extrusionOk="0">
                  <a:moveTo>
                    <a:pt x="2410" y="1"/>
                  </a:moveTo>
                  <a:lnTo>
                    <a:pt x="0" y="1393"/>
                  </a:lnTo>
                  <a:lnTo>
                    <a:pt x="0" y="2950"/>
                  </a:lnTo>
                  <a:lnTo>
                    <a:pt x="2410" y="1559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1"/>
            <p:cNvSpPr/>
            <p:nvPr/>
          </p:nvSpPr>
          <p:spPr>
            <a:xfrm>
              <a:off x="3792850" y="767975"/>
              <a:ext cx="41950" cy="78275"/>
            </a:xfrm>
            <a:custGeom>
              <a:avLst/>
              <a:gdLst/>
              <a:ahLst/>
              <a:cxnLst/>
              <a:rect l="l" t="t" r="r" b="b"/>
              <a:pathLst>
                <a:path w="1678" h="3131" extrusionOk="0">
                  <a:moveTo>
                    <a:pt x="752" y="0"/>
                  </a:moveTo>
                  <a:lnTo>
                    <a:pt x="1" y="605"/>
                  </a:lnTo>
                  <a:lnTo>
                    <a:pt x="1" y="2164"/>
                  </a:lnTo>
                  <a:lnTo>
                    <a:pt x="1677" y="3131"/>
                  </a:lnTo>
                  <a:lnTo>
                    <a:pt x="1677" y="1574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1"/>
            <p:cNvSpPr/>
            <p:nvPr/>
          </p:nvSpPr>
          <p:spPr>
            <a:xfrm>
              <a:off x="3834775" y="811250"/>
              <a:ext cx="60275" cy="38425"/>
            </a:xfrm>
            <a:custGeom>
              <a:avLst/>
              <a:gdLst/>
              <a:ahLst/>
              <a:cxnLst/>
              <a:rect l="l" t="t" r="r" b="b"/>
              <a:pathLst>
                <a:path w="2411" h="1537" extrusionOk="0">
                  <a:moveTo>
                    <a:pt x="2410" y="1"/>
                  </a:moveTo>
                  <a:lnTo>
                    <a:pt x="0" y="1391"/>
                  </a:lnTo>
                  <a:lnTo>
                    <a:pt x="0" y="1536"/>
                  </a:lnTo>
                  <a:lnTo>
                    <a:pt x="2410" y="144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rgbClr val="94CE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1"/>
            <p:cNvSpPr/>
            <p:nvPr/>
          </p:nvSpPr>
          <p:spPr>
            <a:xfrm>
              <a:off x="3792850" y="821850"/>
              <a:ext cx="41950" cy="27825"/>
            </a:xfrm>
            <a:custGeom>
              <a:avLst/>
              <a:gdLst/>
              <a:ahLst/>
              <a:cxnLst/>
              <a:rect l="l" t="t" r="r" b="b"/>
              <a:pathLst>
                <a:path w="1678" h="1113" extrusionOk="0">
                  <a:moveTo>
                    <a:pt x="1" y="0"/>
                  </a:moveTo>
                  <a:lnTo>
                    <a:pt x="1" y="144"/>
                  </a:lnTo>
                  <a:lnTo>
                    <a:pt x="1677" y="1112"/>
                  </a:lnTo>
                  <a:lnTo>
                    <a:pt x="1677" y="9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1"/>
            <p:cNvSpPr/>
            <p:nvPr/>
          </p:nvSpPr>
          <p:spPr>
            <a:xfrm>
              <a:off x="3811200" y="734700"/>
              <a:ext cx="86450" cy="75625"/>
            </a:xfrm>
            <a:custGeom>
              <a:avLst/>
              <a:gdLst/>
              <a:ahLst/>
              <a:cxnLst/>
              <a:rect l="l" t="t" r="r" b="b"/>
              <a:pathLst>
                <a:path w="3458" h="3025" extrusionOk="0">
                  <a:moveTo>
                    <a:pt x="2200" y="0"/>
                  </a:moveTo>
                  <a:lnTo>
                    <a:pt x="1" y="1270"/>
                  </a:lnTo>
                  <a:lnTo>
                    <a:pt x="943" y="3025"/>
                  </a:lnTo>
                  <a:lnTo>
                    <a:pt x="3458" y="1573"/>
                  </a:lnTo>
                  <a:lnTo>
                    <a:pt x="220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1"/>
            <p:cNvSpPr/>
            <p:nvPr/>
          </p:nvSpPr>
          <p:spPr>
            <a:xfrm>
              <a:off x="3789950" y="766450"/>
              <a:ext cx="21275" cy="18175"/>
            </a:xfrm>
            <a:custGeom>
              <a:avLst/>
              <a:gdLst/>
              <a:ahLst/>
              <a:cxnLst/>
              <a:rect l="l" t="t" r="r" b="b"/>
              <a:pathLst>
                <a:path w="851" h="727" extrusionOk="0">
                  <a:moveTo>
                    <a:pt x="851" y="0"/>
                  </a:moveTo>
                  <a:lnTo>
                    <a:pt x="1" y="704"/>
                  </a:lnTo>
                  <a:lnTo>
                    <a:pt x="13" y="727"/>
                  </a:lnTo>
                  <a:lnTo>
                    <a:pt x="851" y="31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1"/>
            <p:cNvSpPr/>
            <p:nvPr/>
          </p:nvSpPr>
          <p:spPr>
            <a:xfrm>
              <a:off x="3811200" y="766450"/>
              <a:ext cx="23600" cy="44000"/>
            </a:xfrm>
            <a:custGeom>
              <a:avLst/>
              <a:gdLst/>
              <a:ahLst/>
              <a:cxnLst/>
              <a:rect l="l" t="t" r="r" b="b"/>
              <a:pathLst>
                <a:path w="944" h="1760" extrusionOk="0">
                  <a:moveTo>
                    <a:pt x="1" y="0"/>
                  </a:moveTo>
                  <a:lnTo>
                    <a:pt x="1" y="31"/>
                  </a:lnTo>
                  <a:lnTo>
                    <a:pt x="929" y="1759"/>
                  </a:lnTo>
                  <a:lnTo>
                    <a:pt x="943" y="17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>
              <a:off x="3840125" y="805850"/>
              <a:ext cx="13125" cy="19675"/>
            </a:xfrm>
            <a:custGeom>
              <a:avLst/>
              <a:gdLst/>
              <a:ahLst/>
              <a:cxnLst/>
              <a:rect l="l" t="t" r="r" b="b"/>
              <a:pathLst>
                <a:path w="525" h="787" extrusionOk="0">
                  <a:moveTo>
                    <a:pt x="524" y="1"/>
                  </a:moveTo>
                  <a:lnTo>
                    <a:pt x="1" y="304"/>
                  </a:lnTo>
                  <a:lnTo>
                    <a:pt x="1" y="787"/>
                  </a:lnTo>
                  <a:lnTo>
                    <a:pt x="524" y="485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>
              <a:off x="3840125" y="806625"/>
              <a:ext cx="12675" cy="18425"/>
            </a:xfrm>
            <a:custGeom>
              <a:avLst/>
              <a:gdLst/>
              <a:ahLst/>
              <a:cxnLst/>
              <a:rect l="l" t="t" r="r" b="b"/>
              <a:pathLst>
                <a:path w="507" h="737" extrusionOk="0">
                  <a:moveTo>
                    <a:pt x="507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7" y="44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>
              <a:off x="3852600" y="806625"/>
              <a:ext cx="200" cy="11100"/>
            </a:xfrm>
            <a:custGeom>
              <a:avLst/>
              <a:gdLst/>
              <a:ahLst/>
              <a:cxnLst/>
              <a:rect l="l" t="t" r="r" b="b"/>
              <a:pathLst>
                <a:path w="8" h="444" extrusionOk="0">
                  <a:moveTo>
                    <a:pt x="8" y="0"/>
                  </a:moveTo>
                  <a:lnTo>
                    <a:pt x="1" y="4"/>
                  </a:lnTo>
                  <a:lnTo>
                    <a:pt x="1" y="439"/>
                  </a:lnTo>
                  <a:lnTo>
                    <a:pt x="8" y="44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1"/>
            <p:cNvSpPr/>
            <p:nvPr/>
          </p:nvSpPr>
          <p:spPr>
            <a:xfrm>
              <a:off x="3840125" y="817600"/>
              <a:ext cx="12675" cy="7450"/>
            </a:xfrm>
            <a:custGeom>
              <a:avLst/>
              <a:gdLst/>
              <a:ahLst/>
              <a:cxnLst/>
              <a:rect l="l" t="t" r="r" b="b"/>
              <a:pathLst>
                <a:path w="507" h="298" extrusionOk="0">
                  <a:moveTo>
                    <a:pt x="500" y="0"/>
                  </a:moveTo>
                  <a:lnTo>
                    <a:pt x="1" y="288"/>
                  </a:lnTo>
                  <a:lnTo>
                    <a:pt x="1" y="298"/>
                  </a:lnTo>
                  <a:lnTo>
                    <a:pt x="507" y="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1"/>
            <p:cNvSpPr/>
            <p:nvPr/>
          </p:nvSpPr>
          <p:spPr>
            <a:xfrm>
              <a:off x="3846250" y="810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7" y="0"/>
                  </a:moveTo>
                  <a:lnTo>
                    <a:pt x="1" y="9"/>
                  </a:lnTo>
                  <a:lnTo>
                    <a:pt x="1" y="453"/>
                  </a:lnTo>
                  <a:lnTo>
                    <a:pt x="17" y="44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1"/>
            <p:cNvSpPr/>
            <p:nvPr/>
          </p:nvSpPr>
          <p:spPr>
            <a:xfrm>
              <a:off x="3840125" y="813600"/>
              <a:ext cx="425" cy="11525"/>
            </a:xfrm>
            <a:custGeom>
              <a:avLst/>
              <a:gdLst/>
              <a:ahLst/>
              <a:cxnLst/>
              <a:rect l="l" t="t" r="r" b="b"/>
              <a:pathLst>
                <a:path w="17" h="461" extrusionOk="0">
                  <a:moveTo>
                    <a:pt x="17" y="1"/>
                  </a:moveTo>
                  <a:lnTo>
                    <a:pt x="1" y="10"/>
                  </a:lnTo>
                  <a:lnTo>
                    <a:pt x="1" y="461"/>
                  </a:lnTo>
                  <a:lnTo>
                    <a:pt x="17" y="452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1"/>
            <p:cNvSpPr/>
            <p:nvPr/>
          </p:nvSpPr>
          <p:spPr>
            <a:xfrm>
              <a:off x="3846075" y="810375"/>
              <a:ext cx="200" cy="11125"/>
            </a:xfrm>
            <a:custGeom>
              <a:avLst/>
              <a:gdLst/>
              <a:ahLst/>
              <a:cxnLst/>
              <a:rect l="l" t="t" r="r" b="b"/>
              <a:pathLst>
                <a:path w="8" h="445" extrusionOk="0">
                  <a:moveTo>
                    <a:pt x="8" y="1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8" y="4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1"/>
            <p:cNvSpPr/>
            <p:nvPr/>
          </p:nvSpPr>
          <p:spPr>
            <a:xfrm>
              <a:off x="3840000" y="813325"/>
              <a:ext cx="150" cy="12200"/>
            </a:xfrm>
            <a:custGeom>
              <a:avLst/>
              <a:gdLst/>
              <a:ahLst/>
              <a:cxnLst/>
              <a:rect l="l" t="t" r="r" b="b"/>
              <a:pathLst>
                <a:path w="6" h="488" extrusionOk="0">
                  <a:moveTo>
                    <a:pt x="0" y="0"/>
                  </a:moveTo>
                  <a:lnTo>
                    <a:pt x="0" y="485"/>
                  </a:lnTo>
                  <a:lnTo>
                    <a:pt x="6" y="488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1"/>
            <p:cNvSpPr/>
            <p:nvPr/>
          </p:nvSpPr>
          <p:spPr>
            <a:xfrm>
              <a:off x="3840000" y="805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1"/>
                  </a:moveTo>
                  <a:lnTo>
                    <a:pt x="0" y="302"/>
                  </a:lnTo>
                  <a:lnTo>
                    <a:pt x="6" y="307"/>
                  </a:lnTo>
                  <a:lnTo>
                    <a:pt x="529" y="4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1"/>
            <p:cNvSpPr/>
            <p:nvPr/>
          </p:nvSpPr>
          <p:spPr>
            <a:xfrm>
              <a:off x="3839600" y="825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0" y="0"/>
                  </a:moveTo>
                  <a:lnTo>
                    <a:pt x="0" y="23"/>
                  </a:lnTo>
                  <a:lnTo>
                    <a:pt x="106" y="84"/>
                  </a:lnTo>
                  <a:lnTo>
                    <a:pt x="106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1"/>
            <p:cNvSpPr/>
            <p:nvPr/>
          </p:nvSpPr>
          <p:spPr>
            <a:xfrm>
              <a:off x="3839600" y="817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0"/>
                  </a:moveTo>
                  <a:lnTo>
                    <a:pt x="0" y="328"/>
                  </a:lnTo>
                  <a:lnTo>
                    <a:pt x="106" y="389"/>
                  </a:lnTo>
                  <a:lnTo>
                    <a:pt x="674" y="6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1"/>
            <p:cNvSpPr/>
            <p:nvPr/>
          </p:nvSpPr>
          <p:spPr>
            <a:xfrm>
              <a:off x="3842225" y="819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69" y="0"/>
                  </a:moveTo>
                  <a:lnTo>
                    <a:pt x="1" y="328"/>
                  </a:lnTo>
                  <a:lnTo>
                    <a:pt x="1" y="351"/>
                  </a:lnTo>
                  <a:lnTo>
                    <a:pt x="569" y="24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1"/>
            <p:cNvSpPr/>
            <p:nvPr/>
          </p:nvSpPr>
          <p:spPr>
            <a:xfrm>
              <a:off x="3861025" y="796075"/>
              <a:ext cx="9625" cy="35475"/>
            </a:xfrm>
            <a:custGeom>
              <a:avLst/>
              <a:gdLst/>
              <a:ahLst/>
              <a:cxnLst/>
              <a:rect l="l" t="t" r="r" b="b"/>
              <a:pathLst>
                <a:path w="385" h="1419" extrusionOk="0">
                  <a:moveTo>
                    <a:pt x="384" y="0"/>
                  </a:moveTo>
                  <a:lnTo>
                    <a:pt x="0" y="222"/>
                  </a:lnTo>
                  <a:lnTo>
                    <a:pt x="0" y="1418"/>
                  </a:lnTo>
                  <a:lnTo>
                    <a:pt x="384" y="1196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E6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1"/>
            <p:cNvSpPr/>
            <p:nvPr/>
          </p:nvSpPr>
          <p:spPr>
            <a:xfrm>
              <a:off x="3860650" y="801400"/>
              <a:ext cx="400" cy="30150"/>
            </a:xfrm>
            <a:custGeom>
              <a:avLst/>
              <a:gdLst/>
              <a:ahLst/>
              <a:cxnLst/>
              <a:rect l="l" t="t" r="r" b="b"/>
              <a:pathLst>
                <a:path w="16" h="1206" extrusionOk="0">
                  <a:moveTo>
                    <a:pt x="1" y="0"/>
                  </a:moveTo>
                  <a:lnTo>
                    <a:pt x="1" y="1197"/>
                  </a:lnTo>
                  <a:lnTo>
                    <a:pt x="15" y="1205"/>
                  </a:lnTo>
                  <a:lnTo>
                    <a:pt x="15" y="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1"/>
            <p:cNvSpPr/>
            <p:nvPr/>
          </p:nvSpPr>
          <p:spPr>
            <a:xfrm>
              <a:off x="3860650" y="795850"/>
              <a:ext cx="10000" cy="5775"/>
            </a:xfrm>
            <a:custGeom>
              <a:avLst/>
              <a:gdLst/>
              <a:ahLst/>
              <a:cxnLst/>
              <a:rect l="l" t="t" r="r" b="b"/>
              <a:pathLst>
                <a:path w="400" h="231" extrusionOk="0">
                  <a:moveTo>
                    <a:pt x="385" y="0"/>
                  </a:moveTo>
                  <a:lnTo>
                    <a:pt x="1" y="222"/>
                  </a:lnTo>
                  <a:lnTo>
                    <a:pt x="15" y="231"/>
                  </a:lnTo>
                  <a:lnTo>
                    <a:pt x="399" y="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D1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1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0" y="19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BD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1"/>
            <p:cNvSpPr/>
            <p:nvPr/>
          </p:nvSpPr>
          <p:spPr>
            <a:xfrm>
              <a:off x="3861675" y="797325"/>
              <a:ext cx="8350" cy="33850"/>
            </a:xfrm>
            <a:custGeom>
              <a:avLst/>
              <a:gdLst/>
              <a:ahLst/>
              <a:cxnLst/>
              <a:rect l="l" t="t" r="r" b="b"/>
              <a:pathLst>
                <a:path w="334" h="1354" extrusionOk="0">
                  <a:moveTo>
                    <a:pt x="334" y="1"/>
                  </a:moveTo>
                  <a:lnTo>
                    <a:pt x="308" y="15"/>
                  </a:lnTo>
                  <a:lnTo>
                    <a:pt x="308" y="1145"/>
                  </a:lnTo>
                  <a:lnTo>
                    <a:pt x="0" y="1322"/>
                  </a:lnTo>
                  <a:lnTo>
                    <a:pt x="0" y="1354"/>
                  </a:lnTo>
                  <a:lnTo>
                    <a:pt x="334" y="1161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A87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1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0" y="11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C6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1"/>
            <p:cNvSpPr/>
            <p:nvPr/>
          </p:nvSpPr>
          <p:spPr>
            <a:xfrm>
              <a:off x="3863300" y="803900"/>
              <a:ext cx="5100" cy="20725"/>
            </a:xfrm>
            <a:custGeom>
              <a:avLst/>
              <a:gdLst/>
              <a:ahLst/>
              <a:cxnLst/>
              <a:rect l="l" t="t" r="r" b="b"/>
              <a:pathLst>
                <a:path w="204" h="829" extrusionOk="0">
                  <a:moveTo>
                    <a:pt x="203" y="0"/>
                  </a:moveTo>
                  <a:lnTo>
                    <a:pt x="188" y="9"/>
                  </a:lnTo>
                  <a:lnTo>
                    <a:pt x="188" y="701"/>
                  </a:lnTo>
                  <a:lnTo>
                    <a:pt x="0" y="808"/>
                  </a:lnTo>
                  <a:lnTo>
                    <a:pt x="0" y="828"/>
                  </a:lnTo>
                  <a:lnTo>
                    <a:pt x="203" y="71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C99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1"/>
            <p:cNvSpPr/>
            <p:nvPr/>
          </p:nvSpPr>
          <p:spPr>
            <a:xfrm>
              <a:off x="3857500" y="744450"/>
              <a:ext cx="6125" cy="15900"/>
            </a:xfrm>
            <a:custGeom>
              <a:avLst/>
              <a:gdLst/>
              <a:ahLst/>
              <a:cxnLst/>
              <a:rect l="l" t="t" r="r" b="b"/>
              <a:pathLst>
                <a:path w="245" h="636" extrusionOk="0">
                  <a:moveTo>
                    <a:pt x="0" y="0"/>
                  </a:moveTo>
                  <a:lnTo>
                    <a:pt x="0" y="329"/>
                  </a:lnTo>
                  <a:lnTo>
                    <a:pt x="244" y="635"/>
                  </a:lnTo>
                  <a:lnTo>
                    <a:pt x="244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1"/>
            <p:cNvSpPr/>
            <p:nvPr/>
          </p:nvSpPr>
          <p:spPr>
            <a:xfrm>
              <a:off x="3857500" y="740925"/>
              <a:ext cx="12175" cy="7050"/>
            </a:xfrm>
            <a:custGeom>
              <a:avLst/>
              <a:gdLst/>
              <a:ahLst/>
              <a:cxnLst/>
              <a:rect l="l" t="t" r="r" b="b"/>
              <a:pathLst>
                <a:path w="487" h="282" extrusionOk="0">
                  <a:moveTo>
                    <a:pt x="244" y="1"/>
                  </a:moveTo>
                  <a:lnTo>
                    <a:pt x="0" y="141"/>
                  </a:lnTo>
                  <a:lnTo>
                    <a:pt x="244" y="282"/>
                  </a:lnTo>
                  <a:lnTo>
                    <a:pt x="486" y="1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3863600" y="744450"/>
              <a:ext cx="6075" cy="15900"/>
            </a:xfrm>
            <a:custGeom>
              <a:avLst/>
              <a:gdLst/>
              <a:ahLst/>
              <a:cxnLst/>
              <a:rect l="l" t="t" r="r" b="b"/>
              <a:pathLst>
                <a:path w="243" h="636" extrusionOk="0">
                  <a:moveTo>
                    <a:pt x="242" y="0"/>
                  </a:moveTo>
                  <a:lnTo>
                    <a:pt x="0" y="141"/>
                  </a:lnTo>
                  <a:lnTo>
                    <a:pt x="0" y="635"/>
                  </a:lnTo>
                  <a:lnTo>
                    <a:pt x="242" y="495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3856775" y="743250"/>
              <a:ext cx="6850" cy="6875"/>
            </a:xfrm>
            <a:custGeom>
              <a:avLst/>
              <a:gdLst/>
              <a:ahLst/>
              <a:cxnLst/>
              <a:rect l="l" t="t" r="r" b="b"/>
              <a:pathLst>
                <a:path w="274" h="275" extrusionOk="0">
                  <a:moveTo>
                    <a:pt x="0" y="0"/>
                  </a:moveTo>
                  <a:lnTo>
                    <a:pt x="0" y="118"/>
                  </a:lnTo>
                  <a:lnTo>
                    <a:pt x="273" y="274"/>
                  </a:lnTo>
                  <a:lnTo>
                    <a:pt x="273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1"/>
            <p:cNvSpPr/>
            <p:nvPr/>
          </p:nvSpPr>
          <p:spPr>
            <a:xfrm>
              <a:off x="3856775" y="739325"/>
              <a:ext cx="13625" cy="7850"/>
            </a:xfrm>
            <a:custGeom>
              <a:avLst/>
              <a:gdLst/>
              <a:ahLst/>
              <a:cxnLst/>
              <a:rect l="l" t="t" r="r" b="b"/>
              <a:pathLst>
                <a:path w="545" h="314" extrusionOk="0">
                  <a:moveTo>
                    <a:pt x="273" y="1"/>
                  </a:moveTo>
                  <a:lnTo>
                    <a:pt x="0" y="157"/>
                  </a:lnTo>
                  <a:lnTo>
                    <a:pt x="273" y="314"/>
                  </a:lnTo>
                  <a:lnTo>
                    <a:pt x="544" y="157"/>
                  </a:lnTo>
                  <a:lnTo>
                    <a:pt x="273" y="1"/>
                  </a:lnTo>
                  <a:close/>
                </a:path>
              </a:pathLst>
            </a:custGeom>
            <a:solidFill>
              <a:srgbClr val="CDF6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3858975" y="740600"/>
              <a:ext cx="9200" cy="5325"/>
            </a:xfrm>
            <a:custGeom>
              <a:avLst/>
              <a:gdLst/>
              <a:ahLst/>
              <a:cxnLst/>
              <a:rect l="l" t="t" r="r" b="b"/>
              <a:pathLst>
                <a:path w="368" h="213" extrusionOk="0">
                  <a:moveTo>
                    <a:pt x="185" y="0"/>
                  </a:moveTo>
                  <a:lnTo>
                    <a:pt x="1" y="106"/>
                  </a:lnTo>
                  <a:lnTo>
                    <a:pt x="185" y="212"/>
                  </a:lnTo>
                  <a:lnTo>
                    <a:pt x="368" y="106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3863600" y="743250"/>
              <a:ext cx="6800" cy="6875"/>
            </a:xfrm>
            <a:custGeom>
              <a:avLst/>
              <a:gdLst/>
              <a:ahLst/>
              <a:cxnLst/>
              <a:rect l="l" t="t" r="r" b="b"/>
              <a:pathLst>
                <a:path w="272" h="275" extrusionOk="0">
                  <a:moveTo>
                    <a:pt x="271" y="0"/>
                  </a:moveTo>
                  <a:lnTo>
                    <a:pt x="0" y="157"/>
                  </a:lnTo>
                  <a:lnTo>
                    <a:pt x="0" y="274"/>
                  </a:lnTo>
                  <a:lnTo>
                    <a:pt x="271" y="118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BBF2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3858975" y="740600"/>
              <a:ext cx="4650" cy="3075"/>
            </a:xfrm>
            <a:custGeom>
              <a:avLst/>
              <a:gdLst/>
              <a:ahLst/>
              <a:cxnLst/>
              <a:rect l="l" t="t" r="r" b="b"/>
              <a:pathLst>
                <a:path w="186" h="123" extrusionOk="0">
                  <a:moveTo>
                    <a:pt x="185" y="0"/>
                  </a:moveTo>
                  <a:lnTo>
                    <a:pt x="1" y="106"/>
                  </a:lnTo>
                  <a:lnTo>
                    <a:pt x="28" y="122"/>
                  </a:lnTo>
                  <a:lnTo>
                    <a:pt x="185" y="3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74A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3863600" y="740600"/>
              <a:ext cx="4575" cy="3075"/>
            </a:xfrm>
            <a:custGeom>
              <a:avLst/>
              <a:gdLst/>
              <a:ahLst/>
              <a:cxnLst/>
              <a:rect l="l" t="t" r="r" b="b"/>
              <a:pathLst>
                <a:path w="183" h="123" extrusionOk="0">
                  <a:moveTo>
                    <a:pt x="0" y="0"/>
                  </a:moveTo>
                  <a:lnTo>
                    <a:pt x="0" y="32"/>
                  </a:lnTo>
                  <a:lnTo>
                    <a:pt x="155" y="122"/>
                  </a:lnTo>
                  <a:lnTo>
                    <a:pt x="183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BD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3860625" y="832125"/>
              <a:ext cx="5950" cy="4775"/>
            </a:xfrm>
            <a:custGeom>
              <a:avLst/>
              <a:gdLst/>
              <a:ahLst/>
              <a:cxnLst/>
              <a:rect l="l" t="t" r="r" b="b"/>
              <a:pathLst>
                <a:path w="238" h="191" extrusionOk="0">
                  <a:moveTo>
                    <a:pt x="0" y="1"/>
                  </a:moveTo>
                  <a:lnTo>
                    <a:pt x="0" y="53"/>
                  </a:lnTo>
                  <a:lnTo>
                    <a:pt x="238" y="191"/>
                  </a:lnTo>
                  <a:lnTo>
                    <a:pt x="238" y="1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3860625" y="826125"/>
              <a:ext cx="16400" cy="9475"/>
            </a:xfrm>
            <a:custGeom>
              <a:avLst/>
              <a:gdLst/>
              <a:ahLst/>
              <a:cxnLst/>
              <a:rect l="l" t="t" r="r" b="b"/>
              <a:pathLst>
                <a:path w="656" h="379" extrusionOk="0">
                  <a:moveTo>
                    <a:pt x="418" y="0"/>
                  </a:moveTo>
                  <a:lnTo>
                    <a:pt x="0" y="241"/>
                  </a:lnTo>
                  <a:lnTo>
                    <a:pt x="238" y="379"/>
                  </a:lnTo>
                  <a:lnTo>
                    <a:pt x="656" y="138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3866550" y="829550"/>
              <a:ext cx="10475" cy="7350"/>
            </a:xfrm>
            <a:custGeom>
              <a:avLst/>
              <a:gdLst/>
              <a:ahLst/>
              <a:cxnLst/>
              <a:rect l="l" t="t" r="r" b="b"/>
              <a:pathLst>
                <a:path w="419" h="294" extrusionOk="0">
                  <a:moveTo>
                    <a:pt x="419" y="1"/>
                  </a:moveTo>
                  <a:lnTo>
                    <a:pt x="1" y="242"/>
                  </a:lnTo>
                  <a:lnTo>
                    <a:pt x="1" y="294"/>
                  </a:lnTo>
                  <a:lnTo>
                    <a:pt x="419" y="53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3860625" y="830800"/>
              <a:ext cx="3500" cy="3350"/>
            </a:xfrm>
            <a:custGeom>
              <a:avLst/>
              <a:gdLst/>
              <a:ahLst/>
              <a:cxnLst/>
              <a:rect l="l" t="t" r="r" b="b"/>
              <a:pathLst>
                <a:path w="140" h="134" extrusionOk="0">
                  <a:moveTo>
                    <a:pt x="0" y="0"/>
                  </a:moveTo>
                  <a:lnTo>
                    <a:pt x="0" y="54"/>
                  </a:lnTo>
                  <a:lnTo>
                    <a:pt x="139" y="134"/>
                  </a:lnTo>
                  <a:lnTo>
                    <a:pt x="139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3860625" y="824775"/>
              <a:ext cx="13925" cy="8075"/>
            </a:xfrm>
            <a:custGeom>
              <a:avLst/>
              <a:gdLst/>
              <a:ahLst/>
              <a:cxnLst/>
              <a:rect l="l" t="t" r="r" b="b"/>
              <a:pathLst>
                <a:path w="557" h="323" extrusionOk="0">
                  <a:moveTo>
                    <a:pt x="418" y="1"/>
                  </a:moveTo>
                  <a:lnTo>
                    <a:pt x="0" y="241"/>
                  </a:lnTo>
                  <a:lnTo>
                    <a:pt x="139" y="322"/>
                  </a:lnTo>
                  <a:lnTo>
                    <a:pt x="557" y="80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rgbClr val="EB5B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3864100" y="826775"/>
              <a:ext cx="10450" cy="7375"/>
            </a:xfrm>
            <a:custGeom>
              <a:avLst/>
              <a:gdLst/>
              <a:ahLst/>
              <a:cxnLst/>
              <a:rect l="l" t="t" r="r" b="b"/>
              <a:pathLst>
                <a:path w="418" h="295" extrusionOk="0">
                  <a:moveTo>
                    <a:pt x="418" y="0"/>
                  </a:moveTo>
                  <a:lnTo>
                    <a:pt x="0" y="242"/>
                  </a:lnTo>
                  <a:lnTo>
                    <a:pt x="0" y="295"/>
                  </a:lnTo>
                  <a:lnTo>
                    <a:pt x="418" y="54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3876775" y="784875"/>
              <a:ext cx="13150" cy="19700"/>
            </a:xfrm>
            <a:custGeom>
              <a:avLst/>
              <a:gdLst/>
              <a:ahLst/>
              <a:cxnLst/>
              <a:rect l="l" t="t" r="r" b="b"/>
              <a:pathLst>
                <a:path w="526" h="788" extrusionOk="0">
                  <a:moveTo>
                    <a:pt x="526" y="0"/>
                  </a:moveTo>
                  <a:lnTo>
                    <a:pt x="1" y="303"/>
                  </a:lnTo>
                  <a:lnTo>
                    <a:pt x="1" y="787"/>
                  </a:lnTo>
                  <a:lnTo>
                    <a:pt x="526" y="484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3876775" y="785625"/>
              <a:ext cx="12725" cy="18450"/>
            </a:xfrm>
            <a:custGeom>
              <a:avLst/>
              <a:gdLst/>
              <a:ahLst/>
              <a:cxnLst/>
              <a:rect l="l" t="t" r="r" b="b"/>
              <a:pathLst>
                <a:path w="509" h="738" extrusionOk="0">
                  <a:moveTo>
                    <a:pt x="508" y="0"/>
                  </a:moveTo>
                  <a:lnTo>
                    <a:pt x="1" y="293"/>
                  </a:lnTo>
                  <a:lnTo>
                    <a:pt x="1" y="737"/>
                  </a:lnTo>
                  <a:lnTo>
                    <a:pt x="508" y="444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3889250" y="785625"/>
              <a:ext cx="250" cy="11125"/>
            </a:xfrm>
            <a:custGeom>
              <a:avLst/>
              <a:gdLst/>
              <a:ahLst/>
              <a:cxnLst/>
              <a:rect l="l" t="t" r="r" b="b"/>
              <a:pathLst>
                <a:path w="10" h="445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3876775" y="796600"/>
              <a:ext cx="12725" cy="7475"/>
            </a:xfrm>
            <a:custGeom>
              <a:avLst/>
              <a:gdLst/>
              <a:ahLst/>
              <a:cxnLst/>
              <a:rect l="l" t="t" r="r" b="b"/>
              <a:pathLst>
                <a:path w="509" h="299" extrusionOk="0">
                  <a:moveTo>
                    <a:pt x="500" y="1"/>
                  </a:moveTo>
                  <a:lnTo>
                    <a:pt x="1" y="289"/>
                  </a:lnTo>
                  <a:lnTo>
                    <a:pt x="1" y="298"/>
                  </a:lnTo>
                  <a:lnTo>
                    <a:pt x="508" y="5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3882950" y="789175"/>
              <a:ext cx="425" cy="11325"/>
            </a:xfrm>
            <a:custGeom>
              <a:avLst/>
              <a:gdLst/>
              <a:ahLst/>
              <a:cxnLst/>
              <a:rect l="l" t="t" r="r" b="b"/>
              <a:pathLst>
                <a:path w="17" h="453" extrusionOk="0">
                  <a:moveTo>
                    <a:pt x="16" y="1"/>
                  </a:moveTo>
                  <a:lnTo>
                    <a:pt x="0" y="9"/>
                  </a:lnTo>
                  <a:lnTo>
                    <a:pt x="0" y="453"/>
                  </a:lnTo>
                  <a:lnTo>
                    <a:pt x="16" y="444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3876775" y="792625"/>
              <a:ext cx="425" cy="11500"/>
            </a:xfrm>
            <a:custGeom>
              <a:avLst/>
              <a:gdLst/>
              <a:ahLst/>
              <a:cxnLst/>
              <a:rect l="l" t="t" r="r" b="b"/>
              <a:pathLst>
                <a:path w="17" h="460" extrusionOk="0">
                  <a:moveTo>
                    <a:pt x="17" y="0"/>
                  </a:moveTo>
                  <a:lnTo>
                    <a:pt x="1" y="9"/>
                  </a:lnTo>
                  <a:lnTo>
                    <a:pt x="1" y="460"/>
                  </a:lnTo>
                  <a:lnTo>
                    <a:pt x="17" y="45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3882725" y="789400"/>
              <a:ext cx="250" cy="11100"/>
            </a:xfrm>
            <a:custGeom>
              <a:avLst/>
              <a:gdLst/>
              <a:ahLst/>
              <a:cxnLst/>
              <a:rect l="l" t="t" r="r" b="b"/>
              <a:pathLst>
                <a:path w="10" h="444" extrusionOk="0">
                  <a:moveTo>
                    <a:pt x="9" y="0"/>
                  </a:moveTo>
                  <a:lnTo>
                    <a:pt x="1" y="5"/>
                  </a:lnTo>
                  <a:lnTo>
                    <a:pt x="1" y="440"/>
                  </a:lnTo>
                  <a:lnTo>
                    <a:pt x="9" y="44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3876675" y="792375"/>
              <a:ext cx="125" cy="12200"/>
            </a:xfrm>
            <a:custGeom>
              <a:avLst/>
              <a:gdLst/>
              <a:ahLst/>
              <a:cxnLst/>
              <a:rect l="l" t="t" r="r" b="b"/>
              <a:pathLst>
                <a:path w="5" h="488" extrusionOk="0">
                  <a:moveTo>
                    <a:pt x="1" y="0"/>
                  </a:moveTo>
                  <a:lnTo>
                    <a:pt x="1" y="483"/>
                  </a:lnTo>
                  <a:lnTo>
                    <a:pt x="5" y="487"/>
                  </a:lnTo>
                  <a:lnTo>
                    <a:pt x="5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3876675" y="784800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24" y="0"/>
                  </a:moveTo>
                  <a:lnTo>
                    <a:pt x="1" y="303"/>
                  </a:lnTo>
                  <a:lnTo>
                    <a:pt x="5" y="306"/>
                  </a:lnTo>
                  <a:lnTo>
                    <a:pt x="530" y="3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3876275" y="804800"/>
              <a:ext cx="2650" cy="2125"/>
            </a:xfrm>
            <a:custGeom>
              <a:avLst/>
              <a:gdLst/>
              <a:ahLst/>
              <a:cxnLst/>
              <a:rect l="l" t="t" r="r" b="b"/>
              <a:pathLst>
                <a:path w="106" h="85" extrusionOk="0">
                  <a:moveTo>
                    <a:pt x="1" y="1"/>
                  </a:moveTo>
                  <a:lnTo>
                    <a:pt x="1" y="24"/>
                  </a:lnTo>
                  <a:lnTo>
                    <a:pt x="105" y="85"/>
                  </a:lnTo>
                  <a:lnTo>
                    <a:pt x="105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3876275" y="796600"/>
              <a:ext cx="16875" cy="9750"/>
            </a:xfrm>
            <a:custGeom>
              <a:avLst/>
              <a:gdLst/>
              <a:ahLst/>
              <a:cxnLst/>
              <a:rect l="l" t="t" r="r" b="b"/>
              <a:pathLst>
                <a:path w="675" h="390" extrusionOk="0">
                  <a:moveTo>
                    <a:pt x="570" y="1"/>
                  </a:moveTo>
                  <a:lnTo>
                    <a:pt x="1" y="329"/>
                  </a:lnTo>
                  <a:lnTo>
                    <a:pt x="105" y="389"/>
                  </a:lnTo>
                  <a:lnTo>
                    <a:pt x="675" y="62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3878900" y="798125"/>
              <a:ext cx="14250" cy="8800"/>
            </a:xfrm>
            <a:custGeom>
              <a:avLst/>
              <a:gdLst/>
              <a:ahLst/>
              <a:cxnLst/>
              <a:rect l="l" t="t" r="r" b="b"/>
              <a:pathLst>
                <a:path w="570" h="352" extrusionOk="0">
                  <a:moveTo>
                    <a:pt x="570" y="1"/>
                  </a:moveTo>
                  <a:lnTo>
                    <a:pt x="0" y="328"/>
                  </a:lnTo>
                  <a:lnTo>
                    <a:pt x="0" y="352"/>
                  </a:lnTo>
                  <a:lnTo>
                    <a:pt x="570" y="2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3803950" y="800850"/>
              <a:ext cx="13125" cy="29175"/>
            </a:xfrm>
            <a:custGeom>
              <a:avLst/>
              <a:gdLst/>
              <a:ahLst/>
              <a:cxnLst/>
              <a:rect l="l" t="t" r="r" b="b"/>
              <a:pathLst>
                <a:path w="525" h="1167" extrusionOk="0">
                  <a:moveTo>
                    <a:pt x="1" y="0"/>
                  </a:moveTo>
                  <a:lnTo>
                    <a:pt x="1" y="863"/>
                  </a:lnTo>
                  <a:lnTo>
                    <a:pt x="524" y="1166"/>
                  </a:lnTo>
                  <a:lnTo>
                    <a:pt x="524" y="3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3804350" y="801600"/>
              <a:ext cx="12725" cy="27925"/>
            </a:xfrm>
            <a:custGeom>
              <a:avLst/>
              <a:gdLst/>
              <a:ahLst/>
              <a:cxnLst/>
              <a:rect l="l" t="t" r="r" b="b"/>
              <a:pathLst>
                <a:path w="509" h="1117" extrusionOk="0">
                  <a:moveTo>
                    <a:pt x="1" y="1"/>
                  </a:moveTo>
                  <a:lnTo>
                    <a:pt x="1" y="825"/>
                  </a:lnTo>
                  <a:lnTo>
                    <a:pt x="508" y="1116"/>
                  </a:lnTo>
                  <a:lnTo>
                    <a:pt x="508" y="2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804350" y="801600"/>
              <a:ext cx="250" cy="20625"/>
            </a:xfrm>
            <a:custGeom>
              <a:avLst/>
              <a:gdLst/>
              <a:ahLst/>
              <a:cxnLst/>
              <a:rect l="l" t="t" r="r" b="b"/>
              <a:pathLst>
                <a:path w="10" h="825" extrusionOk="0">
                  <a:moveTo>
                    <a:pt x="1" y="1"/>
                  </a:moveTo>
                  <a:lnTo>
                    <a:pt x="1" y="825"/>
                  </a:lnTo>
                  <a:lnTo>
                    <a:pt x="9" y="820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804350" y="822100"/>
              <a:ext cx="12725" cy="7425"/>
            </a:xfrm>
            <a:custGeom>
              <a:avLst/>
              <a:gdLst/>
              <a:ahLst/>
              <a:cxnLst/>
              <a:rect l="l" t="t" r="r" b="b"/>
              <a:pathLst>
                <a:path w="509" h="297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3810525" y="805175"/>
              <a:ext cx="425" cy="20825"/>
            </a:xfrm>
            <a:custGeom>
              <a:avLst/>
              <a:gdLst/>
              <a:ahLst/>
              <a:cxnLst/>
              <a:rect l="l" t="t" r="r" b="b"/>
              <a:pathLst>
                <a:path w="17" h="833" extrusionOk="0">
                  <a:moveTo>
                    <a:pt x="0" y="0"/>
                  </a:moveTo>
                  <a:lnTo>
                    <a:pt x="0" y="822"/>
                  </a:lnTo>
                  <a:lnTo>
                    <a:pt x="16" y="832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816650" y="808600"/>
              <a:ext cx="425" cy="21025"/>
            </a:xfrm>
            <a:custGeom>
              <a:avLst/>
              <a:gdLst/>
              <a:ahLst/>
              <a:cxnLst/>
              <a:rect l="l" t="t" r="r" b="b"/>
              <a:pathLst>
                <a:path w="17" h="841" extrusionOk="0">
                  <a:moveTo>
                    <a:pt x="0" y="1"/>
                  </a:moveTo>
                  <a:lnTo>
                    <a:pt x="0" y="830"/>
                  </a:lnTo>
                  <a:lnTo>
                    <a:pt x="16" y="840"/>
                  </a:lnTo>
                  <a:lnTo>
                    <a:pt x="16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810925" y="805375"/>
              <a:ext cx="200" cy="20625"/>
            </a:xfrm>
            <a:custGeom>
              <a:avLst/>
              <a:gdLst/>
              <a:ahLst/>
              <a:cxnLst/>
              <a:rect l="l" t="t" r="r" b="b"/>
              <a:pathLst>
                <a:path w="8" h="825" extrusionOk="0">
                  <a:moveTo>
                    <a:pt x="0" y="1"/>
                  </a:moveTo>
                  <a:lnTo>
                    <a:pt x="0" y="824"/>
                  </a:lnTo>
                  <a:lnTo>
                    <a:pt x="7" y="819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3817050" y="808350"/>
              <a:ext cx="150" cy="21675"/>
            </a:xfrm>
            <a:custGeom>
              <a:avLst/>
              <a:gdLst/>
              <a:ahLst/>
              <a:cxnLst/>
              <a:rect l="l" t="t" r="r" b="b"/>
              <a:pathLst>
                <a:path w="6" h="867" extrusionOk="0">
                  <a:moveTo>
                    <a:pt x="6" y="1"/>
                  </a:moveTo>
                  <a:lnTo>
                    <a:pt x="0" y="4"/>
                  </a:lnTo>
                  <a:lnTo>
                    <a:pt x="0" y="866"/>
                  </a:lnTo>
                  <a:lnTo>
                    <a:pt x="6" y="863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803950" y="80077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1"/>
                  </a:moveTo>
                  <a:lnTo>
                    <a:pt x="1" y="3"/>
                  </a:lnTo>
                  <a:lnTo>
                    <a:pt x="524" y="307"/>
                  </a:lnTo>
                  <a:lnTo>
                    <a:pt x="530" y="304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814950" y="830275"/>
              <a:ext cx="2625" cy="2150"/>
            </a:xfrm>
            <a:custGeom>
              <a:avLst/>
              <a:gdLst/>
              <a:ahLst/>
              <a:cxnLst/>
              <a:rect l="l" t="t" r="r" b="b"/>
              <a:pathLst>
                <a:path w="105" h="86" extrusionOk="0">
                  <a:moveTo>
                    <a:pt x="104" y="1"/>
                  </a:moveTo>
                  <a:lnTo>
                    <a:pt x="0" y="62"/>
                  </a:lnTo>
                  <a:lnTo>
                    <a:pt x="0" y="85"/>
                  </a:lnTo>
                  <a:lnTo>
                    <a:pt x="104" y="24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B0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3800725" y="822100"/>
              <a:ext cx="16850" cy="9725"/>
            </a:xfrm>
            <a:custGeom>
              <a:avLst/>
              <a:gdLst/>
              <a:ahLst/>
              <a:cxnLst/>
              <a:rect l="l" t="t" r="r" b="b"/>
              <a:pathLst>
                <a:path w="674" h="389" extrusionOk="0">
                  <a:moveTo>
                    <a:pt x="105" y="0"/>
                  </a:moveTo>
                  <a:lnTo>
                    <a:pt x="1" y="60"/>
                  </a:lnTo>
                  <a:lnTo>
                    <a:pt x="569" y="389"/>
                  </a:lnTo>
                  <a:lnTo>
                    <a:pt x="673" y="3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30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3800725" y="823575"/>
              <a:ext cx="14250" cy="8850"/>
            </a:xfrm>
            <a:custGeom>
              <a:avLst/>
              <a:gdLst/>
              <a:ahLst/>
              <a:cxnLst/>
              <a:rect l="l" t="t" r="r" b="b"/>
              <a:pathLst>
                <a:path w="570" h="354" extrusionOk="0">
                  <a:moveTo>
                    <a:pt x="1" y="1"/>
                  </a:moveTo>
                  <a:lnTo>
                    <a:pt x="1" y="24"/>
                  </a:lnTo>
                  <a:lnTo>
                    <a:pt x="569" y="353"/>
                  </a:lnTo>
                  <a:lnTo>
                    <a:pt x="569" y="3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3803950" y="779000"/>
              <a:ext cx="13125" cy="15500"/>
            </a:xfrm>
            <a:custGeom>
              <a:avLst/>
              <a:gdLst/>
              <a:ahLst/>
              <a:cxnLst/>
              <a:rect l="l" t="t" r="r" b="b"/>
              <a:pathLst>
                <a:path w="525" h="620" extrusionOk="0">
                  <a:moveTo>
                    <a:pt x="1" y="0"/>
                  </a:moveTo>
                  <a:lnTo>
                    <a:pt x="1" y="316"/>
                  </a:lnTo>
                  <a:lnTo>
                    <a:pt x="524" y="619"/>
                  </a:lnTo>
                  <a:lnTo>
                    <a:pt x="524" y="3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3804350" y="779750"/>
              <a:ext cx="12725" cy="14225"/>
            </a:xfrm>
            <a:custGeom>
              <a:avLst/>
              <a:gdLst/>
              <a:ahLst/>
              <a:cxnLst/>
              <a:rect l="l" t="t" r="r" b="b"/>
              <a:pathLst>
                <a:path w="509" h="569" extrusionOk="0">
                  <a:moveTo>
                    <a:pt x="1" y="1"/>
                  </a:moveTo>
                  <a:lnTo>
                    <a:pt x="1" y="278"/>
                  </a:lnTo>
                  <a:lnTo>
                    <a:pt x="508" y="569"/>
                  </a:lnTo>
                  <a:lnTo>
                    <a:pt x="508" y="2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3804350" y="779750"/>
              <a:ext cx="250" cy="6950"/>
            </a:xfrm>
            <a:custGeom>
              <a:avLst/>
              <a:gdLst/>
              <a:ahLst/>
              <a:cxnLst/>
              <a:rect l="l" t="t" r="r" b="b"/>
              <a:pathLst>
                <a:path w="10" h="278" extrusionOk="0">
                  <a:moveTo>
                    <a:pt x="1" y="1"/>
                  </a:moveTo>
                  <a:lnTo>
                    <a:pt x="1" y="278"/>
                  </a:lnTo>
                  <a:lnTo>
                    <a:pt x="9" y="273"/>
                  </a:lnTo>
                  <a:lnTo>
                    <a:pt x="9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3804350" y="786575"/>
              <a:ext cx="12725" cy="7400"/>
            </a:xfrm>
            <a:custGeom>
              <a:avLst/>
              <a:gdLst/>
              <a:ahLst/>
              <a:cxnLst/>
              <a:rect l="l" t="t" r="r" b="b"/>
              <a:pathLst>
                <a:path w="509" h="296" extrusionOk="0">
                  <a:moveTo>
                    <a:pt x="9" y="0"/>
                  </a:moveTo>
                  <a:lnTo>
                    <a:pt x="1" y="5"/>
                  </a:lnTo>
                  <a:lnTo>
                    <a:pt x="508" y="296"/>
                  </a:lnTo>
                  <a:lnTo>
                    <a:pt x="508" y="28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D97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3810525" y="783275"/>
              <a:ext cx="425" cy="7200"/>
            </a:xfrm>
            <a:custGeom>
              <a:avLst/>
              <a:gdLst/>
              <a:ahLst/>
              <a:cxnLst/>
              <a:rect l="l" t="t" r="r" b="b"/>
              <a:pathLst>
                <a:path w="17" h="288" extrusionOk="0">
                  <a:moveTo>
                    <a:pt x="0" y="0"/>
                  </a:moveTo>
                  <a:lnTo>
                    <a:pt x="0" y="279"/>
                  </a:lnTo>
                  <a:lnTo>
                    <a:pt x="16" y="287"/>
                  </a:lnTo>
                  <a:lnTo>
                    <a:pt x="16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3816650" y="786750"/>
              <a:ext cx="425" cy="7350"/>
            </a:xfrm>
            <a:custGeom>
              <a:avLst/>
              <a:gdLst/>
              <a:ahLst/>
              <a:cxnLst/>
              <a:rect l="l" t="t" r="r" b="b"/>
              <a:pathLst>
                <a:path w="17" h="294" extrusionOk="0">
                  <a:moveTo>
                    <a:pt x="0" y="0"/>
                  </a:moveTo>
                  <a:lnTo>
                    <a:pt x="0" y="283"/>
                  </a:lnTo>
                  <a:lnTo>
                    <a:pt x="16" y="293"/>
                  </a:lnTo>
                  <a:lnTo>
                    <a:pt x="16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3810925" y="783525"/>
              <a:ext cx="200" cy="6950"/>
            </a:xfrm>
            <a:custGeom>
              <a:avLst/>
              <a:gdLst/>
              <a:ahLst/>
              <a:cxnLst/>
              <a:rect l="l" t="t" r="r" b="b"/>
              <a:pathLst>
                <a:path w="8" h="278" extrusionOk="0">
                  <a:moveTo>
                    <a:pt x="0" y="0"/>
                  </a:moveTo>
                  <a:lnTo>
                    <a:pt x="0" y="277"/>
                  </a:lnTo>
                  <a:lnTo>
                    <a:pt x="7" y="272"/>
                  </a:lnTo>
                  <a:lnTo>
                    <a:pt x="7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3817050" y="786450"/>
              <a:ext cx="150" cy="8050"/>
            </a:xfrm>
            <a:custGeom>
              <a:avLst/>
              <a:gdLst/>
              <a:ahLst/>
              <a:cxnLst/>
              <a:rect l="l" t="t" r="r" b="b"/>
              <a:pathLst>
                <a:path w="6" h="322" extrusionOk="0">
                  <a:moveTo>
                    <a:pt x="6" y="1"/>
                  </a:moveTo>
                  <a:lnTo>
                    <a:pt x="0" y="5"/>
                  </a:lnTo>
                  <a:lnTo>
                    <a:pt x="0" y="321"/>
                  </a:lnTo>
                  <a:lnTo>
                    <a:pt x="6" y="3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4E6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3803950" y="778925"/>
              <a:ext cx="13250" cy="7675"/>
            </a:xfrm>
            <a:custGeom>
              <a:avLst/>
              <a:gdLst/>
              <a:ahLst/>
              <a:cxnLst/>
              <a:rect l="l" t="t" r="r" b="b"/>
              <a:pathLst>
                <a:path w="530" h="307" extrusionOk="0">
                  <a:moveTo>
                    <a:pt x="5" y="0"/>
                  </a:moveTo>
                  <a:lnTo>
                    <a:pt x="1" y="3"/>
                  </a:lnTo>
                  <a:lnTo>
                    <a:pt x="524" y="306"/>
                  </a:lnTo>
                  <a:lnTo>
                    <a:pt x="530" y="30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9AD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31"/>
          <p:cNvGrpSpPr/>
          <p:nvPr/>
        </p:nvGrpSpPr>
        <p:grpSpPr>
          <a:xfrm>
            <a:off x="6528423" y="1939219"/>
            <a:ext cx="1694343" cy="1339779"/>
            <a:chOff x="3996288" y="790875"/>
            <a:chExt cx="178125" cy="140850"/>
          </a:xfrm>
        </p:grpSpPr>
        <p:sp>
          <p:nvSpPr>
            <p:cNvPr id="1236" name="Google Shape;1236;p31"/>
            <p:cNvSpPr/>
            <p:nvPr/>
          </p:nvSpPr>
          <p:spPr>
            <a:xfrm>
              <a:off x="3996288" y="828575"/>
              <a:ext cx="178125" cy="103150"/>
            </a:xfrm>
            <a:custGeom>
              <a:avLst/>
              <a:gdLst/>
              <a:ahLst/>
              <a:cxnLst/>
              <a:rect l="l" t="t" r="r" b="b"/>
              <a:pathLst>
                <a:path w="7125" h="4126" extrusionOk="0">
                  <a:moveTo>
                    <a:pt x="3563" y="0"/>
                  </a:moveTo>
                  <a:lnTo>
                    <a:pt x="0" y="1974"/>
                  </a:lnTo>
                  <a:lnTo>
                    <a:pt x="3563" y="4126"/>
                  </a:lnTo>
                  <a:lnTo>
                    <a:pt x="7125" y="1974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rgbClr val="E3F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4067438" y="886325"/>
              <a:ext cx="39075" cy="22600"/>
            </a:xfrm>
            <a:custGeom>
              <a:avLst/>
              <a:gdLst/>
              <a:ahLst/>
              <a:cxnLst/>
              <a:rect l="l" t="t" r="r" b="b"/>
              <a:pathLst>
                <a:path w="1563" h="904" extrusionOk="0">
                  <a:moveTo>
                    <a:pt x="275" y="0"/>
                  </a:moveTo>
                  <a:lnTo>
                    <a:pt x="1" y="155"/>
                  </a:lnTo>
                  <a:lnTo>
                    <a:pt x="1290" y="904"/>
                  </a:lnTo>
                  <a:lnTo>
                    <a:pt x="1563" y="74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4106488" y="851700"/>
              <a:ext cx="30125" cy="53200"/>
            </a:xfrm>
            <a:custGeom>
              <a:avLst/>
              <a:gdLst/>
              <a:ahLst/>
              <a:cxnLst/>
              <a:rect l="l" t="t" r="r" b="b"/>
              <a:pathLst>
                <a:path w="1205" h="2128" extrusionOk="0">
                  <a:moveTo>
                    <a:pt x="618" y="0"/>
                  </a:moveTo>
                  <a:lnTo>
                    <a:pt x="1" y="799"/>
                  </a:lnTo>
                  <a:lnTo>
                    <a:pt x="1" y="2128"/>
                  </a:lnTo>
                  <a:lnTo>
                    <a:pt x="1204" y="1471"/>
                  </a:lnTo>
                  <a:lnTo>
                    <a:pt x="1204" y="64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4067438" y="816350"/>
              <a:ext cx="41875" cy="73875"/>
            </a:xfrm>
            <a:custGeom>
              <a:avLst/>
              <a:gdLst/>
              <a:ahLst/>
              <a:cxnLst/>
              <a:rect l="l" t="t" r="r" b="b"/>
              <a:pathLst>
                <a:path w="1675" h="2955" extrusionOk="0">
                  <a:moveTo>
                    <a:pt x="1674" y="1"/>
                  </a:moveTo>
                  <a:lnTo>
                    <a:pt x="1" y="998"/>
                  </a:lnTo>
                  <a:lnTo>
                    <a:pt x="1" y="2954"/>
                  </a:lnTo>
                  <a:lnTo>
                    <a:pt x="1674" y="2000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4074288" y="856200"/>
              <a:ext cx="32225" cy="48700"/>
            </a:xfrm>
            <a:custGeom>
              <a:avLst/>
              <a:gdLst/>
              <a:ahLst/>
              <a:cxnLst/>
              <a:rect l="l" t="t" r="r" b="b"/>
              <a:pathLst>
                <a:path w="1289" h="1948" extrusionOk="0">
                  <a:moveTo>
                    <a:pt x="1" y="0"/>
                  </a:moveTo>
                  <a:lnTo>
                    <a:pt x="1" y="1205"/>
                  </a:lnTo>
                  <a:lnTo>
                    <a:pt x="1289" y="1948"/>
                  </a:lnTo>
                  <a:lnTo>
                    <a:pt x="1289" y="6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4037188" y="816350"/>
              <a:ext cx="30275" cy="73875"/>
            </a:xfrm>
            <a:custGeom>
              <a:avLst/>
              <a:gdLst/>
              <a:ahLst/>
              <a:cxnLst/>
              <a:rect l="l" t="t" r="r" b="b"/>
              <a:pathLst>
                <a:path w="1211" h="2955" extrusionOk="0">
                  <a:moveTo>
                    <a:pt x="655" y="1"/>
                  </a:moveTo>
                  <a:lnTo>
                    <a:pt x="0" y="212"/>
                  </a:lnTo>
                  <a:lnTo>
                    <a:pt x="0" y="2263"/>
                  </a:lnTo>
                  <a:lnTo>
                    <a:pt x="1211" y="2954"/>
                  </a:lnTo>
                  <a:lnTo>
                    <a:pt x="1211" y="782"/>
                  </a:lnTo>
                  <a:lnTo>
                    <a:pt x="65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4030363" y="818900"/>
              <a:ext cx="21200" cy="3450"/>
            </a:xfrm>
            <a:custGeom>
              <a:avLst/>
              <a:gdLst/>
              <a:ahLst/>
              <a:cxnLst/>
              <a:rect l="l" t="t" r="r" b="b"/>
              <a:pathLst>
                <a:path w="848" h="138" extrusionOk="0">
                  <a:moveTo>
                    <a:pt x="760" y="0"/>
                  </a:moveTo>
                  <a:lnTo>
                    <a:pt x="0" y="102"/>
                  </a:lnTo>
                  <a:lnTo>
                    <a:pt x="61" y="138"/>
                  </a:lnTo>
                  <a:lnTo>
                    <a:pt x="847" y="35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4049363" y="790875"/>
              <a:ext cx="63975" cy="50975"/>
            </a:xfrm>
            <a:custGeom>
              <a:avLst/>
              <a:gdLst/>
              <a:ahLst/>
              <a:cxnLst/>
              <a:rect l="l" t="t" r="r" b="b"/>
              <a:pathLst>
                <a:path w="2559" h="2039" extrusionOk="0">
                  <a:moveTo>
                    <a:pt x="1858" y="0"/>
                  </a:moveTo>
                  <a:lnTo>
                    <a:pt x="0" y="1120"/>
                  </a:lnTo>
                  <a:lnTo>
                    <a:pt x="686" y="2039"/>
                  </a:lnTo>
                  <a:lnTo>
                    <a:pt x="2558" y="944"/>
                  </a:lnTo>
                  <a:lnTo>
                    <a:pt x="1858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4030363" y="790875"/>
              <a:ext cx="65575" cy="30575"/>
            </a:xfrm>
            <a:custGeom>
              <a:avLst/>
              <a:gdLst/>
              <a:ahLst/>
              <a:cxnLst/>
              <a:rect l="l" t="t" r="r" b="b"/>
              <a:pathLst>
                <a:path w="2623" h="1223" extrusionOk="0">
                  <a:moveTo>
                    <a:pt x="2622" y="0"/>
                  </a:moveTo>
                  <a:lnTo>
                    <a:pt x="1894" y="99"/>
                  </a:lnTo>
                  <a:lnTo>
                    <a:pt x="0" y="1223"/>
                  </a:lnTo>
                  <a:lnTo>
                    <a:pt x="760" y="1121"/>
                  </a:lnTo>
                  <a:lnTo>
                    <a:pt x="2622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4047988" y="818900"/>
              <a:ext cx="18550" cy="22950"/>
            </a:xfrm>
            <a:custGeom>
              <a:avLst/>
              <a:gdLst/>
              <a:ahLst/>
              <a:cxnLst/>
              <a:rect l="l" t="t" r="r" b="b"/>
              <a:pathLst>
                <a:path w="742" h="918" extrusionOk="0">
                  <a:moveTo>
                    <a:pt x="55" y="0"/>
                  </a:moveTo>
                  <a:lnTo>
                    <a:pt x="0" y="7"/>
                  </a:lnTo>
                  <a:lnTo>
                    <a:pt x="698" y="918"/>
                  </a:lnTo>
                  <a:lnTo>
                    <a:pt x="741" y="91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4119188" y="850475"/>
              <a:ext cx="21175" cy="3450"/>
            </a:xfrm>
            <a:custGeom>
              <a:avLst/>
              <a:gdLst/>
              <a:ahLst/>
              <a:cxnLst/>
              <a:rect l="l" t="t" r="r" b="b"/>
              <a:pathLst>
                <a:path w="847" h="138" extrusionOk="0">
                  <a:moveTo>
                    <a:pt x="87" y="0"/>
                  </a:moveTo>
                  <a:lnTo>
                    <a:pt x="0" y="35"/>
                  </a:lnTo>
                  <a:lnTo>
                    <a:pt x="786" y="138"/>
                  </a:lnTo>
                  <a:lnTo>
                    <a:pt x="847" y="10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4070313" y="830300"/>
              <a:ext cx="51075" cy="43175"/>
            </a:xfrm>
            <a:custGeom>
              <a:avLst/>
              <a:gdLst/>
              <a:ahLst/>
              <a:cxnLst/>
              <a:rect l="l" t="t" r="r" b="b"/>
              <a:pathLst>
                <a:path w="2043" h="1727" extrusionOk="0">
                  <a:moveTo>
                    <a:pt x="701" y="1"/>
                  </a:moveTo>
                  <a:lnTo>
                    <a:pt x="0" y="945"/>
                  </a:lnTo>
                  <a:lnTo>
                    <a:pt x="1356" y="1726"/>
                  </a:lnTo>
                  <a:lnTo>
                    <a:pt x="2042" y="806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E42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4087713" y="830300"/>
              <a:ext cx="52650" cy="22775"/>
            </a:xfrm>
            <a:custGeom>
              <a:avLst/>
              <a:gdLst/>
              <a:ahLst/>
              <a:cxnLst/>
              <a:rect l="l" t="t" r="r" b="b"/>
              <a:pathLst>
                <a:path w="2106" h="911" extrusionOk="0">
                  <a:moveTo>
                    <a:pt x="0" y="1"/>
                  </a:moveTo>
                  <a:lnTo>
                    <a:pt x="1346" y="809"/>
                  </a:lnTo>
                  <a:lnTo>
                    <a:pt x="2106" y="910"/>
                  </a:lnTo>
                  <a:lnTo>
                    <a:pt x="728" y="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4104213" y="850475"/>
              <a:ext cx="18550" cy="23000"/>
            </a:xfrm>
            <a:custGeom>
              <a:avLst/>
              <a:gdLst/>
              <a:ahLst/>
              <a:cxnLst/>
              <a:rect l="l" t="t" r="r" b="b"/>
              <a:pathLst>
                <a:path w="742" h="920" extrusionOk="0">
                  <a:moveTo>
                    <a:pt x="686" y="0"/>
                  </a:moveTo>
                  <a:lnTo>
                    <a:pt x="0" y="919"/>
                  </a:lnTo>
                  <a:lnTo>
                    <a:pt x="44" y="919"/>
                  </a:lnTo>
                  <a:lnTo>
                    <a:pt x="741" y="9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FD87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4115238" y="872800"/>
              <a:ext cx="3825" cy="6700"/>
            </a:xfrm>
            <a:custGeom>
              <a:avLst/>
              <a:gdLst/>
              <a:ahLst/>
              <a:cxnLst/>
              <a:rect l="l" t="t" r="r" b="b"/>
              <a:pathLst>
                <a:path w="153" h="268" extrusionOk="0">
                  <a:moveTo>
                    <a:pt x="152" y="0"/>
                  </a:moveTo>
                  <a:lnTo>
                    <a:pt x="0" y="89"/>
                  </a:lnTo>
                  <a:lnTo>
                    <a:pt x="0" y="267"/>
                  </a:lnTo>
                  <a:lnTo>
                    <a:pt x="152" y="176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4115763" y="873700"/>
              <a:ext cx="2775" cy="4850"/>
            </a:xfrm>
            <a:custGeom>
              <a:avLst/>
              <a:gdLst/>
              <a:ahLst/>
              <a:cxnLst/>
              <a:rect l="l" t="t" r="r" b="b"/>
              <a:pathLst>
                <a:path w="111" h="194" extrusionOk="0">
                  <a:moveTo>
                    <a:pt x="111" y="1"/>
                  </a:moveTo>
                  <a:lnTo>
                    <a:pt x="66" y="27"/>
                  </a:lnTo>
                  <a:lnTo>
                    <a:pt x="52" y="35"/>
                  </a:lnTo>
                  <a:lnTo>
                    <a:pt x="31" y="47"/>
                  </a:lnTo>
                  <a:lnTo>
                    <a:pt x="24" y="51"/>
                  </a:lnTo>
                  <a:lnTo>
                    <a:pt x="1" y="64"/>
                  </a:lnTo>
                  <a:lnTo>
                    <a:pt x="1" y="79"/>
                  </a:lnTo>
                  <a:lnTo>
                    <a:pt x="1" y="102"/>
                  </a:lnTo>
                  <a:lnTo>
                    <a:pt x="1" y="109"/>
                  </a:lnTo>
                  <a:lnTo>
                    <a:pt x="1" y="117"/>
                  </a:lnTo>
                  <a:lnTo>
                    <a:pt x="1" y="193"/>
                  </a:lnTo>
                  <a:lnTo>
                    <a:pt x="66" y="154"/>
                  </a:lnTo>
                  <a:lnTo>
                    <a:pt x="72" y="151"/>
                  </a:lnTo>
                  <a:lnTo>
                    <a:pt x="79" y="147"/>
                  </a:lnTo>
                  <a:lnTo>
                    <a:pt x="98" y="135"/>
                  </a:lnTo>
                  <a:lnTo>
                    <a:pt x="111" y="128"/>
                  </a:lnTo>
                  <a:lnTo>
                    <a:pt x="111" y="101"/>
                  </a:lnTo>
                  <a:lnTo>
                    <a:pt x="111" y="92"/>
                  </a:lnTo>
                  <a:lnTo>
                    <a:pt x="111" y="70"/>
                  </a:lnTo>
                  <a:lnTo>
                    <a:pt x="111" y="51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4116338" y="874850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8" y="1"/>
                  </a:moveTo>
                  <a:lnTo>
                    <a:pt x="1" y="5"/>
                  </a:lnTo>
                  <a:lnTo>
                    <a:pt x="88" y="55"/>
                  </a:lnTo>
                  <a:lnTo>
                    <a:pt x="88" y="4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4116538" y="8745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21" y="0"/>
                  </a:moveTo>
                  <a:lnTo>
                    <a:pt x="0" y="12"/>
                  </a:lnTo>
                  <a:lnTo>
                    <a:pt x="80" y="57"/>
                  </a:lnTo>
                  <a:lnTo>
                    <a:pt x="80" y="3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4117038" y="874350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5" y="1"/>
                  </a:moveTo>
                  <a:lnTo>
                    <a:pt x="1" y="9"/>
                  </a:lnTo>
                  <a:lnTo>
                    <a:pt x="60" y="44"/>
                  </a:lnTo>
                  <a:lnTo>
                    <a:pt x="60" y="25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4117413" y="873700"/>
              <a:ext cx="1125" cy="1300"/>
            </a:xfrm>
            <a:custGeom>
              <a:avLst/>
              <a:gdLst/>
              <a:ahLst/>
              <a:cxnLst/>
              <a:rect l="l" t="t" r="r" b="b"/>
              <a:pathLst>
                <a:path w="45" h="52" extrusionOk="0">
                  <a:moveTo>
                    <a:pt x="45" y="1"/>
                  </a:moveTo>
                  <a:lnTo>
                    <a:pt x="0" y="27"/>
                  </a:lnTo>
                  <a:lnTo>
                    <a:pt x="45" y="51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4115763" y="875650"/>
              <a:ext cx="2450" cy="1750"/>
            </a:xfrm>
            <a:custGeom>
              <a:avLst/>
              <a:gdLst/>
              <a:ahLst/>
              <a:cxnLst/>
              <a:rect l="l" t="t" r="r" b="b"/>
              <a:pathLst>
                <a:path w="98" h="70" extrusionOk="0">
                  <a:moveTo>
                    <a:pt x="1" y="1"/>
                  </a:moveTo>
                  <a:lnTo>
                    <a:pt x="1" y="24"/>
                  </a:lnTo>
                  <a:lnTo>
                    <a:pt x="79" y="69"/>
                  </a:lnTo>
                  <a:lnTo>
                    <a:pt x="98" y="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4115763" y="874975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0"/>
                  </a:moveTo>
                  <a:lnTo>
                    <a:pt x="1" y="13"/>
                  </a:lnTo>
                  <a:lnTo>
                    <a:pt x="1" y="28"/>
                  </a:lnTo>
                  <a:lnTo>
                    <a:pt x="98" y="84"/>
                  </a:lnTo>
                  <a:lnTo>
                    <a:pt x="111" y="77"/>
                  </a:lnTo>
                  <a:lnTo>
                    <a:pt x="111" y="5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4115763" y="876600"/>
              <a:ext cx="1675" cy="1950"/>
            </a:xfrm>
            <a:custGeom>
              <a:avLst/>
              <a:gdLst/>
              <a:ahLst/>
              <a:cxnLst/>
              <a:rect l="l" t="t" r="r" b="b"/>
              <a:pathLst>
                <a:path w="67" h="78" extrusionOk="0">
                  <a:moveTo>
                    <a:pt x="1" y="1"/>
                  </a:moveTo>
                  <a:lnTo>
                    <a:pt x="1" y="77"/>
                  </a:lnTo>
                  <a:lnTo>
                    <a:pt x="66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4115763" y="876425"/>
              <a:ext cx="1800" cy="1150"/>
            </a:xfrm>
            <a:custGeom>
              <a:avLst/>
              <a:gdLst/>
              <a:ahLst/>
              <a:cxnLst/>
              <a:rect l="l" t="t" r="r" b="b"/>
              <a:pathLst>
                <a:path w="72" h="46" extrusionOk="0">
                  <a:moveTo>
                    <a:pt x="1" y="0"/>
                  </a:moveTo>
                  <a:lnTo>
                    <a:pt x="1" y="8"/>
                  </a:lnTo>
                  <a:lnTo>
                    <a:pt x="66" y="45"/>
                  </a:lnTo>
                  <a:lnTo>
                    <a:pt x="72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4115763" y="876250"/>
              <a:ext cx="2000" cy="1250"/>
            </a:xfrm>
            <a:custGeom>
              <a:avLst/>
              <a:gdLst/>
              <a:ahLst/>
              <a:cxnLst/>
              <a:rect l="l" t="t" r="r" b="b"/>
              <a:pathLst>
                <a:path w="80" h="50" extrusionOk="0">
                  <a:moveTo>
                    <a:pt x="1" y="0"/>
                  </a:moveTo>
                  <a:lnTo>
                    <a:pt x="1" y="7"/>
                  </a:lnTo>
                  <a:lnTo>
                    <a:pt x="72" y="49"/>
                  </a:lnTo>
                  <a:lnTo>
                    <a:pt x="79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4115238" y="872800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152" y="0"/>
                  </a:moveTo>
                  <a:lnTo>
                    <a:pt x="0" y="89"/>
                  </a:lnTo>
                  <a:lnTo>
                    <a:pt x="22" y="100"/>
                  </a:lnTo>
                  <a:lnTo>
                    <a:pt x="132" y="37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4115238" y="876900"/>
              <a:ext cx="3825" cy="2600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132" y="0"/>
                  </a:moveTo>
                  <a:lnTo>
                    <a:pt x="22" y="65"/>
                  </a:lnTo>
                  <a:lnTo>
                    <a:pt x="0" y="103"/>
                  </a:lnTo>
                  <a:lnTo>
                    <a:pt x="152" y="12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4115763" y="876775"/>
              <a:ext cx="2775" cy="1775"/>
            </a:xfrm>
            <a:custGeom>
              <a:avLst/>
              <a:gdLst/>
              <a:ahLst/>
              <a:cxnLst/>
              <a:rect l="l" t="t" r="r" b="b"/>
              <a:pathLst>
                <a:path w="111" h="71" extrusionOk="0">
                  <a:moveTo>
                    <a:pt x="105" y="1"/>
                  </a:moveTo>
                  <a:lnTo>
                    <a:pt x="1" y="62"/>
                  </a:lnTo>
                  <a:lnTo>
                    <a:pt x="1" y="70"/>
                  </a:lnTo>
                  <a:lnTo>
                    <a:pt x="111" y="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4118388" y="873700"/>
              <a:ext cx="150" cy="3225"/>
            </a:xfrm>
            <a:custGeom>
              <a:avLst/>
              <a:gdLst/>
              <a:ahLst/>
              <a:cxnLst/>
              <a:rect l="l" t="t" r="r" b="b"/>
              <a:pathLst>
                <a:path w="6" h="129" extrusionOk="0">
                  <a:moveTo>
                    <a:pt x="6" y="1"/>
                  </a:moveTo>
                  <a:lnTo>
                    <a:pt x="0" y="3"/>
                  </a:lnTo>
                  <a:lnTo>
                    <a:pt x="0" y="124"/>
                  </a:lnTo>
                  <a:lnTo>
                    <a:pt x="6" y="12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4115038" y="874900"/>
              <a:ext cx="225" cy="4600"/>
            </a:xfrm>
            <a:custGeom>
              <a:avLst/>
              <a:gdLst/>
              <a:ahLst/>
              <a:cxnLst/>
              <a:rect l="l" t="t" r="r" b="b"/>
              <a:pathLst>
                <a:path w="9" h="184" extrusionOk="0">
                  <a:moveTo>
                    <a:pt x="1" y="0"/>
                  </a:moveTo>
                  <a:lnTo>
                    <a:pt x="1" y="177"/>
                  </a:lnTo>
                  <a:lnTo>
                    <a:pt x="8" y="183"/>
                  </a:lnTo>
                  <a:lnTo>
                    <a:pt x="8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4115038" y="872650"/>
              <a:ext cx="4025" cy="2375"/>
            </a:xfrm>
            <a:custGeom>
              <a:avLst/>
              <a:gdLst/>
              <a:ahLst/>
              <a:cxnLst/>
              <a:rect l="l" t="t" r="r" b="b"/>
              <a:pathLst>
                <a:path w="161" h="95" extrusionOk="0">
                  <a:moveTo>
                    <a:pt x="153" y="1"/>
                  </a:moveTo>
                  <a:lnTo>
                    <a:pt x="1" y="90"/>
                  </a:lnTo>
                  <a:lnTo>
                    <a:pt x="8" y="95"/>
                  </a:lnTo>
                  <a:lnTo>
                    <a:pt x="160" y="6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4111463" y="875050"/>
              <a:ext cx="3800" cy="6700"/>
            </a:xfrm>
            <a:custGeom>
              <a:avLst/>
              <a:gdLst/>
              <a:ahLst/>
              <a:cxnLst/>
              <a:rect l="l" t="t" r="r" b="b"/>
              <a:pathLst>
                <a:path w="152" h="268" extrusionOk="0">
                  <a:moveTo>
                    <a:pt x="151" y="0"/>
                  </a:moveTo>
                  <a:lnTo>
                    <a:pt x="0" y="89"/>
                  </a:lnTo>
                  <a:lnTo>
                    <a:pt x="0" y="267"/>
                  </a:lnTo>
                  <a:lnTo>
                    <a:pt x="151" y="17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4111963" y="875950"/>
              <a:ext cx="2775" cy="4850"/>
            </a:xfrm>
            <a:custGeom>
              <a:avLst/>
              <a:gdLst/>
              <a:ahLst/>
              <a:cxnLst/>
              <a:rect l="l" t="t" r="r" b="b"/>
              <a:pathLst>
                <a:path w="111" h="194" extrusionOk="0">
                  <a:moveTo>
                    <a:pt x="111" y="0"/>
                  </a:moveTo>
                  <a:lnTo>
                    <a:pt x="67" y="27"/>
                  </a:lnTo>
                  <a:lnTo>
                    <a:pt x="51" y="35"/>
                  </a:lnTo>
                  <a:lnTo>
                    <a:pt x="32" y="47"/>
                  </a:lnTo>
                  <a:lnTo>
                    <a:pt x="24" y="51"/>
                  </a:lnTo>
                  <a:lnTo>
                    <a:pt x="1" y="66"/>
                  </a:lnTo>
                  <a:lnTo>
                    <a:pt x="1" y="79"/>
                  </a:lnTo>
                  <a:lnTo>
                    <a:pt x="1" y="102"/>
                  </a:lnTo>
                  <a:lnTo>
                    <a:pt x="1" y="109"/>
                  </a:lnTo>
                  <a:lnTo>
                    <a:pt x="1" y="116"/>
                  </a:lnTo>
                  <a:lnTo>
                    <a:pt x="1" y="193"/>
                  </a:lnTo>
                  <a:lnTo>
                    <a:pt x="66" y="154"/>
                  </a:lnTo>
                  <a:lnTo>
                    <a:pt x="73" y="151"/>
                  </a:lnTo>
                  <a:lnTo>
                    <a:pt x="80" y="147"/>
                  </a:lnTo>
                  <a:lnTo>
                    <a:pt x="99" y="135"/>
                  </a:lnTo>
                  <a:lnTo>
                    <a:pt x="111" y="128"/>
                  </a:lnTo>
                  <a:lnTo>
                    <a:pt x="111" y="101"/>
                  </a:lnTo>
                  <a:lnTo>
                    <a:pt x="111" y="92"/>
                  </a:lnTo>
                  <a:lnTo>
                    <a:pt x="111" y="70"/>
                  </a:lnTo>
                  <a:lnTo>
                    <a:pt x="111" y="5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4112538" y="877100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9" y="1"/>
                  </a:moveTo>
                  <a:lnTo>
                    <a:pt x="1" y="5"/>
                  </a:lnTo>
                  <a:lnTo>
                    <a:pt x="88" y="55"/>
                  </a:lnTo>
                  <a:lnTo>
                    <a:pt x="88" y="46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4112763" y="876825"/>
              <a:ext cx="1975" cy="1425"/>
            </a:xfrm>
            <a:custGeom>
              <a:avLst/>
              <a:gdLst/>
              <a:ahLst/>
              <a:cxnLst/>
              <a:rect l="l" t="t" r="r" b="b"/>
              <a:pathLst>
                <a:path w="79" h="57" extrusionOk="0">
                  <a:moveTo>
                    <a:pt x="19" y="0"/>
                  </a:moveTo>
                  <a:lnTo>
                    <a:pt x="0" y="12"/>
                  </a:lnTo>
                  <a:lnTo>
                    <a:pt x="79" y="57"/>
                  </a:lnTo>
                  <a:lnTo>
                    <a:pt x="79" y="3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4113238" y="876600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6" y="1"/>
                  </a:moveTo>
                  <a:lnTo>
                    <a:pt x="0" y="9"/>
                  </a:lnTo>
                  <a:lnTo>
                    <a:pt x="60" y="44"/>
                  </a:lnTo>
                  <a:lnTo>
                    <a:pt x="60" y="25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4113638" y="875950"/>
              <a:ext cx="1100" cy="1300"/>
            </a:xfrm>
            <a:custGeom>
              <a:avLst/>
              <a:gdLst/>
              <a:ahLst/>
              <a:cxnLst/>
              <a:rect l="l" t="t" r="r" b="b"/>
              <a:pathLst>
                <a:path w="44" h="52" extrusionOk="0">
                  <a:moveTo>
                    <a:pt x="44" y="0"/>
                  </a:moveTo>
                  <a:lnTo>
                    <a:pt x="0" y="27"/>
                  </a:lnTo>
                  <a:lnTo>
                    <a:pt x="44" y="5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4111963" y="877900"/>
              <a:ext cx="2500" cy="1725"/>
            </a:xfrm>
            <a:custGeom>
              <a:avLst/>
              <a:gdLst/>
              <a:ahLst/>
              <a:cxnLst/>
              <a:rect l="l" t="t" r="r" b="b"/>
              <a:pathLst>
                <a:path w="100" h="69" extrusionOk="0">
                  <a:moveTo>
                    <a:pt x="1" y="1"/>
                  </a:moveTo>
                  <a:lnTo>
                    <a:pt x="1" y="24"/>
                  </a:lnTo>
                  <a:lnTo>
                    <a:pt x="80" y="69"/>
                  </a:lnTo>
                  <a:lnTo>
                    <a:pt x="99" y="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4111963" y="877225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0"/>
                  </a:moveTo>
                  <a:lnTo>
                    <a:pt x="1" y="15"/>
                  </a:lnTo>
                  <a:lnTo>
                    <a:pt x="1" y="28"/>
                  </a:lnTo>
                  <a:lnTo>
                    <a:pt x="99" y="84"/>
                  </a:lnTo>
                  <a:lnTo>
                    <a:pt x="111" y="77"/>
                  </a:lnTo>
                  <a:lnTo>
                    <a:pt x="111" y="5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4111963" y="878850"/>
              <a:ext cx="1650" cy="1950"/>
            </a:xfrm>
            <a:custGeom>
              <a:avLst/>
              <a:gdLst/>
              <a:ahLst/>
              <a:cxnLst/>
              <a:rect l="l" t="t" r="r" b="b"/>
              <a:pathLst>
                <a:path w="66" h="78" extrusionOk="0">
                  <a:moveTo>
                    <a:pt x="1" y="0"/>
                  </a:moveTo>
                  <a:lnTo>
                    <a:pt x="1" y="77"/>
                  </a:lnTo>
                  <a:lnTo>
                    <a:pt x="66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4111963" y="878675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1" y="0"/>
                  </a:moveTo>
                  <a:lnTo>
                    <a:pt x="1" y="7"/>
                  </a:lnTo>
                  <a:lnTo>
                    <a:pt x="66" y="45"/>
                  </a:lnTo>
                  <a:lnTo>
                    <a:pt x="7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4111963" y="878475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1" y="1"/>
                  </a:moveTo>
                  <a:lnTo>
                    <a:pt x="1" y="8"/>
                  </a:lnTo>
                  <a:lnTo>
                    <a:pt x="73" y="50"/>
                  </a:lnTo>
                  <a:lnTo>
                    <a:pt x="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4111463" y="875050"/>
              <a:ext cx="3800" cy="2550"/>
            </a:xfrm>
            <a:custGeom>
              <a:avLst/>
              <a:gdLst/>
              <a:ahLst/>
              <a:cxnLst/>
              <a:rect l="l" t="t" r="r" b="b"/>
              <a:pathLst>
                <a:path w="152" h="102" extrusionOk="0">
                  <a:moveTo>
                    <a:pt x="151" y="0"/>
                  </a:moveTo>
                  <a:lnTo>
                    <a:pt x="0" y="89"/>
                  </a:lnTo>
                  <a:lnTo>
                    <a:pt x="21" y="102"/>
                  </a:lnTo>
                  <a:lnTo>
                    <a:pt x="131" y="3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4111463" y="879150"/>
              <a:ext cx="3800" cy="2600"/>
            </a:xfrm>
            <a:custGeom>
              <a:avLst/>
              <a:gdLst/>
              <a:ahLst/>
              <a:cxnLst/>
              <a:rect l="l" t="t" r="r" b="b"/>
              <a:pathLst>
                <a:path w="152" h="104" extrusionOk="0">
                  <a:moveTo>
                    <a:pt x="131" y="0"/>
                  </a:moveTo>
                  <a:lnTo>
                    <a:pt x="21" y="65"/>
                  </a:lnTo>
                  <a:lnTo>
                    <a:pt x="0" y="103"/>
                  </a:lnTo>
                  <a:lnTo>
                    <a:pt x="151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4111963" y="879025"/>
              <a:ext cx="2775" cy="1775"/>
            </a:xfrm>
            <a:custGeom>
              <a:avLst/>
              <a:gdLst/>
              <a:ahLst/>
              <a:cxnLst/>
              <a:rect l="l" t="t" r="r" b="b"/>
              <a:pathLst>
                <a:path w="111" h="71" extrusionOk="0">
                  <a:moveTo>
                    <a:pt x="105" y="1"/>
                  </a:moveTo>
                  <a:lnTo>
                    <a:pt x="1" y="63"/>
                  </a:lnTo>
                  <a:lnTo>
                    <a:pt x="1" y="70"/>
                  </a:lnTo>
                  <a:lnTo>
                    <a:pt x="111" y="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4114563" y="875950"/>
              <a:ext cx="175" cy="3225"/>
            </a:xfrm>
            <a:custGeom>
              <a:avLst/>
              <a:gdLst/>
              <a:ahLst/>
              <a:cxnLst/>
              <a:rect l="l" t="t" r="r" b="b"/>
              <a:pathLst>
                <a:path w="7" h="129" extrusionOk="0">
                  <a:moveTo>
                    <a:pt x="7" y="0"/>
                  </a:moveTo>
                  <a:lnTo>
                    <a:pt x="1" y="3"/>
                  </a:lnTo>
                  <a:lnTo>
                    <a:pt x="1" y="124"/>
                  </a:lnTo>
                  <a:lnTo>
                    <a:pt x="7" y="12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4111238" y="877150"/>
              <a:ext cx="250" cy="4600"/>
            </a:xfrm>
            <a:custGeom>
              <a:avLst/>
              <a:gdLst/>
              <a:ahLst/>
              <a:cxnLst/>
              <a:rect l="l" t="t" r="r" b="b"/>
              <a:pathLst>
                <a:path w="10" h="184" extrusionOk="0">
                  <a:moveTo>
                    <a:pt x="1" y="0"/>
                  </a:moveTo>
                  <a:lnTo>
                    <a:pt x="1" y="177"/>
                  </a:lnTo>
                  <a:lnTo>
                    <a:pt x="9" y="183"/>
                  </a:lnTo>
                  <a:lnTo>
                    <a:pt x="9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1"/>
            <p:cNvSpPr/>
            <p:nvPr/>
          </p:nvSpPr>
          <p:spPr>
            <a:xfrm>
              <a:off x="4111238" y="874900"/>
              <a:ext cx="4025" cy="2375"/>
            </a:xfrm>
            <a:custGeom>
              <a:avLst/>
              <a:gdLst/>
              <a:ahLst/>
              <a:cxnLst/>
              <a:rect l="l" t="t" r="r" b="b"/>
              <a:pathLst>
                <a:path w="161" h="95" extrusionOk="0">
                  <a:moveTo>
                    <a:pt x="153" y="0"/>
                  </a:moveTo>
                  <a:lnTo>
                    <a:pt x="1" y="90"/>
                  </a:lnTo>
                  <a:lnTo>
                    <a:pt x="9" y="95"/>
                  </a:lnTo>
                  <a:lnTo>
                    <a:pt x="160" y="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1"/>
            <p:cNvSpPr/>
            <p:nvPr/>
          </p:nvSpPr>
          <p:spPr>
            <a:xfrm>
              <a:off x="4115238" y="868400"/>
              <a:ext cx="3825" cy="6700"/>
            </a:xfrm>
            <a:custGeom>
              <a:avLst/>
              <a:gdLst/>
              <a:ahLst/>
              <a:cxnLst/>
              <a:rect l="l" t="t" r="r" b="b"/>
              <a:pathLst>
                <a:path w="153" h="268" extrusionOk="0">
                  <a:moveTo>
                    <a:pt x="152" y="1"/>
                  </a:moveTo>
                  <a:lnTo>
                    <a:pt x="0" y="89"/>
                  </a:lnTo>
                  <a:lnTo>
                    <a:pt x="0" y="268"/>
                  </a:lnTo>
                  <a:lnTo>
                    <a:pt x="152" y="176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1"/>
            <p:cNvSpPr/>
            <p:nvPr/>
          </p:nvSpPr>
          <p:spPr>
            <a:xfrm>
              <a:off x="4115763" y="869325"/>
              <a:ext cx="2775" cy="4825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111" y="0"/>
                  </a:moveTo>
                  <a:lnTo>
                    <a:pt x="66" y="26"/>
                  </a:lnTo>
                  <a:lnTo>
                    <a:pt x="52" y="35"/>
                  </a:lnTo>
                  <a:lnTo>
                    <a:pt x="31" y="47"/>
                  </a:lnTo>
                  <a:lnTo>
                    <a:pt x="24" y="51"/>
                  </a:lnTo>
                  <a:lnTo>
                    <a:pt x="1" y="64"/>
                  </a:lnTo>
                  <a:lnTo>
                    <a:pt x="1" y="78"/>
                  </a:lnTo>
                  <a:lnTo>
                    <a:pt x="1" y="100"/>
                  </a:lnTo>
                  <a:lnTo>
                    <a:pt x="1" y="109"/>
                  </a:lnTo>
                  <a:lnTo>
                    <a:pt x="1" y="116"/>
                  </a:lnTo>
                  <a:lnTo>
                    <a:pt x="1" y="193"/>
                  </a:lnTo>
                  <a:lnTo>
                    <a:pt x="66" y="154"/>
                  </a:lnTo>
                  <a:lnTo>
                    <a:pt x="72" y="151"/>
                  </a:lnTo>
                  <a:lnTo>
                    <a:pt x="79" y="147"/>
                  </a:lnTo>
                  <a:lnTo>
                    <a:pt x="98" y="135"/>
                  </a:lnTo>
                  <a:lnTo>
                    <a:pt x="111" y="128"/>
                  </a:lnTo>
                  <a:lnTo>
                    <a:pt x="111" y="100"/>
                  </a:lnTo>
                  <a:lnTo>
                    <a:pt x="111" y="91"/>
                  </a:lnTo>
                  <a:lnTo>
                    <a:pt x="111" y="70"/>
                  </a:lnTo>
                  <a:lnTo>
                    <a:pt x="111" y="5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1"/>
            <p:cNvSpPr/>
            <p:nvPr/>
          </p:nvSpPr>
          <p:spPr>
            <a:xfrm>
              <a:off x="4116338" y="870475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8" y="1"/>
                  </a:moveTo>
                  <a:lnTo>
                    <a:pt x="1" y="5"/>
                  </a:lnTo>
                  <a:lnTo>
                    <a:pt x="88" y="54"/>
                  </a:lnTo>
                  <a:lnTo>
                    <a:pt x="88" y="45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1"/>
            <p:cNvSpPr/>
            <p:nvPr/>
          </p:nvSpPr>
          <p:spPr>
            <a:xfrm>
              <a:off x="4116538" y="870175"/>
              <a:ext cx="2000" cy="1450"/>
            </a:xfrm>
            <a:custGeom>
              <a:avLst/>
              <a:gdLst/>
              <a:ahLst/>
              <a:cxnLst/>
              <a:rect l="l" t="t" r="r" b="b"/>
              <a:pathLst>
                <a:path w="80" h="58" extrusionOk="0">
                  <a:moveTo>
                    <a:pt x="21" y="1"/>
                  </a:moveTo>
                  <a:lnTo>
                    <a:pt x="0" y="13"/>
                  </a:lnTo>
                  <a:lnTo>
                    <a:pt x="80" y="57"/>
                  </a:lnTo>
                  <a:lnTo>
                    <a:pt x="80" y="3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1"/>
            <p:cNvSpPr/>
            <p:nvPr/>
          </p:nvSpPr>
          <p:spPr>
            <a:xfrm>
              <a:off x="4117038" y="869975"/>
              <a:ext cx="1500" cy="1100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15" y="0"/>
                  </a:moveTo>
                  <a:lnTo>
                    <a:pt x="1" y="9"/>
                  </a:lnTo>
                  <a:lnTo>
                    <a:pt x="60" y="44"/>
                  </a:lnTo>
                  <a:lnTo>
                    <a:pt x="60" y="2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1"/>
            <p:cNvSpPr/>
            <p:nvPr/>
          </p:nvSpPr>
          <p:spPr>
            <a:xfrm>
              <a:off x="4117413" y="869325"/>
              <a:ext cx="1125" cy="1275"/>
            </a:xfrm>
            <a:custGeom>
              <a:avLst/>
              <a:gdLst/>
              <a:ahLst/>
              <a:cxnLst/>
              <a:rect l="l" t="t" r="r" b="b"/>
              <a:pathLst>
                <a:path w="45" h="51" extrusionOk="0">
                  <a:moveTo>
                    <a:pt x="45" y="0"/>
                  </a:moveTo>
                  <a:lnTo>
                    <a:pt x="0" y="26"/>
                  </a:lnTo>
                  <a:lnTo>
                    <a:pt x="45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1"/>
            <p:cNvSpPr/>
            <p:nvPr/>
          </p:nvSpPr>
          <p:spPr>
            <a:xfrm>
              <a:off x="4115763" y="871275"/>
              <a:ext cx="2450" cy="1725"/>
            </a:xfrm>
            <a:custGeom>
              <a:avLst/>
              <a:gdLst/>
              <a:ahLst/>
              <a:cxnLst/>
              <a:rect l="l" t="t" r="r" b="b"/>
              <a:pathLst>
                <a:path w="98" h="69" extrusionOk="0">
                  <a:moveTo>
                    <a:pt x="1" y="0"/>
                  </a:moveTo>
                  <a:lnTo>
                    <a:pt x="1" y="22"/>
                  </a:lnTo>
                  <a:lnTo>
                    <a:pt x="79" y="69"/>
                  </a:lnTo>
                  <a:lnTo>
                    <a:pt x="98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1"/>
            <p:cNvSpPr/>
            <p:nvPr/>
          </p:nvSpPr>
          <p:spPr>
            <a:xfrm>
              <a:off x="4115763" y="870575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1"/>
                  </a:moveTo>
                  <a:lnTo>
                    <a:pt x="1" y="14"/>
                  </a:lnTo>
                  <a:lnTo>
                    <a:pt x="1" y="28"/>
                  </a:lnTo>
                  <a:lnTo>
                    <a:pt x="98" y="85"/>
                  </a:lnTo>
                  <a:lnTo>
                    <a:pt x="111" y="78"/>
                  </a:lnTo>
                  <a:lnTo>
                    <a:pt x="111" y="5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1"/>
            <p:cNvSpPr/>
            <p:nvPr/>
          </p:nvSpPr>
          <p:spPr>
            <a:xfrm>
              <a:off x="4115763" y="872225"/>
              <a:ext cx="1675" cy="1925"/>
            </a:xfrm>
            <a:custGeom>
              <a:avLst/>
              <a:gdLst/>
              <a:ahLst/>
              <a:cxnLst/>
              <a:rect l="l" t="t" r="r" b="b"/>
              <a:pathLst>
                <a:path w="67" h="77" extrusionOk="0">
                  <a:moveTo>
                    <a:pt x="1" y="0"/>
                  </a:moveTo>
                  <a:lnTo>
                    <a:pt x="1" y="77"/>
                  </a:lnTo>
                  <a:lnTo>
                    <a:pt x="66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1"/>
            <p:cNvSpPr/>
            <p:nvPr/>
          </p:nvSpPr>
          <p:spPr>
            <a:xfrm>
              <a:off x="4115763" y="872025"/>
              <a:ext cx="1800" cy="1150"/>
            </a:xfrm>
            <a:custGeom>
              <a:avLst/>
              <a:gdLst/>
              <a:ahLst/>
              <a:cxnLst/>
              <a:rect l="l" t="t" r="r" b="b"/>
              <a:pathLst>
                <a:path w="72" h="46" extrusionOk="0">
                  <a:moveTo>
                    <a:pt x="1" y="1"/>
                  </a:moveTo>
                  <a:lnTo>
                    <a:pt x="1" y="8"/>
                  </a:lnTo>
                  <a:lnTo>
                    <a:pt x="66" y="46"/>
                  </a:lnTo>
                  <a:lnTo>
                    <a:pt x="72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1"/>
            <p:cNvSpPr/>
            <p:nvPr/>
          </p:nvSpPr>
          <p:spPr>
            <a:xfrm>
              <a:off x="4115763" y="871825"/>
              <a:ext cx="2000" cy="1275"/>
            </a:xfrm>
            <a:custGeom>
              <a:avLst/>
              <a:gdLst/>
              <a:ahLst/>
              <a:cxnLst/>
              <a:rect l="l" t="t" r="r" b="b"/>
              <a:pathLst>
                <a:path w="80" h="51" extrusionOk="0">
                  <a:moveTo>
                    <a:pt x="1" y="0"/>
                  </a:moveTo>
                  <a:lnTo>
                    <a:pt x="1" y="9"/>
                  </a:lnTo>
                  <a:lnTo>
                    <a:pt x="72" y="51"/>
                  </a:lnTo>
                  <a:lnTo>
                    <a:pt x="79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1"/>
            <p:cNvSpPr/>
            <p:nvPr/>
          </p:nvSpPr>
          <p:spPr>
            <a:xfrm>
              <a:off x="4115238" y="868400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152" y="1"/>
                  </a:moveTo>
                  <a:lnTo>
                    <a:pt x="0" y="89"/>
                  </a:lnTo>
                  <a:lnTo>
                    <a:pt x="22" y="101"/>
                  </a:lnTo>
                  <a:lnTo>
                    <a:pt x="132" y="37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1"/>
            <p:cNvSpPr/>
            <p:nvPr/>
          </p:nvSpPr>
          <p:spPr>
            <a:xfrm>
              <a:off x="4115238" y="872500"/>
              <a:ext cx="3825" cy="2600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132" y="1"/>
                  </a:moveTo>
                  <a:lnTo>
                    <a:pt x="22" y="66"/>
                  </a:lnTo>
                  <a:lnTo>
                    <a:pt x="0" y="104"/>
                  </a:lnTo>
                  <a:lnTo>
                    <a:pt x="152" y="12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1"/>
            <p:cNvSpPr/>
            <p:nvPr/>
          </p:nvSpPr>
          <p:spPr>
            <a:xfrm>
              <a:off x="4115763" y="872350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1"/>
                  </a:moveTo>
                  <a:lnTo>
                    <a:pt x="1" y="63"/>
                  </a:lnTo>
                  <a:lnTo>
                    <a:pt x="1" y="72"/>
                  </a:lnTo>
                  <a:lnTo>
                    <a:pt x="111" y="7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1"/>
            <p:cNvSpPr/>
            <p:nvPr/>
          </p:nvSpPr>
          <p:spPr>
            <a:xfrm>
              <a:off x="4118388" y="869325"/>
              <a:ext cx="150" cy="3200"/>
            </a:xfrm>
            <a:custGeom>
              <a:avLst/>
              <a:gdLst/>
              <a:ahLst/>
              <a:cxnLst/>
              <a:rect l="l" t="t" r="r" b="b"/>
              <a:pathLst>
                <a:path w="6" h="128" extrusionOk="0">
                  <a:moveTo>
                    <a:pt x="6" y="0"/>
                  </a:moveTo>
                  <a:lnTo>
                    <a:pt x="0" y="3"/>
                  </a:lnTo>
                  <a:lnTo>
                    <a:pt x="0" y="122"/>
                  </a:lnTo>
                  <a:lnTo>
                    <a:pt x="6" y="12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1"/>
            <p:cNvSpPr/>
            <p:nvPr/>
          </p:nvSpPr>
          <p:spPr>
            <a:xfrm>
              <a:off x="4115038" y="870475"/>
              <a:ext cx="225" cy="4625"/>
            </a:xfrm>
            <a:custGeom>
              <a:avLst/>
              <a:gdLst/>
              <a:ahLst/>
              <a:cxnLst/>
              <a:rect l="l" t="t" r="r" b="b"/>
              <a:pathLst>
                <a:path w="9" h="185" extrusionOk="0">
                  <a:moveTo>
                    <a:pt x="1" y="1"/>
                  </a:moveTo>
                  <a:lnTo>
                    <a:pt x="1" y="179"/>
                  </a:lnTo>
                  <a:lnTo>
                    <a:pt x="8" y="185"/>
                  </a:lnTo>
                  <a:lnTo>
                    <a:pt x="8" y="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1"/>
            <p:cNvSpPr/>
            <p:nvPr/>
          </p:nvSpPr>
          <p:spPr>
            <a:xfrm>
              <a:off x="4115038" y="868275"/>
              <a:ext cx="4025" cy="2375"/>
            </a:xfrm>
            <a:custGeom>
              <a:avLst/>
              <a:gdLst/>
              <a:ahLst/>
              <a:cxnLst/>
              <a:rect l="l" t="t" r="r" b="b"/>
              <a:pathLst>
                <a:path w="161" h="95" extrusionOk="0">
                  <a:moveTo>
                    <a:pt x="153" y="0"/>
                  </a:moveTo>
                  <a:lnTo>
                    <a:pt x="1" y="89"/>
                  </a:lnTo>
                  <a:lnTo>
                    <a:pt x="8" y="94"/>
                  </a:lnTo>
                  <a:lnTo>
                    <a:pt x="160" y="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1"/>
            <p:cNvSpPr/>
            <p:nvPr/>
          </p:nvSpPr>
          <p:spPr>
            <a:xfrm>
              <a:off x="4111463" y="870650"/>
              <a:ext cx="3800" cy="6700"/>
            </a:xfrm>
            <a:custGeom>
              <a:avLst/>
              <a:gdLst/>
              <a:ahLst/>
              <a:cxnLst/>
              <a:rect l="l" t="t" r="r" b="b"/>
              <a:pathLst>
                <a:path w="152" h="268" extrusionOk="0">
                  <a:moveTo>
                    <a:pt x="151" y="1"/>
                  </a:moveTo>
                  <a:lnTo>
                    <a:pt x="0" y="89"/>
                  </a:lnTo>
                  <a:lnTo>
                    <a:pt x="0" y="268"/>
                  </a:lnTo>
                  <a:lnTo>
                    <a:pt x="151" y="176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1"/>
            <p:cNvSpPr/>
            <p:nvPr/>
          </p:nvSpPr>
          <p:spPr>
            <a:xfrm>
              <a:off x="4111963" y="871575"/>
              <a:ext cx="2775" cy="4825"/>
            </a:xfrm>
            <a:custGeom>
              <a:avLst/>
              <a:gdLst/>
              <a:ahLst/>
              <a:cxnLst/>
              <a:rect l="l" t="t" r="r" b="b"/>
              <a:pathLst>
                <a:path w="111" h="193" extrusionOk="0">
                  <a:moveTo>
                    <a:pt x="111" y="0"/>
                  </a:moveTo>
                  <a:lnTo>
                    <a:pt x="67" y="26"/>
                  </a:lnTo>
                  <a:lnTo>
                    <a:pt x="51" y="35"/>
                  </a:lnTo>
                  <a:lnTo>
                    <a:pt x="32" y="46"/>
                  </a:lnTo>
                  <a:lnTo>
                    <a:pt x="24" y="51"/>
                  </a:lnTo>
                  <a:lnTo>
                    <a:pt x="1" y="64"/>
                  </a:lnTo>
                  <a:lnTo>
                    <a:pt x="1" y="78"/>
                  </a:lnTo>
                  <a:lnTo>
                    <a:pt x="1" y="100"/>
                  </a:lnTo>
                  <a:lnTo>
                    <a:pt x="1" y="109"/>
                  </a:lnTo>
                  <a:lnTo>
                    <a:pt x="1" y="116"/>
                  </a:lnTo>
                  <a:lnTo>
                    <a:pt x="1" y="193"/>
                  </a:lnTo>
                  <a:lnTo>
                    <a:pt x="66" y="154"/>
                  </a:lnTo>
                  <a:lnTo>
                    <a:pt x="73" y="151"/>
                  </a:lnTo>
                  <a:lnTo>
                    <a:pt x="80" y="146"/>
                  </a:lnTo>
                  <a:lnTo>
                    <a:pt x="99" y="135"/>
                  </a:lnTo>
                  <a:lnTo>
                    <a:pt x="111" y="128"/>
                  </a:lnTo>
                  <a:lnTo>
                    <a:pt x="111" y="100"/>
                  </a:lnTo>
                  <a:lnTo>
                    <a:pt x="111" y="91"/>
                  </a:lnTo>
                  <a:lnTo>
                    <a:pt x="111" y="70"/>
                  </a:lnTo>
                  <a:lnTo>
                    <a:pt x="111" y="5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1"/>
            <p:cNvSpPr/>
            <p:nvPr/>
          </p:nvSpPr>
          <p:spPr>
            <a:xfrm>
              <a:off x="4112538" y="872725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9" y="0"/>
                  </a:moveTo>
                  <a:lnTo>
                    <a:pt x="1" y="5"/>
                  </a:lnTo>
                  <a:lnTo>
                    <a:pt x="88" y="54"/>
                  </a:lnTo>
                  <a:lnTo>
                    <a:pt x="88" y="4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1"/>
            <p:cNvSpPr/>
            <p:nvPr/>
          </p:nvSpPr>
          <p:spPr>
            <a:xfrm>
              <a:off x="4112763" y="872425"/>
              <a:ext cx="1975" cy="1450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19" y="1"/>
                  </a:moveTo>
                  <a:lnTo>
                    <a:pt x="0" y="12"/>
                  </a:lnTo>
                  <a:lnTo>
                    <a:pt x="79" y="57"/>
                  </a:lnTo>
                  <a:lnTo>
                    <a:pt x="79" y="36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1"/>
            <p:cNvSpPr/>
            <p:nvPr/>
          </p:nvSpPr>
          <p:spPr>
            <a:xfrm>
              <a:off x="4113238" y="872225"/>
              <a:ext cx="1500" cy="1100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16" y="0"/>
                  </a:moveTo>
                  <a:lnTo>
                    <a:pt x="0" y="9"/>
                  </a:lnTo>
                  <a:lnTo>
                    <a:pt x="60" y="44"/>
                  </a:lnTo>
                  <a:lnTo>
                    <a:pt x="60" y="25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1"/>
            <p:cNvSpPr/>
            <p:nvPr/>
          </p:nvSpPr>
          <p:spPr>
            <a:xfrm>
              <a:off x="4113638" y="871575"/>
              <a:ext cx="1100" cy="1275"/>
            </a:xfrm>
            <a:custGeom>
              <a:avLst/>
              <a:gdLst/>
              <a:ahLst/>
              <a:cxnLst/>
              <a:rect l="l" t="t" r="r" b="b"/>
              <a:pathLst>
                <a:path w="44" h="51" extrusionOk="0">
                  <a:moveTo>
                    <a:pt x="44" y="0"/>
                  </a:moveTo>
                  <a:lnTo>
                    <a:pt x="0" y="26"/>
                  </a:lnTo>
                  <a:lnTo>
                    <a:pt x="44" y="5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1"/>
            <p:cNvSpPr/>
            <p:nvPr/>
          </p:nvSpPr>
          <p:spPr>
            <a:xfrm>
              <a:off x="4111963" y="873525"/>
              <a:ext cx="2500" cy="1725"/>
            </a:xfrm>
            <a:custGeom>
              <a:avLst/>
              <a:gdLst/>
              <a:ahLst/>
              <a:cxnLst/>
              <a:rect l="l" t="t" r="r" b="b"/>
              <a:pathLst>
                <a:path w="100" h="69" extrusionOk="0">
                  <a:moveTo>
                    <a:pt x="1" y="0"/>
                  </a:moveTo>
                  <a:lnTo>
                    <a:pt x="1" y="22"/>
                  </a:lnTo>
                  <a:lnTo>
                    <a:pt x="80" y="68"/>
                  </a:lnTo>
                  <a:lnTo>
                    <a:pt x="99" y="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1"/>
            <p:cNvSpPr/>
            <p:nvPr/>
          </p:nvSpPr>
          <p:spPr>
            <a:xfrm>
              <a:off x="4111963" y="872825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1"/>
                  </a:moveTo>
                  <a:lnTo>
                    <a:pt x="1" y="14"/>
                  </a:lnTo>
                  <a:lnTo>
                    <a:pt x="1" y="28"/>
                  </a:lnTo>
                  <a:lnTo>
                    <a:pt x="99" y="85"/>
                  </a:lnTo>
                  <a:lnTo>
                    <a:pt x="111" y="78"/>
                  </a:lnTo>
                  <a:lnTo>
                    <a:pt x="111" y="5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1"/>
            <p:cNvSpPr/>
            <p:nvPr/>
          </p:nvSpPr>
          <p:spPr>
            <a:xfrm>
              <a:off x="4111963" y="874475"/>
              <a:ext cx="1650" cy="1925"/>
            </a:xfrm>
            <a:custGeom>
              <a:avLst/>
              <a:gdLst/>
              <a:ahLst/>
              <a:cxnLst/>
              <a:rect l="l" t="t" r="r" b="b"/>
              <a:pathLst>
                <a:path w="66" h="77" extrusionOk="0">
                  <a:moveTo>
                    <a:pt x="1" y="0"/>
                  </a:moveTo>
                  <a:lnTo>
                    <a:pt x="1" y="77"/>
                  </a:lnTo>
                  <a:lnTo>
                    <a:pt x="66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1"/>
            <p:cNvSpPr/>
            <p:nvPr/>
          </p:nvSpPr>
          <p:spPr>
            <a:xfrm>
              <a:off x="4111963" y="874275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1" y="1"/>
                  </a:moveTo>
                  <a:lnTo>
                    <a:pt x="1" y="8"/>
                  </a:lnTo>
                  <a:lnTo>
                    <a:pt x="66" y="46"/>
                  </a:lnTo>
                  <a:lnTo>
                    <a:pt x="73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1"/>
            <p:cNvSpPr/>
            <p:nvPr/>
          </p:nvSpPr>
          <p:spPr>
            <a:xfrm>
              <a:off x="4111963" y="874075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1" y="0"/>
                  </a:moveTo>
                  <a:lnTo>
                    <a:pt x="1" y="9"/>
                  </a:lnTo>
                  <a:lnTo>
                    <a:pt x="73" y="51"/>
                  </a:lnTo>
                  <a:lnTo>
                    <a:pt x="80" y="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1"/>
            <p:cNvSpPr/>
            <p:nvPr/>
          </p:nvSpPr>
          <p:spPr>
            <a:xfrm>
              <a:off x="4111463" y="870650"/>
              <a:ext cx="3800" cy="2525"/>
            </a:xfrm>
            <a:custGeom>
              <a:avLst/>
              <a:gdLst/>
              <a:ahLst/>
              <a:cxnLst/>
              <a:rect l="l" t="t" r="r" b="b"/>
              <a:pathLst>
                <a:path w="152" h="101" extrusionOk="0">
                  <a:moveTo>
                    <a:pt x="151" y="1"/>
                  </a:moveTo>
                  <a:lnTo>
                    <a:pt x="0" y="89"/>
                  </a:lnTo>
                  <a:lnTo>
                    <a:pt x="21" y="101"/>
                  </a:lnTo>
                  <a:lnTo>
                    <a:pt x="131" y="3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1"/>
            <p:cNvSpPr/>
            <p:nvPr/>
          </p:nvSpPr>
          <p:spPr>
            <a:xfrm>
              <a:off x="4111463" y="874750"/>
              <a:ext cx="3800" cy="2600"/>
            </a:xfrm>
            <a:custGeom>
              <a:avLst/>
              <a:gdLst/>
              <a:ahLst/>
              <a:cxnLst/>
              <a:rect l="l" t="t" r="r" b="b"/>
              <a:pathLst>
                <a:path w="152" h="104" extrusionOk="0">
                  <a:moveTo>
                    <a:pt x="131" y="1"/>
                  </a:moveTo>
                  <a:lnTo>
                    <a:pt x="21" y="66"/>
                  </a:lnTo>
                  <a:lnTo>
                    <a:pt x="0" y="104"/>
                  </a:lnTo>
                  <a:lnTo>
                    <a:pt x="151" y="1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1"/>
            <p:cNvSpPr/>
            <p:nvPr/>
          </p:nvSpPr>
          <p:spPr>
            <a:xfrm>
              <a:off x="4111963" y="874600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1"/>
                  </a:moveTo>
                  <a:lnTo>
                    <a:pt x="1" y="63"/>
                  </a:lnTo>
                  <a:lnTo>
                    <a:pt x="1" y="72"/>
                  </a:lnTo>
                  <a:lnTo>
                    <a:pt x="111" y="7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1"/>
            <p:cNvSpPr/>
            <p:nvPr/>
          </p:nvSpPr>
          <p:spPr>
            <a:xfrm>
              <a:off x="4114563" y="871575"/>
              <a:ext cx="175" cy="3200"/>
            </a:xfrm>
            <a:custGeom>
              <a:avLst/>
              <a:gdLst/>
              <a:ahLst/>
              <a:cxnLst/>
              <a:rect l="l" t="t" r="r" b="b"/>
              <a:pathLst>
                <a:path w="7" h="128" extrusionOk="0">
                  <a:moveTo>
                    <a:pt x="7" y="0"/>
                  </a:moveTo>
                  <a:lnTo>
                    <a:pt x="1" y="3"/>
                  </a:lnTo>
                  <a:lnTo>
                    <a:pt x="1" y="122"/>
                  </a:lnTo>
                  <a:lnTo>
                    <a:pt x="7" y="12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1"/>
            <p:cNvSpPr/>
            <p:nvPr/>
          </p:nvSpPr>
          <p:spPr>
            <a:xfrm>
              <a:off x="4111238" y="872725"/>
              <a:ext cx="250" cy="4625"/>
            </a:xfrm>
            <a:custGeom>
              <a:avLst/>
              <a:gdLst/>
              <a:ahLst/>
              <a:cxnLst/>
              <a:rect l="l" t="t" r="r" b="b"/>
              <a:pathLst>
                <a:path w="10" h="185" extrusionOk="0">
                  <a:moveTo>
                    <a:pt x="1" y="0"/>
                  </a:moveTo>
                  <a:lnTo>
                    <a:pt x="1" y="179"/>
                  </a:lnTo>
                  <a:lnTo>
                    <a:pt x="9" y="185"/>
                  </a:lnTo>
                  <a:lnTo>
                    <a:pt x="9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1"/>
            <p:cNvSpPr/>
            <p:nvPr/>
          </p:nvSpPr>
          <p:spPr>
            <a:xfrm>
              <a:off x="4111238" y="870500"/>
              <a:ext cx="4025" cy="2400"/>
            </a:xfrm>
            <a:custGeom>
              <a:avLst/>
              <a:gdLst/>
              <a:ahLst/>
              <a:cxnLst/>
              <a:rect l="l" t="t" r="r" b="b"/>
              <a:pathLst>
                <a:path w="161" h="96" extrusionOk="0">
                  <a:moveTo>
                    <a:pt x="153" y="1"/>
                  </a:moveTo>
                  <a:lnTo>
                    <a:pt x="1" y="89"/>
                  </a:lnTo>
                  <a:lnTo>
                    <a:pt x="9" y="95"/>
                  </a:lnTo>
                  <a:lnTo>
                    <a:pt x="160" y="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1"/>
            <p:cNvSpPr/>
            <p:nvPr/>
          </p:nvSpPr>
          <p:spPr>
            <a:xfrm>
              <a:off x="4128063" y="866025"/>
              <a:ext cx="3800" cy="6675"/>
            </a:xfrm>
            <a:custGeom>
              <a:avLst/>
              <a:gdLst/>
              <a:ahLst/>
              <a:cxnLst/>
              <a:rect l="l" t="t" r="r" b="b"/>
              <a:pathLst>
                <a:path w="152" h="267" extrusionOk="0">
                  <a:moveTo>
                    <a:pt x="151" y="0"/>
                  </a:moveTo>
                  <a:lnTo>
                    <a:pt x="0" y="90"/>
                  </a:lnTo>
                  <a:lnTo>
                    <a:pt x="0" y="267"/>
                  </a:lnTo>
                  <a:lnTo>
                    <a:pt x="151" y="17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1"/>
            <p:cNvSpPr/>
            <p:nvPr/>
          </p:nvSpPr>
          <p:spPr>
            <a:xfrm>
              <a:off x="4128563" y="866925"/>
              <a:ext cx="2775" cy="4875"/>
            </a:xfrm>
            <a:custGeom>
              <a:avLst/>
              <a:gdLst/>
              <a:ahLst/>
              <a:cxnLst/>
              <a:rect l="l" t="t" r="r" b="b"/>
              <a:pathLst>
                <a:path w="111" h="195" extrusionOk="0">
                  <a:moveTo>
                    <a:pt x="111" y="0"/>
                  </a:moveTo>
                  <a:lnTo>
                    <a:pt x="66" y="27"/>
                  </a:lnTo>
                  <a:lnTo>
                    <a:pt x="51" y="35"/>
                  </a:lnTo>
                  <a:lnTo>
                    <a:pt x="31" y="47"/>
                  </a:lnTo>
                  <a:lnTo>
                    <a:pt x="24" y="51"/>
                  </a:lnTo>
                  <a:lnTo>
                    <a:pt x="1" y="66"/>
                  </a:lnTo>
                  <a:lnTo>
                    <a:pt x="1" y="80"/>
                  </a:lnTo>
                  <a:lnTo>
                    <a:pt x="1" y="102"/>
                  </a:lnTo>
                  <a:lnTo>
                    <a:pt x="1" y="111"/>
                  </a:lnTo>
                  <a:lnTo>
                    <a:pt x="1" y="118"/>
                  </a:lnTo>
                  <a:lnTo>
                    <a:pt x="1" y="195"/>
                  </a:lnTo>
                  <a:lnTo>
                    <a:pt x="66" y="156"/>
                  </a:lnTo>
                  <a:lnTo>
                    <a:pt x="73" y="151"/>
                  </a:lnTo>
                  <a:lnTo>
                    <a:pt x="80" y="147"/>
                  </a:lnTo>
                  <a:lnTo>
                    <a:pt x="99" y="135"/>
                  </a:lnTo>
                  <a:lnTo>
                    <a:pt x="111" y="128"/>
                  </a:lnTo>
                  <a:lnTo>
                    <a:pt x="111" y="100"/>
                  </a:lnTo>
                  <a:lnTo>
                    <a:pt x="111" y="92"/>
                  </a:lnTo>
                  <a:lnTo>
                    <a:pt x="111" y="70"/>
                  </a:lnTo>
                  <a:lnTo>
                    <a:pt x="111" y="5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1"/>
            <p:cNvSpPr/>
            <p:nvPr/>
          </p:nvSpPr>
          <p:spPr>
            <a:xfrm>
              <a:off x="4129138" y="868075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8" y="1"/>
                  </a:moveTo>
                  <a:lnTo>
                    <a:pt x="1" y="5"/>
                  </a:lnTo>
                  <a:lnTo>
                    <a:pt x="88" y="54"/>
                  </a:lnTo>
                  <a:lnTo>
                    <a:pt x="88" y="4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1"/>
            <p:cNvSpPr/>
            <p:nvPr/>
          </p:nvSpPr>
          <p:spPr>
            <a:xfrm>
              <a:off x="4129338" y="867800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20" y="0"/>
                  </a:moveTo>
                  <a:lnTo>
                    <a:pt x="0" y="12"/>
                  </a:lnTo>
                  <a:lnTo>
                    <a:pt x="80" y="57"/>
                  </a:lnTo>
                  <a:lnTo>
                    <a:pt x="80" y="35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1"/>
            <p:cNvSpPr/>
            <p:nvPr/>
          </p:nvSpPr>
          <p:spPr>
            <a:xfrm>
              <a:off x="4129838" y="867575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5" y="1"/>
                  </a:moveTo>
                  <a:lnTo>
                    <a:pt x="0" y="9"/>
                  </a:lnTo>
                  <a:lnTo>
                    <a:pt x="60" y="44"/>
                  </a:lnTo>
                  <a:lnTo>
                    <a:pt x="60" y="27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1"/>
            <p:cNvSpPr/>
            <p:nvPr/>
          </p:nvSpPr>
          <p:spPr>
            <a:xfrm>
              <a:off x="4130188" y="866925"/>
              <a:ext cx="1150" cy="1325"/>
            </a:xfrm>
            <a:custGeom>
              <a:avLst/>
              <a:gdLst/>
              <a:ahLst/>
              <a:cxnLst/>
              <a:rect l="l" t="t" r="r" b="b"/>
              <a:pathLst>
                <a:path w="46" h="53" extrusionOk="0">
                  <a:moveTo>
                    <a:pt x="46" y="0"/>
                  </a:moveTo>
                  <a:lnTo>
                    <a:pt x="1" y="27"/>
                  </a:lnTo>
                  <a:lnTo>
                    <a:pt x="46" y="5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1"/>
            <p:cNvSpPr/>
            <p:nvPr/>
          </p:nvSpPr>
          <p:spPr>
            <a:xfrm>
              <a:off x="4128563" y="868925"/>
              <a:ext cx="2500" cy="1675"/>
            </a:xfrm>
            <a:custGeom>
              <a:avLst/>
              <a:gdLst/>
              <a:ahLst/>
              <a:cxnLst/>
              <a:rect l="l" t="t" r="r" b="b"/>
              <a:pathLst>
                <a:path w="100" h="67" extrusionOk="0">
                  <a:moveTo>
                    <a:pt x="1" y="0"/>
                  </a:moveTo>
                  <a:lnTo>
                    <a:pt x="1" y="22"/>
                  </a:lnTo>
                  <a:lnTo>
                    <a:pt x="80" y="67"/>
                  </a:lnTo>
                  <a:lnTo>
                    <a:pt x="99" y="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1"/>
            <p:cNvSpPr/>
            <p:nvPr/>
          </p:nvSpPr>
          <p:spPr>
            <a:xfrm>
              <a:off x="4128563" y="868200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0"/>
                  </a:moveTo>
                  <a:lnTo>
                    <a:pt x="1" y="15"/>
                  </a:lnTo>
                  <a:lnTo>
                    <a:pt x="1" y="29"/>
                  </a:lnTo>
                  <a:lnTo>
                    <a:pt x="99" y="84"/>
                  </a:lnTo>
                  <a:lnTo>
                    <a:pt x="111" y="77"/>
                  </a:lnTo>
                  <a:lnTo>
                    <a:pt x="111" y="4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1"/>
            <p:cNvSpPr/>
            <p:nvPr/>
          </p:nvSpPr>
          <p:spPr>
            <a:xfrm>
              <a:off x="4128563" y="869850"/>
              <a:ext cx="1650" cy="1950"/>
            </a:xfrm>
            <a:custGeom>
              <a:avLst/>
              <a:gdLst/>
              <a:ahLst/>
              <a:cxnLst/>
              <a:rect l="l" t="t" r="r" b="b"/>
              <a:pathLst>
                <a:path w="66" h="78" extrusionOk="0">
                  <a:moveTo>
                    <a:pt x="1" y="1"/>
                  </a:moveTo>
                  <a:lnTo>
                    <a:pt x="1" y="78"/>
                  </a:lnTo>
                  <a:lnTo>
                    <a:pt x="66" y="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4128563" y="869675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1" y="1"/>
                  </a:moveTo>
                  <a:lnTo>
                    <a:pt x="1" y="8"/>
                  </a:lnTo>
                  <a:lnTo>
                    <a:pt x="66" y="46"/>
                  </a:lnTo>
                  <a:lnTo>
                    <a:pt x="73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4128563" y="869450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1" y="1"/>
                  </a:moveTo>
                  <a:lnTo>
                    <a:pt x="1" y="10"/>
                  </a:lnTo>
                  <a:lnTo>
                    <a:pt x="73" y="50"/>
                  </a:lnTo>
                  <a:lnTo>
                    <a:pt x="80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4128063" y="866025"/>
              <a:ext cx="3800" cy="2550"/>
            </a:xfrm>
            <a:custGeom>
              <a:avLst/>
              <a:gdLst/>
              <a:ahLst/>
              <a:cxnLst/>
              <a:rect l="l" t="t" r="r" b="b"/>
              <a:pathLst>
                <a:path w="152" h="102" extrusionOk="0">
                  <a:moveTo>
                    <a:pt x="151" y="0"/>
                  </a:moveTo>
                  <a:lnTo>
                    <a:pt x="0" y="90"/>
                  </a:lnTo>
                  <a:lnTo>
                    <a:pt x="21" y="102"/>
                  </a:lnTo>
                  <a:lnTo>
                    <a:pt x="131" y="3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4128063" y="870125"/>
              <a:ext cx="3800" cy="2575"/>
            </a:xfrm>
            <a:custGeom>
              <a:avLst/>
              <a:gdLst/>
              <a:ahLst/>
              <a:cxnLst/>
              <a:rect l="l" t="t" r="r" b="b"/>
              <a:pathLst>
                <a:path w="152" h="103" extrusionOk="0">
                  <a:moveTo>
                    <a:pt x="131" y="0"/>
                  </a:moveTo>
                  <a:lnTo>
                    <a:pt x="21" y="67"/>
                  </a:lnTo>
                  <a:lnTo>
                    <a:pt x="0" y="103"/>
                  </a:lnTo>
                  <a:lnTo>
                    <a:pt x="151" y="1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4128563" y="870000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1"/>
                  </a:moveTo>
                  <a:lnTo>
                    <a:pt x="1" y="63"/>
                  </a:lnTo>
                  <a:lnTo>
                    <a:pt x="1" y="72"/>
                  </a:lnTo>
                  <a:lnTo>
                    <a:pt x="111" y="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131188" y="866925"/>
              <a:ext cx="150" cy="3225"/>
            </a:xfrm>
            <a:custGeom>
              <a:avLst/>
              <a:gdLst/>
              <a:ahLst/>
              <a:cxnLst/>
              <a:rect l="l" t="t" r="r" b="b"/>
              <a:pathLst>
                <a:path w="6" h="129" extrusionOk="0">
                  <a:moveTo>
                    <a:pt x="6" y="0"/>
                  </a:moveTo>
                  <a:lnTo>
                    <a:pt x="0" y="5"/>
                  </a:lnTo>
                  <a:lnTo>
                    <a:pt x="0" y="124"/>
                  </a:lnTo>
                  <a:lnTo>
                    <a:pt x="6" y="12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1"/>
            <p:cNvSpPr/>
            <p:nvPr/>
          </p:nvSpPr>
          <p:spPr>
            <a:xfrm>
              <a:off x="4127838" y="868125"/>
              <a:ext cx="250" cy="4575"/>
            </a:xfrm>
            <a:custGeom>
              <a:avLst/>
              <a:gdLst/>
              <a:ahLst/>
              <a:cxnLst/>
              <a:rect l="l" t="t" r="r" b="b"/>
              <a:pathLst>
                <a:path w="10" h="183" extrusionOk="0">
                  <a:moveTo>
                    <a:pt x="1" y="0"/>
                  </a:moveTo>
                  <a:lnTo>
                    <a:pt x="1" y="179"/>
                  </a:lnTo>
                  <a:lnTo>
                    <a:pt x="9" y="183"/>
                  </a:lnTo>
                  <a:lnTo>
                    <a:pt x="9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1"/>
            <p:cNvSpPr/>
            <p:nvPr/>
          </p:nvSpPr>
          <p:spPr>
            <a:xfrm>
              <a:off x="4127838" y="865875"/>
              <a:ext cx="4025" cy="2425"/>
            </a:xfrm>
            <a:custGeom>
              <a:avLst/>
              <a:gdLst/>
              <a:ahLst/>
              <a:cxnLst/>
              <a:rect l="l" t="t" r="r" b="b"/>
              <a:pathLst>
                <a:path w="161" h="97" extrusionOk="0">
                  <a:moveTo>
                    <a:pt x="153" y="0"/>
                  </a:moveTo>
                  <a:lnTo>
                    <a:pt x="1" y="90"/>
                  </a:lnTo>
                  <a:lnTo>
                    <a:pt x="9" y="96"/>
                  </a:lnTo>
                  <a:lnTo>
                    <a:pt x="160" y="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1"/>
            <p:cNvSpPr/>
            <p:nvPr/>
          </p:nvSpPr>
          <p:spPr>
            <a:xfrm>
              <a:off x="4124263" y="868275"/>
              <a:ext cx="3825" cy="6675"/>
            </a:xfrm>
            <a:custGeom>
              <a:avLst/>
              <a:gdLst/>
              <a:ahLst/>
              <a:cxnLst/>
              <a:rect l="l" t="t" r="r" b="b"/>
              <a:pathLst>
                <a:path w="153" h="267" extrusionOk="0">
                  <a:moveTo>
                    <a:pt x="152" y="0"/>
                  </a:moveTo>
                  <a:lnTo>
                    <a:pt x="0" y="90"/>
                  </a:lnTo>
                  <a:lnTo>
                    <a:pt x="0" y="267"/>
                  </a:lnTo>
                  <a:lnTo>
                    <a:pt x="152" y="177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1"/>
            <p:cNvSpPr/>
            <p:nvPr/>
          </p:nvSpPr>
          <p:spPr>
            <a:xfrm>
              <a:off x="4124763" y="869175"/>
              <a:ext cx="2775" cy="4875"/>
            </a:xfrm>
            <a:custGeom>
              <a:avLst/>
              <a:gdLst/>
              <a:ahLst/>
              <a:cxnLst/>
              <a:rect l="l" t="t" r="r" b="b"/>
              <a:pathLst>
                <a:path w="111" h="195" extrusionOk="0">
                  <a:moveTo>
                    <a:pt x="111" y="0"/>
                  </a:moveTo>
                  <a:lnTo>
                    <a:pt x="67" y="26"/>
                  </a:lnTo>
                  <a:lnTo>
                    <a:pt x="51" y="35"/>
                  </a:lnTo>
                  <a:lnTo>
                    <a:pt x="32" y="47"/>
                  </a:lnTo>
                  <a:lnTo>
                    <a:pt x="25" y="51"/>
                  </a:lnTo>
                  <a:lnTo>
                    <a:pt x="0" y="66"/>
                  </a:lnTo>
                  <a:lnTo>
                    <a:pt x="0" y="80"/>
                  </a:lnTo>
                  <a:lnTo>
                    <a:pt x="0" y="102"/>
                  </a:lnTo>
                  <a:lnTo>
                    <a:pt x="0" y="111"/>
                  </a:lnTo>
                  <a:lnTo>
                    <a:pt x="0" y="118"/>
                  </a:lnTo>
                  <a:lnTo>
                    <a:pt x="0" y="195"/>
                  </a:lnTo>
                  <a:lnTo>
                    <a:pt x="67" y="155"/>
                  </a:lnTo>
                  <a:lnTo>
                    <a:pt x="73" y="151"/>
                  </a:lnTo>
                  <a:lnTo>
                    <a:pt x="80" y="147"/>
                  </a:lnTo>
                  <a:lnTo>
                    <a:pt x="99" y="135"/>
                  </a:lnTo>
                  <a:lnTo>
                    <a:pt x="111" y="128"/>
                  </a:lnTo>
                  <a:lnTo>
                    <a:pt x="111" y="100"/>
                  </a:lnTo>
                  <a:lnTo>
                    <a:pt x="111" y="92"/>
                  </a:lnTo>
                  <a:lnTo>
                    <a:pt x="111" y="70"/>
                  </a:lnTo>
                  <a:lnTo>
                    <a:pt x="111" y="5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1"/>
            <p:cNvSpPr/>
            <p:nvPr/>
          </p:nvSpPr>
          <p:spPr>
            <a:xfrm>
              <a:off x="4125388" y="870325"/>
              <a:ext cx="2150" cy="1375"/>
            </a:xfrm>
            <a:custGeom>
              <a:avLst/>
              <a:gdLst/>
              <a:ahLst/>
              <a:cxnLst/>
              <a:rect l="l" t="t" r="r" b="b"/>
              <a:pathLst>
                <a:path w="86" h="55" extrusionOk="0">
                  <a:moveTo>
                    <a:pt x="7" y="1"/>
                  </a:moveTo>
                  <a:lnTo>
                    <a:pt x="0" y="5"/>
                  </a:lnTo>
                  <a:lnTo>
                    <a:pt x="86" y="54"/>
                  </a:lnTo>
                  <a:lnTo>
                    <a:pt x="86" y="4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1"/>
            <p:cNvSpPr/>
            <p:nvPr/>
          </p:nvSpPr>
          <p:spPr>
            <a:xfrm>
              <a:off x="4125563" y="870050"/>
              <a:ext cx="1975" cy="1425"/>
            </a:xfrm>
            <a:custGeom>
              <a:avLst/>
              <a:gdLst/>
              <a:ahLst/>
              <a:cxnLst/>
              <a:rect l="l" t="t" r="r" b="b"/>
              <a:pathLst>
                <a:path w="79" h="57" extrusionOk="0">
                  <a:moveTo>
                    <a:pt x="19" y="0"/>
                  </a:moveTo>
                  <a:lnTo>
                    <a:pt x="0" y="12"/>
                  </a:lnTo>
                  <a:lnTo>
                    <a:pt x="79" y="57"/>
                  </a:lnTo>
                  <a:lnTo>
                    <a:pt x="79" y="3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1"/>
            <p:cNvSpPr/>
            <p:nvPr/>
          </p:nvSpPr>
          <p:spPr>
            <a:xfrm>
              <a:off x="4126038" y="869825"/>
              <a:ext cx="1500" cy="1100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16" y="0"/>
                  </a:moveTo>
                  <a:lnTo>
                    <a:pt x="0" y="9"/>
                  </a:lnTo>
                  <a:lnTo>
                    <a:pt x="60" y="44"/>
                  </a:lnTo>
                  <a:lnTo>
                    <a:pt x="60" y="2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1"/>
            <p:cNvSpPr/>
            <p:nvPr/>
          </p:nvSpPr>
          <p:spPr>
            <a:xfrm>
              <a:off x="4126438" y="869175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44" y="0"/>
                  </a:moveTo>
                  <a:lnTo>
                    <a:pt x="0" y="26"/>
                  </a:lnTo>
                  <a:lnTo>
                    <a:pt x="44" y="5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1"/>
            <p:cNvSpPr/>
            <p:nvPr/>
          </p:nvSpPr>
          <p:spPr>
            <a:xfrm>
              <a:off x="4124763" y="871175"/>
              <a:ext cx="2500" cy="1675"/>
            </a:xfrm>
            <a:custGeom>
              <a:avLst/>
              <a:gdLst/>
              <a:ahLst/>
              <a:cxnLst/>
              <a:rect l="l" t="t" r="r" b="b"/>
              <a:pathLst>
                <a:path w="100" h="67" extrusionOk="0">
                  <a:moveTo>
                    <a:pt x="0" y="0"/>
                  </a:moveTo>
                  <a:lnTo>
                    <a:pt x="0" y="22"/>
                  </a:lnTo>
                  <a:lnTo>
                    <a:pt x="80" y="67"/>
                  </a:lnTo>
                  <a:lnTo>
                    <a:pt x="99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1"/>
            <p:cNvSpPr/>
            <p:nvPr/>
          </p:nvSpPr>
          <p:spPr>
            <a:xfrm>
              <a:off x="4124763" y="870450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5" y="0"/>
                  </a:moveTo>
                  <a:lnTo>
                    <a:pt x="0" y="15"/>
                  </a:lnTo>
                  <a:lnTo>
                    <a:pt x="0" y="29"/>
                  </a:lnTo>
                  <a:lnTo>
                    <a:pt x="99" y="84"/>
                  </a:lnTo>
                  <a:lnTo>
                    <a:pt x="111" y="77"/>
                  </a:lnTo>
                  <a:lnTo>
                    <a:pt x="111" y="4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1"/>
            <p:cNvSpPr/>
            <p:nvPr/>
          </p:nvSpPr>
          <p:spPr>
            <a:xfrm>
              <a:off x="4124763" y="872100"/>
              <a:ext cx="1700" cy="1950"/>
            </a:xfrm>
            <a:custGeom>
              <a:avLst/>
              <a:gdLst/>
              <a:ahLst/>
              <a:cxnLst/>
              <a:rect l="l" t="t" r="r" b="b"/>
              <a:pathLst>
                <a:path w="68" h="78" extrusionOk="0">
                  <a:moveTo>
                    <a:pt x="0" y="1"/>
                  </a:moveTo>
                  <a:lnTo>
                    <a:pt x="0" y="78"/>
                  </a:lnTo>
                  <a:lnTo>
                    <a:pt x="67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1"/>
            <p:cNvSpPr/>
            <p:nvPr/>
          </p:nvSpPr>
          <p:spPr>
            <a:xfrm>
              <a:off x="4124763" y="871925"/>
              <a:ext cx="1825" cy="1150"/>
            </a:xfrm>
            <a:custGeom>
              <a:avLst/>
              <a:gdLst/>
              <a:ahLst/>
              <a:cxnLst/>
              <a:rect l="l" t="t" r="r" b="b"/>
              <a:pathLst>
                <a:path w="73" h="46" extrusionOk="0">
                  <a:moveTo>
                    <a:pt x="0" y="1"/>
                  </a:moveTo>
                  <a:lnTo>
                    <a:pt x="0" y="8"/>
                  </a:lnTo>
                  <a:lnTo>
                    <a:pt x="67" y="45"/>
                  </a:lnTo>
                  <a:lnTo>
                    <a:pt x="73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1"/>
            <p:cNvSpPr/>
            <p:nvPr/>
          </p:nvSpPr>
          <p:spPr>
            <a:xfrm>
              <a:off x="4124763" y="871700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0" y="1"/>
                  </a:moveTo>
                  <a:lnTo>
                    <a:pt x="0" y="10"/>
                  </a:lnTo>
                  <a:lnTo>
                    <a:pt x="73" y="50"/>
                  </a:lnTo>
                  <a:lnTo>
                    <a:pt x="8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1"/>
            <p:cNvSpPr/>
            <p:nvPr/>
          </p:nvSpPr>
          <p:spPr>
            <a:xfrm>
              <a:off x="4124263" y="868275"/>
              <a:ext cx="3825" cy="2550"/>
            </a:xfrm>
            <a:custGeom>
              <a:avLst/>
              <a:gdLst/>
              <a:ahLst/>
              <a:cxnLst/>
              <a:rect l="l" t="t" r="r" b="b"/>
              <a:pathLst>
                <a:path w="153" h="102" extrusionOk="0">
                  <a:moveTo>
                    <a:pt x="152" y="0"/>
                  </a:moveTo>
                  <a:lnTo>
                    <a:pt x="0" y="90"/>
                  </a:lnTo>
                  <a:lnTo>
                    <a:pt x="20" y="102"/>
                  </a:lnTo>
                  <a:lnTo>
                    <a:pt x="131" y="36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1"/>
            <p:cNvSpPr/>
            <p:nvPr/>
          </p:nvSpPr>
          <p:spPr>
            <a:xfrm>
              <a:off x="4124263" y="872350"/>
              <a:ext cx="3825" cy="2600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131" y="1"/>
                  </a:moveTo>
                  <a:lnTo>
                    <a:pt x="20" y="68"/>
                  </a:lnTo>
                  <a:lnTo>
                    <a:pt x="0" y="104"/>
                  </a:lnTo>
                  <a:lnTo>
                    <a:pt x="152" y="1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1"/>
            <p:cNvSpPr/>
            <p:nvPr/>
          </p:nvSpPr>
          <p:spPr>
            <a:xfrm>
              <a:off x="4124763" y="872250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1"/>
                  </a:moveTo>
                  <a:lnTo>
                    <a:pt x="0" y="63"/>
                  </a:lnTo>
                  <a:lnTo>
                    <a:pt x="0" y="72"/>
                  </a:lnTo>
                  <a:lnTo>
                    <a:pt x="111" y="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1"/>
            <p:cNvSpPr/>
            <p:nvPr/>
          </p:nvSpPr>
          <p:spPr>
            <a:xfrm>
              <a:off x="4127363" y="869175"/>
              <a:ext cx="175" cy="3200"/>
            </a:xfrm>
            <a:custGeom>
              <a:avLst/>
              <a:gdLst/>
              <a:ahLst/>
              <a:cxnLst/>
              <a:rect l="l" t="t" r="r" b="b"/>
              <a:pathLst>
                <a:path w="7" h="128" extrusionOk="0">
                  <a:moveTo>
                    <a:pt x="7" y="0"/>
                  </a:moveTo>
                  <a:lnTo>
                    <a:pt x="1" y="5"/>
                  </a:lnTo>
                  <a:lnTo>
                    <a:pt x="1" y="124"/>
                  </a:lnTo>
                  <a:lnTo>
                    <a:pt x="7" y="12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1"/>
            <p:cNvSpPr/>
            <p:nvPr/>
          </p:nvSpPr>
          <p:spPr>
            <a:xfrm>
              <a:off x="4124038" y="870375"/>
              <a:ext cx="250" cy="4575"/>
            </a:xfrm>
            <a:custGeom>
              <a:avLst/>
              <a:gdLst/>
              <a:ahLst/>
              <a:cxnLst/>
              <a:rect l="l" t="t" r="r" b="b"/>
              <a:pathLst>
                <a:path w="10" h="183" extrusionOk="0">
                  <a:moveTo>
                    <a:pt x="0" y="0"/>
                  </a:moveTo>
                  <a:lnTo>
                    <a:pt x="0" y="179"/>
                  </a:lnTo>
                  <a:lnTo>
                    <a:pt x="9" y="183"/>
                  </a:lnTo>
                  <a:lnTo>
                    <a:pt x="9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1"/>
            <p:cNvSpPr/>
            <p:nvPr/>
          </p:nvSpPr>
          <p:spPr>
            <a:xfrm>
              <a:off x="4124038" y="868125"/>
              <a:ext cx="4050" cy="2400"/>
            </a:xfrm>
            <a:custGeom>
              <a:avLst/>
              <a:gdLst/>
              <a:ahLst/>
              <a:cxnLst/>
              <a:rect l="l" t="t" r="r" b="b"/>
              <a:pathLst>
                <a:path w="162" h="96" extrusionOk="0">
                  <a:moveTo>
                    <a:pt x="153" y="0"/>
                  </a:moveTo>
                  <a:lnTo>
                    <a:pt x="0" y="90"/>
                  </a:lnTo>
                  <a:lnTo>
                    <a:pt x="9" y="96"/>
                  </a:lnTo>
                  <a:lnTo>
                    <a:pt x="161" y="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1"/>
            <p:cNvSpPr/>
            <p:nvPr/>
          </p:nvSpPr>
          <p:spPr>
            <a:xfrm>
              <a:off x="4128063" y="861625"/>
              <a:ext cx="3800" cy="6700"/>
            </a:xfrm>
            <a:custGeom>
              <a:avLst/>
              <a:gdLst/>
              <a:ahLst/>
              <a:cxnLst/>
              <a:rect l="l" t="t" r="r" b="b"/>
              <a:pathLst>
                <a:path w="152" h="268" extrusionOk="0">
                  <a:moveTo>
                    <a:pt x="151" y="1"/>
                  </a:moveTo>
                  <a:lnTo>
                    <a:pt x="0" y="91"/>
                  </a:lnTo>
                  <a:lnTo>
                    <a:pt x="0" y="268"/>
                  </a:lnTo>
                  <a:lnTo>
                    <a:pt x="151" y="176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1"/>
            <p:cNvSpPr/>
            <p:nvPr/>
          </p:nvSpPr>
          <p:spPr>
            <a:xfrm>
              <a:off x="4128563" y="862525"/>
              <a:ext cx="2775" cy="4900"/>
            </a:xfrm>
            <a:custGeom>
              <a:avLst/>
              <a:gdLst/>
              <a:ahLst/>
              <a:cxnLst/>
              <a:rect l="l" t="t" r="r" b="b"/>
              <a:pathLst>
                <a:path w="111" h="196" extrusionOk="0">
                  <a:moveTo>
                    <a:pt x="111" y="1"/>
                  </a:moveTo>
                  <a:lnTo>
                    <a:pt x="66" y="27"/>
                  </a:lnTo>
                  <a:lnTo>
                    <a:pt x="51" y="36"/>
                  </a:lnTo>
                  <a:lnTo>
                    <a:pt x="31" y="47"/>
                  </a:lnTo>
                  <a:lnTo>
                    <a:pt x="24" y="52"/>
                  </a:lnTo>
                  <a:lnTo>
                    <a:pt x="1" y="66"/>
                  </a:lnTo>
                  <a:lnTo>
                    <a:pt x="1" y="81"/>
                  </a:lnTo>
                  <a:lnTo>
                    <a:pt x="1" y="102"/>
                  </a:lnTo>
                  <a:lnTo>
                    <a:pt x="1" y="111"/>
                  </a:lnTo>
                  <a:lnTo>
                    <a:pt x="1" y="118"/>
                  </a:lnTo>
                  <a:lnTo>
                    <a:pt x="1" y="195"/>
                  </a:lnTo>
                  <a:lnTo>
                    <a:pt x="66" y="156"/>
                  </a:lnTo>
                  <a:lnTo>
                    <a:pt x="73" y="152"/>
                  </a:lnTo>
                  <a:lnTo>
                    <a:pt x="80" y="147"/>
                  </a:lnTo>
                  <a:lnTo>
                    <a:pt x="99" y="136"/>
                  </a:lnTo>
                  <a:lnTo>
                    <a:pt x="111" y="129"/>
                  </a:lnTo>
                  <a:lnTo>
                    <a:pt x="111" y="101"/>
                  </a:lnTo>
                  <a:lnTo>
                    <a:pt x="111" y="92"/>
                  </a:lnTo>
                  <a:lnTo>
                    <a:pt x="111" y="71"/>
                  </a:lnTo>
                  <a:lnTo>
                    <a:pt x="111" y="52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1"/>
            <p:cNvSpPr/>
            <p:nvPr/>
          </p:nvSpPr>
          <p:spPr>
            <a:xfrm>
              <a:off x="4129138" y="863700"/>
              <a:ext cx="2200" cy="1375"/>
            </a:xfrm>
            <a:custGeom>
              <a:avLst/>
              <a:gdLst/>
              <a:ahLst/>
              <a:cxnLst/>
              <a:rect l="l" t="t" r="r" b="b"/>
              <a:pathLst>
                <a:path w="88" h="55" extrusionOk="0">
                  <a:moveTo>
                    <a:pt x="8" y="0"/>
                  </a:moveTo>
                  <a:lnTo>
                    <a:pt x="1" y="5"/>
                  </a:lnTo>
                  <a:lnTo>
                    <a:pt x="88" y="54"/>
                  </a:lnTo>
                  <a:lnTo>
                    <a:pt x="88" y="4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1"/>
            <p:cNvSpPr/>
            <p:nvPr/>
          </p:nvSpPr>
          <p:spPr>
            <a:xfrm>
              <a:off x="4129338" y="863400"/>
              <a:ext cx="2000" cy="1450"/>
            </a:xfrm>
            <a:custGeom>
              <a:avLst/>
              <a:gdLst/>
              <a:ahLst/>
              <a:cxnLst/>
              <a:rect l="l" t="t" r="r" b="b"/>
              <a:pathLst>
                <a:path w="80" h="58" extrusionOk="0">
                  <a:moveTo>
                    <a:pt x="20" y="1"/>
                  </a:moveTo>
                  <a:lnTo>
                    <a:pt x="0" y="12"/>
                  </a:lnTo>
                  <a:lnTo>
                    <a:pt x="80" y="57"/>
                  </a:lnTo>
                  <a:lnTo>
                    <a:pt x="80" y="3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1"/>
            <p:cNvSpPr/>
            <p:nvPr/>
          </p:nvSpPr>
          <p:spPr>
            <a:xfrm>
              <a:off x="4129838" y="863200"/>
              <a:ext cx="1500" cy="1100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15" y="0"/>
                  </a:moveTo>
                  <a:lnTo>
                    <a:pt x="0" y="9"/>
                  </a:lnTo>
                  <a:lnTo>
                    <a:pt x="60" y="44"/>
                  </a:lnTo>
                  <a:lnTo>
                    <a:pt x="60" y="2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1"/>
            <p:cNvSpPr/>
            <p:nvPr/>
          </p:nvSpPr>
          <p:spPr>
            <a:xfrm>
              <a:off x="4130188" y="862525"/>
              <a:ext cx="1150" cy="1300"/>
            </a:xfrm>
            <a:custGeom>
              <a:avLst/>
              <a:gdLst/>
              <a:ahLst/>
              <a:cxnLst/>
              <a:rect l="l" t="t" r="r" b="b"/>
              <a:pathLst>
                <a:path w="46" h="52" extrusionOk="0">
                  <a:moveTo>
                    <a:pt x="46" y="1"/>
                  </a:moveTo>
                  <a:lnTo>
                    <a:pt x="1" y="27"/>
                  </a:lnTo>
                  <a:lnTo>
                    <a:pt x="46" y="52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1"/>
            <p:cNvSpPr/>
            <p:nvPr/>
          </p:nvSpPr>
          <p:spPr>
            <a:xfrm>
              <a:off x="4128563" y="864525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1" y="1"/>
                  </a:moveTo>
                  <a:lnTo>
                    <a:pt x="1" y="22"/>
                  </a:lnTo>
                  <a:lnTo>
                    <a:pt x="80" y="67"/>
                  </a:lnTo>
                  <a:lnTo>
                    <a:pt x="99" y="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1"/>
            <p:cNvSpPr/>
            <p:nvPr/>
          </p:nvSpPr>
          <p:spPr>
            <a:xfrm>
              <a:off x="4128563" y="863800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4" y="1"/>
                  </a:moveTo>
                  <a:lnTo>
                    <a:pt x="1" y="15"/>
                  </a:lnTo>
                  <a:lnTo>
                    <a:pt x="1" y="30"/>
                  </a:lnTo>
                  <a:lnTo>
                    <a:pt x="99" y="85"/>
                  </a:lnTo>
                  <a:lnTo>
                    <a:pt x="111" y="78"/>
                  </a:lnTo>
                  <a:lnTo>
                    <a:pt x="111" y="5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4128563" y="865475"/>
              <a:ext cx="1650" cy="1950"/>
            </a:xfrm>
            <a:custGeom>
              <a:avLst/>
              <a:gdLst/>
              <a:ahLst/>
              <a:cxnLst/>
              <a:rect l="l" t="t" r="r" b="b"/>
              <a:pathLst>
                <a:path w="66" h="78" extrusionOk="0">
                  <a:moveTo>
                    <a:pt x="1" y="0"/>
                  </a:moveTo>
                  <a:lnTo>
                    <a:pt x="1" y="77"/>
                  </a:lnTo>
                  <a:lnTo>
                    <a:pt x="66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4128563" y="865300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1" y="0"/>
                  </a:moveTo>
                  <a:lnTo>
                    <a:pt x="1" y="7"/>
                  </a:lnTo>
                  <a:lnTo>
                    <a:pt x="66" y="45"/>
                  </a:lnTo>
                  <a:lnTo>
                    <a:pt x="73" y="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4128563" y="86507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1" y="0"/>
                  </a:moveTo>
                  <a:lnTo>
                    <a:pt x="1" y="9"/>
                  </a:lnTo>
                  <a:lnTo>
                    <a:pt x="73" y="50"/>
                  </a:lnTo>
                  <a:lnTo>
                    <a:pt x="80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4128063" y="861625"/>
              <a:ext cx="3800" cy="2575"/>
            </a:xfrm>
            <a:custGeom>
              <a:avLst/>
              <a:gdLst/>
              <a:ahLst/>
              <a:cxnLst/>
              <a:rect l="l" t="t" r="r" b="b"/>
              <a:pathLst>
                <a:path w="152" h="103" extrusionOk="0">
                  <a:moveTo>
                    <a:pt x="151" y="1"/>
                  </a:moveTo>
                  <a:lnTo>
                    <a:pt x="0" y="91"/>
                  </a:lnTo>
                  <a:lnTo>
                    <a:pt x="21" y="102"/>
                  </a:lnTo>
                  <a:lnTo>
                    <a:pt x="131" y="3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4128063" y="865725"/>
              <a:ext cx="3800" cy="2600"/>
            </a:xfrm>
            <a:custGeom>
              <a:avLst/>
              <a:gdLst/>
              <a:ahLst/>
              <a:cxnLst/>
              <a:rect l="l" t="t" r="r" b="b"/>
              <a:pathLst>
                <a:path w="152" h="104" extrusionOk="0">
                  <a:moveTo>
                    <a:pt x="131" y="1"/>
                  </a:moveTo>
                  <a:lnTo>
                    <a:pt x="21" y="67"/>
                  </a:lnTo>
                  <a:lnTo>
                    <a:pt x="0" y="104"/>
                  </a:lnTo>
                  <a:lnTo>
                    <a:pt x="151" y="12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4128563" y="865625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0"/>
                  </a:moveTo>
                  <a:lnTo>
                    <a:pt x="1" y="63"/>
                  </a:lnTo>
                  <a:lnTo>
                    <a:pt x="1" y="71"/>
                  </a:lnTo>
                  <a:lnTo>
                    <a:pt x="111" y="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4131188" y="862525"/>
              <a:ext cx="150" cy="3225"/>
            </a:xfrm>
            <a:custGeom>
              <a:avLst/>
              <a:gdLst/>
              <a:ahLst/>
              <a:cxnLst/>
              <a:rect l="l" t="t" r="r" b="b"/>
              <a:pathLst>
                <a:path w="6" h="129" extrusionOk="0">
                  <a:moveTo>
                    <a:pt x="6" y="1"/>
                  </a:moveTo>
                  <a:lnTo>
                    <a:pt x="0" y="5"/>
                  </a:lnTo>
                  <a:lnTo>
                    <a:pt x="0" y="124"/>
                  </a:lnTo>
                  <a:lnTo>
                    <a:pt x="6" y="129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4127838" y="863725"/>
              <a:ext cx="250" cy="4600"/>
            </a:xfrm>
            <a:custGeom>
              <a:avLst/>
              <a:gdLst/>
              <a:ahLst/>
              <a:cxnLst/>
              <a:rect l="l" t="t" r="r" b="b"/>
              <a:pathLst>
                <a:path w="10" h="184" extrusionOk="0">
                  <a:moveTo>
                    <a:pt x="1" y="1"/>
                  </a:moveTo>
                  <a:lnTo>
                    <a:pt x="1" y="179"/>
                  </a:lnTo>
                  <a:lnTo>
                    <a:pt x="9" y="184"/>
                  </a:lnTo>
                  <a:lnTo>
                    <a:pt x="9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4127838" y="861475"/>
              <a:ext cx="4025" cy="2425"/>
            </a:xfrm>
            <a:custGeom>
              <a:avLst/>
              <a:gdLst/>
              <a:ahLst/>
              <a:cxnLst/>
              <a:rect l="l" t="t" r="r" b="b"/>
              <a:pathLst>
                <a:path w="161" h="97" extrusionOk="0">
                  <a:moveTo>
                    <a:pt x="153" y="1"/>
                  </a:moveTo>
                  <a:lnTo>
                    <a:pt x="1" y="91"/>
                  </a:lnTo>
                  <a:lnTo>
                    <a:pt x="9" y="97"/>
                  </a:lnTo>
                  <a:lnTo>
                    <a:pt x="160" y="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4124263" y="863875"/>
              <a:ext cx="3825" cy="6700"/>
            </a:xfrm>
            <a:custGeom>
              <a:avLst/>
              <a:gdLst/>
              <a:ahLst/>
              <a:cxnLst/>
              <a:rect l="l" t="t" r="r" b="b"/>
              <a:pathLst>
                <a:path w="153" h="268" extrusionOk="0">
                  <a:moveTo>
                    <a:pt x="152" y="1"/>
                  </a:moveTo>
                  <a:lnTo>
                    <a:pt x="0" y="91"/>
                  </a:lnTo>
                  <a:lnTo>
                    <a:pt x="0" y="267"/>
                  </a:lnTo>
                  <a:lnTo>
                    <a:pt x="152" y="176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4124763" y="864775"/>
              <a:ext cx="2775" cy="4900"/>
            </a:xfrm>
            <a:custGeom>
              <a:avLst/>
              <a:gdLst/>
              <a:ahLst/>
              <a:cxnLst/>
              <a:rect l="l" t="t" r="r" b="b"/>
              <a:pathLst>
                <a:path w="111" h="196" extrusionOk="0">
                  <a:moveTo>
                    <a:pt x="111" y="1"/>
                  </a:moveTo>
                  <a:lnTo>
                    <a:pt x="67" y="27"/>
                  </a:lnTo>
                  <a:lnTo>
                    <a:pt x="51" y="36"/>
                  </a:lnTo>
                  <a:lnTo>
                    <a:pt x="32" y="47"/>
                  </a:lnTo>
                  <a:lnTo>
                    <a:pt x="25" y="52"/>
                  </a:lnTo>
                  <a:lnTo>
                    <a:pt x="0" y="66"/>
                  </a:lnTo>
                  <a:lnTo>
                    <a:pt x="0" y="81"/>
                  </a:lnTo>
                  <a:lnTo>
                    <a:pt x="0" y="102"/>
                  </a:lnTo>
                  <a:lnTo>
                    <a:pt x="0" y="111"/>
                  </a:lnTo>
                  <a:lnTo>
                    <a:pt x="0" y="118"/>
                  </a:lnTo>
                  <a:lnTo>
                    <a:pt x="0" y="195"/>
                  </a:lnTo>
                  <a:lnTo>
                    <a:pt x="67" y="156"/>
                  </a:lnTo>
                  <a:lnTo>
                    <a:pt x="73" y="152"/>
                  </a:lnTo>
                  <a:lnTo>
                    <a:pt x="80" y="147"/>
                  </a:lnTo>
                  <a:lnTo>
                    <a:pt x="99" y="136"/>
                  </a:lnTo>
                  <a:lnTo>
                    <a:pt x="111" y="128"/>
                  </a:lnTo>
                  <a:lnTo>
                    <a:pt x="111" y="101"/>
                  </a:lnTo>
                  <a:lnTo>
                    <a:pt x="111" y="92"/>
                  </a:lnTo>
                  <a:lnTo>
                    <a:pt x="111" y="70"/>
                  </a:lnTo>
                  <a:lnTo>
                    <a:pt x="111" y="53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1"/>
            <p:cNvSpPr/>
            <p:nvPr/>
          </p:nvSpPr>
          <p:spPr>
            <a:xfrm>
              <a:off x="4125388" y="865950"/>
              <a:ext cx="2150" cy="1350"/>
            </a:xfrm>
            <a:custGeom>
              <a:avLst/>
              <a:gdLst/>
              <a:ahLst/>
              <a:cxnLst/>
              <a:rect l="l" t="t" r="r" b="b"/>
              <a:pathLst>
                <a:path w="86" h="54" extrusionOk="0">
                  <a:moveTo>
                    <a:pt x="7" y="0"/>
                  </a:moveTo>
                  <a:lnTo>
                    <a:pt x="0" y="5"/>
                  </a:lnTo>
                  <a:lnTo>
                    <a:pt x="86" y="54"/>
                  </a:lnTo>
                  <a:lnTo>
                    <a:pt x="86" y="4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1"/>
            <p:cNvSpPr/>
            <p:nvPr/>
          </p:nvSpPr>
          <p:spPr>
            <a:xfrm>
              <a:off x="4125563" y="865650"/>
              <a:ext cx="1975" cy="1450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19" y="1"/>
                  </a:moveTo>
                  <a:lnTo>
                    <a:pt x="0" y="12"/>
                  </a:lnTo>
                  <a:lnTo>
                    <a:pt x="79" y="57"/>
                  </a:lnTo>
                  <a:lnTo>
                    <a:pt x="79" y="35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4126038" y="865425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16" y="1"/>
                  </a:moveTo>
                  <a:lnTo>
                    <a:pt x="0" y="10"/>
                  </a:lnTo>
                  <a:lnTo>
                    <a:pt x="60" y="44"/>
                  </a:lnTo>
                  <a:lnTo>
                    <a:pt x="60" y="2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1"/>
            <p:cNvSpPr/>
            <p:nvPr/>
          </p:nvSpPr>
          <p:spPr>
            <a:xfrm>
              <a:off x="4126438" y="864775"/>
              <a:ext cx="1100" cy="1350"/>
            </a:xfrm>
            <a:custGeom>
              <a:avLst/>
              <a:gdLst/>
              <a:ahLst/>
              <a:cxnLst/>
              <a:rect l="l" t="t" r="r" b="b"/>
              <a:pathLst>
                <a:path w="44" h="54" extrusionOk="0">
                  <a:moveTo>
                    <a:pt x="44" y="1"/>
                  </a:moveTo>
                  <a:lnTo>
                    <a:pt x="0" y="27"/>
                  </a:lnTo>
                  <a:lnTo>
                    <a:pt x="44" y="53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1"/>
            <p:cNvSpPr/>
            <p:nvPr/>
          </p:nvSpPr>
          <p:spPr>
            <a:xfrm>
              <a:off x="4124763" y="866775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0" y="1"/>
                  </a:moveTo>
                  <a:lnTo>
                    <a:pt x="0" y="22"/>
                  </a:lnTo>
                  <a:lnTo>
                    <a:pt x="80" y="67"/>
                  </a:lnTo>
                  <a:lnTo>
                    <a:pt x="99" y="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4124763" y="866050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25" y="1"/>
                  </a:moveTo>
                  <a:lnTo>
                    <a:pt x="0" y="15"/>
                  </a:lnTo>
                  <a:lnTo>
                    <a:pt x="0" y="30"/>
                  </a:lnTo>
                  <a:lnTo>
                    <a:pt x="99" y="85"/>
                  </a:lnTo>
                  <a:lnTo>
                    <a:pt x="111" y="77"/>
                  </a:lnTo>
                  <a:lnTo>
                    <a:pt x="111" y="5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4124763" y="867725"/>
              <a:ext cx="1700" cy="1950"/>
            </a:xfrm>
            <a:custGeom>
              <a:avLst/>
              <a:gdLst/>
              <a:ahLst/>
              <a:cxnLst/>
              <a:rect l="l" t="t" r="r" b="b"/>
              <a:pathLst>
                <a:path w="68" h="78" extrusionOk="0">
                  <a:moveTo>
                    <a:pt x="0" y="0"/>
                  </a:moveTo>
                  <a:lnTo>
                    <a:pt x="0" y="77"/>
                  </a:lnTo>
                  <a:lnTo>
                    <a:pt x="67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4124763" y="867550"/>
              <a:ext cx="1825" cy="1150"/>
            </a:xfrm>
            <a:custGeom>
              <a:avLst/>
              <a:gdLst/>
              <a:ahLst/>
              <a:cxnLst/>
              <a:rect l="l" t="t" r="r" b="b"/>
              <a:pathLst>
                <a:path w="73" h="46" extrusionOk="0">
                  <a:moveTo>
                    <a:pt x="0" y="0"/>
                  </a:moveTo>
                  <a:lnTo>
                    <a:pt x="0" y="7"/>
                  </a:lnTo>
                  <a:lnTo>
                    <a:pt x="67" y="45"/>
                  </a:lnTo>
                  <a:lnTo>
                    <a:pt x="73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4124763" y="867325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0" y="0"/>
                  </a:moveTo>
                  <a:lnTo>
                    <a:pt x="0" y="9"/>
                  </a:lnTo>
                  <a:lnTo>
                    <a:pt x="73" y="50"/>
                  </a:lnTo>
                  <a:lnTo>
                    <a:pt x="80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4124263" y="863875"/>
              <a:ext cx="3825" cy="2575"/>
            </a:xfrm>
            <a:custGeom>
              <a:avLst/>
              <a:gdLst/>
              <a:ahLst/>
              <a:cxnLst/>
              <a:rect l="l" t="t" r="r" b="b"/>
              <a:pathLst>
                <a:path w="153" h="103" extrusionOk="0">
                  <a:moveTo>
                    <a:pt x="152" y="1"/>
                  </a:moveTo>
                  <a:lnTo>
                    <a:pt x="0" y="91"/>
                  </a:lnTo>
                  <a:lnTo>
                    <a:pt x="20" y="102"/>
                  </a:lnTo>
                  <a:lnTo>
                    <a:pt x="131" y="37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1"/>
            <p:cNvSpPr/>
            <p:nvPr/>
          </p:nvSpPr>
          <p:spPr>
            <a:xfrm>
              <a:off x="4124263" y="867975"/>
              <a:ext cx="3825" cy="2600"/>
            </a:xfrm>
            <a:custGeom>
              <a:avLst/>
              <a:gdLst/>
              <a:ahLst/>
              <a:cxnLst/>
              <a:rect l="l" t="t" r="r" b="b"/>
              <a:pathLst>
                <a:path w="153" h="104" extrusionOk="0">
                  <a:moveTo>
                    <a:pt x="131" y="0"/>
                  </a:moveTo>
                  <a:lnTo>
                    <a:pt x="20" y="67"/>
                  </a:lnTo>
                  <a:lnTo>
                    <a:pt x="0" y="103"/>
                  </a:lnTo>
                  <a:lnTo>
                    <a:pt x="152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1"/>
            <p:cNvSpPr/>
            <p:nvPr/>
          </p:nvSpPr>
          <p:spPr>
            <a:xfrm>
              <a:off x="4124763" y="867875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105" y="0"/>
                  </a:moveTo>
                  <a:lnTo>
                    <a:pt x="0" y="62"/>
                  </a:lnTo>
                  <a:lnTo>
                    <a:pt x="0" y="71"/>
                  </a:lnTo>
                  <a:lnTo>
                    <a:pt x="111" y="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1"/>
            <p:cNvSpPr/>
            <p:nvPr/>
          </p:nvSpPr>
          <p:spPr>
            <a:xfrm>
              <a:off x="4127363" y="864775"/>
              <a:ext cx="175" cy="3225"/>
            </a:xfrm>
            <a:custGeom>
              <a:avLst/>
              <a:gdLst/>
              <a:ahLst/>
              <a:cxnLst/>
              <a:rect l="l" t="t" r="r" b="b"/>
              <a:pathLst>
                <a:path w="7" h="129" extrusionOk="0">
                  <a:moveTo>
                    <a:pt x="7" y="1"/>
                  </a:moveTo>
                  <a:lnTo>
                    <a:pt x="1" y="5"/>
                  </a:lnTo>
                  <a:lnTo>
                    <a:pt x="1" y="124"/>
                  </a:lnTo>
                  <a:lnTo>
                    <a:pt x="7" y="12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4124038" y="865975"/>
              <a:ext cx="250" cy="4600"/>
            </a:xfrm>
            <a:custGeom>
              <a:avLst/>
              <a:gdLst/>
              <a:ahLst/>
              <a:cxnLst/>
              <a:rect l="l" t="t" r="r" b="b"/>
              <a:pathLst>
                <a:path w="10" h="184" extrusionOk="0">
                  <a:moveTo>
                    <a:pt x="0" y="1"/>
                  </a:moveTo>
                  <a:lnTo>
                    <a:pt x="0" y="179"/>
                  </a:lnTo>
                  <a:lnTo>
                    <a:pt x="9" y="183"/>
                  </a:lnTo>
                  <a:lnTo>
                    <a:pt x="9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1"/>
            <p:cNvSpPr/>
            <p:nvPr/>
          </p:nvSpPr>
          <p:spPr>
            <a:xfrm>
              <a:off x="4124038" y="863725"/>
              <a:ext cx="4050" cy="2425"/>
            </a:xfrm>
            <a:custGeom>
              <a:avLst/>
              <a:gdLst/>
              <a:ahLst/>
              <a:cxnLst/>
              <a:rect l="l" t="t" r="r" b="b"/>
              <a:pathLst>
                <a:path w="162" h="97" extrusionOk="0">
                  <a:moveTo>
                    <a:pt x="153" y="1"/>
                  </a:moveTo>
                  <a:lnTo>
                    <a:pt x="0" y="91"/>
                  </a:lnTo>
                  <a:lnTo>
                    <a:pt x="9" y="97"/>
                  </a:lnTo>
                  <a:lnTo>
                    <a:pt x="161" y="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1"/>
            <p:cNvSpPr/>
            <p:nvPr/>
          </p:nvSpPr>
          <p:spPr>
            <a:xfrm>
              <a:off x="4078213" y="869000"/>
              <a:ext cx="3800" cy="6675"/>
            </a:xfrm>
            <a:custGeom>
              <a:avLst/>
              <a:gdLst/>
              <a:ahLst/>
              <a:cxnLst/>
              <a:rect l="l" t="t" r="r" b="b"/>
              <a:pathLst>
                <a:path w="152" h="267" extrusionOk="0">
                  <a:moveTo>
                    <a:pt x="1" y="0"/>
                  </a:moveTo>
                  <a:lnTo>
                    <a:pt x="1" y="177"/>
                  </a:lnTo>
                  <a:lnTo>
                    <a:pt x="151" y="267"/>
                  </a:lnTo>
                  <a:lnTo>
                    <a:pt x="151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1"/>
            <p:cNvSpPr/>
            <p:nvPr/>
          </p:nvSpPr>
          <p:spPr>
            <a:xfrm>
              <a:off x="4078713" y="869925"/>
              <a:ext cx="2800" cy="4850"/>
            </a:xfrm>
            <a:custGeom>
              <a:avLst/>
              <a:gdLst/>
              <a:ahLst/>
              <a:cxnLst/>
              <a:rect l="l" t="t" r="r" b="b"/>
              <a:pathLst>
                <a:path w="112" h="194" extrusionOk="0">
                  <a:moveTo>
                    <a:pt x="1" y="1"/>
                  </a:moveTo>
                  <a:lnTo>
                    <a:pt x="1" y="52"/>
                  </a:lnTo>
                  <a:lnTo>
                    <a:pt x="1" y="69"/>
                  </a:lnTo>
                  <a:lnTo>
                    <a:pt x="1" y="92"/>
                  </a:lnTo>
                  <a:lnTo>
                    <a:pt x="1" y="101"/>
                  </a:lnTo>
                  <a:lnTo>
                    <a:pt x="1" y="128"/>
                  </a:lnTo>
                  <a:lnTo>
                    <a:pt x="12" y="136"/>
                  </a:lnTo>
                  <a:lnTo>
                    <a:pt x="31" y="146"/>
                  </a:lnTo>
                  <a:lnTo>
                    <a:pt x="39" y="150"/>
                  </a:lnTo>
                  <a:lnTo>
                    <a:pt x="46" y="154"/>
                  </a:lnTo>
                  <a:lnTo>
                    <a:pt x="111" y="194"/>
                  </a:lnTo>
                  <a:lnTo>
                    <a:pt x="111" y="117"/>
                  </a:lnTo>
                  <a:lnTo>
                    <a:pt x="111" y="110"/>
                  </a:lnTo>
                  <a:lnTo>
                    <a:pt x="111" y="101"/>
                  </a:lnTo>
                  <a:lnTo>
                    <a:pt x="111" y="79"/>
                  </a:lnTo>
                  <a:lnTo>
                    <a:pt x="111" y="65"/>
                  </a:lnTo>
                  <a:lnTo>
                    <a:pt x="88" y="52"/>
                  </a:lnTo>
                  <a:lnTo>
                    <a:pt x="79" y="46"/>
                  </a:lnTo>
                  <a:lnTo>
                    <a:pt x="60" y="36"/>
                  </a:lnTo>
                  <a:lnTo>
                    <a:pt x="44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4078713" y="871050"/>
              <a:ext cx="2200" cy="1400"/>
            </a:xfrm>
            <a:custGeom>
              <a:avLst/>
              <a:gdLst/>
              <a:ahLst/>
              <a:cxnLst/>
              <a:rect l="l" t="t" r="r" b="b"/>
              <a:pathLst>
                <a:path w="88" h="56" extrusionOk="0">
                  <a:moveTo>
                    <a:pt x="79" y="1"/>
                  </a:moveTo>
                  <a:lnTo>
                    <a:pt x="1" y="47"/>
                  </a:lnTo>
                  <a:lnTo>
                    <a:pt x="1" y="56"/>
                  </a:lnTo>
                  <a:lnTo>
                    <a:pt x="88" y="7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4078713" y="870800"/>
              <a:ext cx="2000" cy="1450"/>
            </a:xfrm>
            <a:custGeom>
              <a:avLst/>
              <a:gdLst/>
              <a:ahLst/>
              <a:cxnLst/>
              <a:rect l="l" t="t" r="r" b="b"/>
              <a:pathLst>
                <a:path w="80" h="58" extrusionOk="0">
                  <a:moveTo>
                    <a:pt x="60" y="1"/>
                  </a:moveTo>
                  <a:lnTo>
                    <a:pt x="1" y="34"/>
                  </a:lnTo>
                  <a:lnTo>
                    <a:pt x="1" y="57"/>
                  </a:lnTo>
                  <a:lnTo>
                    <a:pt x="79" y="1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4078713" y="870550"/>
              <a:ext cx="1525" cy="1100"/>
            </a:xfrm>
            <a:custGeom>
              <a:avLst/>
              <a:gdLst/>
              <a:ahLst/>
              <a:cxnLst/>
              <a:rect l="l" t="t" r="r" b="b"/>
              <a:pathLst>
                <a:path w="61" h="44" extrusionOk="0">
                  <a:moveTo>
                    <a:pt x="44" y="0"/>
                  </a:moveTo>
                  <a:lnTo>
                    <a:pt x="1" y="27"/>
                  </a:lnTo>
                  <a:lnTo>
                    <a:pt x="1" y="44"/>
                  </a:lnTo>
                  <a:lnTo>
                    <a:pt x="60" y="1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4078713" y="869925"/>
              <a:ext cx="1125" cy="1300"/>
            </a:xfrm>
            <a:custGeom>
              <a:avLst/>
              <a:gdLst/>
              <a:ahLst/>
              <a:cxnLst/>
              <a:rect l="l" t="t" r="r" b="b"/>
              <a:pathLst>
                <a:path w="45" h="52" extrusionOk="0">
                  <a:moveTo>
                    <a:pt x="1" y="1"/>
                  </a:moveTo>
                  <a:lnTo>
                    <a:pt x="1" y="52"/>
                  </a:lnTo>
                  <a:lnTo>
                    <a:pt x="44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4079013" y="871900"/>
              <a:ext cx="2500" cy="1675"/>
            </a:xfrm>
            <a:custGeom>
              <a:avLst/>
              <a:gdLst/>
              <a:ahLst/>
              <a:cxnLst/>
              <a:rect l="l" t="t" r="r" b="b"/>
              <a:pathLst>
                <a:path w="100" h="67" extrusionOk="0">
                  <a:moveTo>
                    <a:pt x="99" y="0"/>
                  </a:moveTo>
                  <a:lnTo>
                    <a:pt x="0" y="57"/>
                  </a:lnTo>
                  <a:lnTo>
                    <a:pt x="19" y="67"/>
                  </a:lnTo>
                  <a:lnTo>
                    <a:pt x="99" y="22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4078713" y="871200"/>
              <a:ext cx="2800" cy="2125"/>
            </a:xfrm>
            <a:custGeom>
              <a:avLst/>
              <a:gdLst/>
              <a:ahLst/>
              <a:cxnLst/>
              <a:rect l="l" t="t" r="r" b="b"/>
              <a:pathLst>
                <a:path w="112" h="85" extrusionOk="0">
                  <a:moveTo>
                    <a:pt x="88" y="1"/>
                  </a:moveTo>
                  <a:lnTo>
                    <a:pt x="1" y="50"/>
                  </a:lnTo>
                  <a:lnTo>
                    <a:pt x="1" y="77"/>
                  </a:lnTo>
                  <a:lnTo>
                    <a:pt x="12" y="85"/>
                  </a:lnTo>
                  <a:lnTo>
                    <a:pt x="111" y="28"/>
                  </a:lnTo>
                  <a:lnTo>
                    <a:pt x="111" y="14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4079838" y="872825"/>
              <a:ext cx="1675" cy="1950"/>
            </a:xfrm>
            <a:custGeom>
              <a:avLst/>
              <a:gdLst/>
              <a:ahLst/>
              <a:cxnLst/>
              <a:rect l="l" t="t" r="r" b="b"/>
              <a:pathLst>
                <a:path w="67" h="78" extrusionOk="0">
                  <a:moveTo>
                    <a:pt x="66" y="1"/>
                  </a:moveTo>
                  <a:lnTo>
                    <a:pt x="1" y="38"/>
                  </a:lnTo>
                  <a:lnTo>
                    <a:pt x="66" y="7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1"/>
            <p:cNvSpPr/>
            <p:nvPr/>
          </p:nvSpPr>
          <p:spPr>
            <a:xfrm>
              <a:off x="4079663" y="872650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73" y="1"/>
                  </a:moveTo>
                  <a:lnTo>
                    <a:pt x="1" y="41"/>
                  </a:lnTo>
                  <a:lnTo>
                    <a:pt x="8" y="45"/>
                  </a:lnTo>
                  <a:lnTo>
                    <a:pt x="73" y="8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1"/>
            <p:cNvSpPr/>
            <p:nvPr/>
          </p:nvSpPr>
          <p:spPr>
            <a:xfrm>
              <a:off x="4079488" y="872425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80" y="1"/>
                  </a:moveTo>
                  <a:lnTo>
                    <a:pt x="0" y="46"/>
                  </a:lnTo>
                  <a:lnTo>
                    <a:pt x="8" y="50"/>
                  </a:lnTo>
                  <a:lnTo>
                    <a:pt x="80" y="1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4078213" y="869000"/>
              <a:ext cx="3800" cy="2550"/>
            </a:xfrm>
            <a:custGeom>
              <a:avLst/>
              <a:gdLst/>
              <a:ahLst/>
              <a:cxnLst/>
              <a:rect l="l" t="t" r="r" b="b"/>
              <a:pathLst>
                <a:path w="152" h="102" extrusionOk="0">
                  <a:moveTo>
                    <a:pt x="1" y="0"/>
                  </a:moveTo>
                  <a:lnTo>
                    <a:pt x="21" y="38"/>
                  </a:lnTo>
                  <a:lnTo>
                    <a:pt x="131" y="102"/>
                  </a:lnTo>
                  <a:lnTo>
                    <a:pt x="151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4078213" y="873125"/>
              <a:ext cx="3800" cy="2550"/>
            </a:xfrm>
            <a:custGeom>
              <a:avLst/>
              <a:gdLst/>
              <a:ahLst/>
              <a:cxnLst/>
              <a:rect l="l" t="t" r="r" b="b"/>
              <a:pathLst>
                <a:path w="152" h="102" extrusionOk="0">
                  <a:moveTo>
                    <a:pt x="21" y="0"/>
                  </a:moveTo>
                  <a:lnTo>
                    <a:pt x="1" y="12"/>
                  </a:lnTo>
                  <a:lnTo>
                    <a:pt x="151" y="102"/>
                  </a:lnTo>
                  <a:lnTo>
                    <a:pt x="151" y="102"/>
                  </a:lnTo>
                  <a:lnTo>
                    <a:pt x="131" y="6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4078713" y="872975"/>
              <a:ext cx="2800" cy="1800"/>
            </a:xfrm>
            <a:custGeom>
              <a:avLst/>
              <a:gdLst/>
              <a:ahLst/>
              <a:cxnLst/>
              <a:rect l="l" t="t" r="r" b="b"/>
              <a:pathLst>
                <a:path w="112" h="72" extrusionOk="0">
                  <a:moveTo>
                    <a:pt x="7" y="1"/>
                  </a:moveTo>
                  <a:lnTo>
                    <a:pt x="1" y="6"/>
                  </a:lnTo>
                  <a:lnTo>
                    <a:pt x="111" y="72"/>
                  </a:lnTo>
                  <a:lnTo>
                    <a:pt x="111" y="63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4078713" y="869925"/>
              <a:ext cx="175" cy="3225"/>
            </a:xfrm>
            <a:custGeom>
              <a:avLst/>
              <a:gdLst/>
              <a:ahLst/>
              <a:cxnLst/>
              <a:rect l="l" t="t" r="r" b="b"/>
              <a:pathLst>
                <a:path w="7" h="129" extrusionOk="0">
                  <a:moveTo>
                    <a:pt x="1" y="1"/>
                  </a:moveTo>
                  <a:lnTo>
                    <a:pt x="1" y="128"/>
                  </a:lnTo>
                  <a:lnTo>
                    <a:pt x="7" y="123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4081988" y="871100"/>
              <a:ext cx="250" cy="4575"/>
            </a:xfrm>
            <a:custGeom>
              <a:avLst/>
              <a:gdLst/>
              <a:ahLst/>
              <a:cxnLst/>
              <a:rect l="l" t="t" r="r" b="b"/>
              <a:pathLst>
                <a:path w="10" h="183" extrusionOk="0">
                  <a:moveTo>
                    <a:pt x="9" y="0"/>
                  </a:moveTo>
                  <a:lnTo>
                    <a:pt x="0" y="6"/>
                  </a:lnTo>
                  <a:lnTo>
                    <a:pt x="0" y="183"/>
                  </a:lnTo>
                  <a:lnTo>
                    <a:pt x="9" y="17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4078213" y="868850"/>
              <a:ext cx="4025" cy="2400"/>
            </a:xfrm>
            <a:custGeom>
              <a:avLst/>
              <a:gdLst/>
              <a:ahLst/>
              <a:cxnLst/>
              <a:rect l="l" t="t" r="r" b="b"/>
              <a:pathLst>
                <a:path w="161" h="96" extrusionOk="0">
                  <a:moveTo>
                    <a:pt x="8" y="0"/>
                  </a:moveTo>
                  <a:lnTo>
                    <a:pt x="1" y="6"/>
                  </a:lnTo>
                  <a:lnTo>
                    <a:pt x="151" y="96"/>
                  </a:lnTo>
                  <a:lnTo>
                    <a:pt x="160" y="9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4081988" y="871225"/>
              <a:ext cx="3825" cy="6700"/>
            </a:xfrm>
            <a:custGeom>
              <a:avLst/>
              <a:gdLst/>
              <a:ahLst/>
              <a:cxnLst/>
              <a:rect l="l" t="t" r="r" b="b"/>
              <a:pathLst>
                <a:path w="153" h="268" extrusionOk="0">
                  <a:moveTo>
                    <a:pt x="0" y="1"/>
                  </a:moveTo>
                  <a:lnTo>
                    <a:pt x="0" y="178"/>
                  </a:lnTo>
                  <a:lnTo>
                    <a:pt x="153" y="268"/>
                  </a:lnTo>
                  <a:lnTo>
                    <a:pt x="153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4082538" y="872175"/>
              <a:ext cx="2775" cy="4850"/>
            </a:xfrm>
            <a:custGeom>
              <a:avLst/>
              <a:gdLst/>
              <a:ahLst/>
              <a:cxnLst/>
              <a:rect l="l" t="t" r="r" b="b"/>
              <a:pathLst>
                <a:path w="111" h="194" extrusionOk="0">
                  <a:moveTo>
                    <a:pt x="0" y="1"/>
                  </a:moveTo>
                  <a:lnTo>
                    <a:pt x="0" y="51"/>
                  </a:lnTo>
                  <a:lnTo>
                    <a:pt x="0" y="69"/>
                  </a:lnTo>
                  <a:lnTo>
                    <a:pt x="0" y="92"/>
                  </a:lnTo>
                  <a:lnTo>
                    <a:pt x="0" y="101"/>
                  </a:lnTo>
                  <a:lnTo>
                    <a:pt x="0" y="128"/>
                  </a:lnTo>
                  <a:lnTo>
                    <a:pt x="12" y="136"/>
                  </a:lnTo>
                  <a:lnTo>
                    <a:pt x="31" y="146"/>
                  </a:lnTo>
                  <a:lnTo>
                    <a:pt x="38" y="150"/>
                  </a:lnTo>
                  <a:lnTo>
                    <a:pt x="44" y="154"/>
                  </a:lnTo>
                  <a:lnTo>
                    <a:pt x="110" y="194"/>
                  </a:lnTo>
                  <a:lnTo>
                    <a:pt x="110" y="117"/>
                  </a:lnTo>
                  <a:lnTo>
                    <a:pt x="110" y="109"/>
                  </a:lnTo>
                  <a:lnTo>
                    <a:pt x="110" y="101"/>
                  </a:lnTo>
                  <a:lnTo>
                    <a:pt x="110" y="79"/>
                  </a:lnTo>
                  <a:lnTo>
                    <a:pt x="110" y="64"/>
                  </a:lnTo>
                  <a:lnTo>
                    <a:pt x="86" y="51"/>
                  </a:lnTo>
                  <a:lnTo>
                    <a:pt x="78" y="47"/>
                  </a:lnTo>
                  <a:lnTo>
                    <a:pt x="60" y="35"/>
                  </a:lnTo>
                  <a:lnTo>
                    <a:pt x="44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4082538" y="873350"/>
              <a:ext cx="2150" cy="1350"/>
            </a:xfrm>
            <a:custGeom>
              <a:avLst/>
              <a:gdLst/>
              <a:ahLst/>
              <a:cxnLst/>
              <a:rect l="l" t="t" r="r" b="b"/>
              <a:pathLst>
                <a:path w="86" h="54" extrusionOk="0">
                  <a:moveTo>
                    <a:pt x="78" y="0"/>
                  </a:moveTo>
                  <a:lnTo>
                    <a:pt x="0" y="45"/>
                  </a:lnTo>
                  <a:lnTo>
                    <a:pt x="0" y="54"/>
                  </a:lnTo>
                  <a:lnTo>
                    <a:pt x="86" y="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4082538" y="873050"/>
              <a:ext cx="1975" cy="1450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60" y="0"/>
                  </a:moveTo>
                  <a:lnTo>
                    <a:pt x="0" y="34"/>
                  </a:lnTo>
                  <a:lnTo>
                    <a:pt x="0" y="57"/>
                  </a:lnTo>
                  <a:lnTo>
                    <a:pt x="78" y="1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4082538" y="872800"/>
              <a:ext cx="1500" cy="1100"/>
            </a:xfrm>
            <a:custGeom>
              <a:avLst/>
              <a:gdLst/>
              <a:ahLst/>
              <a:cxnLst/>
              <a:rect l="l" t="t" r="r" b="b"/>
              <a:pathLst>
                <a:path w="60" h="44" extrusionOk="0">
                  <a:moveTo>
                    <a:pt x="44" y="0"/>
                  </a:moveTo>
                  <a:lnTo>
                    <a:pt x="0" y="26"/>
                  </a:lnTo>
                  <a:lnTo>
                    <a:pt x="0" y="44"/>
                  </a:lnTo>
                  <a:lnTo>
                    <a:pt x="60" y="1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4082538" y="872175"/>
              <a:ext cx="1100" cy="1300"/>
            </a:xfrm>
            <a:custGeom>
              <a:avLst/>
              <a:gdLst/>
              <a:ahLst/>
              <a:cxnLst/>
              <a:rect l="l" t="t" r="r" b="b"/>
              <a:pathLst>
                <a:path w="44" h="52" extrusionOk="0">
                  <a:moveTo>
                    <a:pt x="0" y="1"/>
                  </a:moveTo>
                  <a:lnTo>
                    <a:pt x="0" y="51"/>
                  </a:lnTo>
                  <a:lnTo>
                    <a:pt x="44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4082813" y="874125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99" y="1"/>
                  </a:moveTo>
                  <a:lnTo>
                    <a:pt x="1" y="58"/>
                  </a:lnTo>
                  <a:lnTo>
                    <a:pt x="20" y="68"/>
                  </a:lnTo>
                  <a:lnTo>
                    <a:pt x="99" y="2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4082538" y="873450"/>
              <a:ext cx="2775" cy="2125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86" y="0"/>
                  </a:moveTo>
                  <a:lnTo>
                    <a:pt x="0" y="50"/>
                  </a:lnTo>
                  <a:lnTo>
                    <a:pt x="0" y="77"/>
                  </a:lnTo>
                  <a:lnTo>
                    <a:pt x="12" y="85"/>
                  </a:lnTo>
                  <a:lnTo>
                    <a:pt x="110" y="28"/>
                  </a:lnTo>
                  <a:lnTo>
                    <a:pt x="110" y="1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4083613" y="875075"/>
              <a:ext cx="1700" cy="1950"/>
            </a:xfrm>
            <a:custGeom>
              <a:avLst/>
              <a:gdLst/>
              <a:ahLst/>
              <a:cxnLst/>
              <a:rect l="l" t="t" r="r" b="b"/>
              <a:pathLst>
                <a:path w="68" h="78" extrusionOk="0">
                  <a:moveTo>
                    <a:pt x="67" y="1"/>
                  </a:moveTo>
                  <a:lnTo>
                    <a:pt x="1" y="38"/>
                  </a:lnTo>
                  <a:lnTo>
                    <a:pt x="67" y="78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1"/>
            <p:cNvSpPr/>
            <p:nvPr/>
          </p:nvSpPr>
          <p:spPr>
            <a:xfrm>
              <a:off x="4083463" y="874900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73" y="0"/>
                  </a:moveTo>
                  <a:lnTo>
                    <a:pt x="1" y="41"/>
                  </a:lnTo>
                  <a:lnTo>
                    <a:pt x="7" y="45"/>
                  </a:lnTo>
                  <a:lnTo>
                    <a:pt x="73" y="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1"/>
            <p:cNvSpPr/>
            <p:nvPr/>
          </p:nvSpPr>
          <p:spPr>
            <a:xfrm>
              <a:off x="4083288" y="874675"/>
              <a:ext cx="2025" cy="1275"/>
            </a:xfrm>
            <a:custGeom>
              <a:avLst/>
              <a:gdLst/>
              <a:ahLst/>
              <a:cxnLst/>
              <a:rect l="l" t="t" r="r" b="b"/>
              <a:pathLst>
                <a:path w="81" h="51" extrusionOk="0">
                  <a:moveTo>
                    <a:pt x="80" y="1"/>
                  </a:moveTo>
                  <a:lnTo>
                    <a:pt x="1" y="46"/>
                  </a:lnTo>
                  <a:lnTo>
                    <a:pt x="8" y="50"/>
                  </a:lnTo>
                  <a:lnTo>
                    <a:pt x="80" y="9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1"/>
            <p:cNvSpPr/>
            <p:nvPr/>
          </p:nvSpPr>
          <p:spPr>
            <a:xfrm>
              <a:off x="4081988" y="871225"/>
              <a:ext cx="3825" cy="2575"/>
            </a:xfrm>
            <a:custGeom>
              <a:avLst/>
              <a:gdLst/>
              <a:ahLst/>
              <a:cxnLst/>
              <a:rect l="l" t="t" r="r" b="b"/>
              <a:pathLst>
                <a:path w="153" h="103" extrusionOk="0">
                  <a:moveTo>
                    <a:pt x="0" y="1"/>
                  </a:moveTo>
                  <a:lnTo>
                    <a:pt x="22" y="39"/>
                  </a:lnTo>
                  <a:lnTo>
                    <a:pt x="132" y="102"/>
                  </a:lnTo>
                  <a:lnTo>
                    <a:pt x="153" y="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1"/>
            <p:cNvSpPr/>
            <p:nvPr/>
          </p:nvSpPr>
          <p:spPr>
            <a:xfrm>
              <a:off x="4081988" y="875375"/>
              <a:ext cx="3825" cy="2550"/>
            </a:xfrm>
            <a:custGeom>
              <a:avLst/>
              <a:gdLst/>
              <a:ahLst/>
              <a:cxnLst/>
              <a:rect l="l" t="t" r="r" b="b"/>
              <a:pathLst>
                <a:path w="153" h="102" extrusionOk="0">
                  <a:moveTo>
                    <a:pt x="22" y="0"/>
                  </a:moveTo>
                  <a:lnTo>
                    <a:pt x="0" y="12"/>
                  </a:lnTo>
                  <a:lnTo>
                    <a:pt x="153" y="102"/>
                  </a:lnTo>
                  <a:lnTo>
                    <a:pt x="153" y="102"/>
                  </a:lnTo>
                  <a:lnTo>
                    <a:pt x="132" y="6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1"/>
            <p:cNvSpPr/>
            <p:nvPr/>
          </p:nvSpPr>
          <p:spPr>
            <a:xfrm>
              <a:off x="4082538" y="875225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6" y="0"/>
                  </a:moveTo>
                  <a:lnTo>
                    <a:pt x="0" y="6"/>
                  </a:lnTo>
                  <a:lnTo>
                    <a:pt x="110" y="72"/>
                  </a:lnTo>
                  <a:lnTo>
                    <a:pt x="110" y="6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1"/>
            <p:cNvSpPr/>
            <p:nvPr/>
          </p:nvSpPr>
          <p:spPr>
            <a:xfrm>
              <a:off x="4082538" y="872175"/>
              <a:ext cx="150" cy="3225"/>
            </a:xfrm>
            <a:custGeom>
              <a:avLst/>
              <a:gdLst/>
              <a:ahLst/>
              <a:cxnLst/>
              <a:rect l="l" t="t" r="r" b="b"/>
              <a:pathLst>
                <a:path w="6" h="129" extrusionOk="0">
                  <a:moveTo>
                    <a:pt x="0" y="1"/>
                  </a:moveTo>
                  <a:lnTo>
                    <a:pt x="0" y="128"/>
                  </a:lnTo>
                  <a:lnTo>
                    <a:pt x="6" y="122"/>
                  </a:lnTo>
                  <a:lnTo>
                    <a:pt x="6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1"/>
            <p:cNvSpPr/>
            <p:nvPr/>
          </p:nvSpPr>
          <p:spPr>
            <a:xfrm>
              <a:off x="4085788" y="873350"/>
              <a:ext cx="250" cy="4575"/>
            </a:xfrm>
            <a:custGeom>
              <a:avLst/>
              <a:gdLst/>
              <a:ahLst/>
              <a:cxnLst/>
              <a:rect l="l" t="t" r="r" b="b"/>
              <a:pathLst>
                <a:path w="10" h="183" extrusionOk="0">
                  <a:moveTo>
                    <a:pt x="9" y="0"/>
                  </a:moveTo>
                  <a:lnTo>
                    <a:pt x="1" y="6"/>
                  </a:lnTo>
                  <a:lnTo>
                    <a:pt x="1" y="183"/>
                  </a:lnTo>
                  <a:lnTo>
                    <a:pt x="9" y="17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1"/>
            <p:cNvSpPr/>
            <p:nvPr/>
          </p:nvSpPr>
          <p:spPr>
            <a:xfrm>
              <a:off x="4081988" y="871125"/>
              <a:ext cx="4050" cy="2375"/>
            </a:xfrm>
            <a:custGeom>
              <a:avLst/>
              <a:gdLst/>
              <a:ahLst/>
              <a:cxnLst/>
              <a:rect l="l" t="t" r="r" b="b"/>
              <a:pathLst>
                <a:path w="162" h="95" extrusionOk="0">
                  <a:moveTo>
                    <a:pt x="8" y="1"/>
                  </a:moveTo>
                  <a:lnTo>
                    <a:pt x="0" y="5"/>
                  </a:lnTo>
                  <a:lnTo>
                    <a:pt x="153" y="95"/>
                  </a:lnTo>
                  <a:lnTo>
                    <a:pt x="161" y="89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1"/>
            <p:cNvSpPr/>
            <p:nvPr/>
          </p:nvSpPr>
          <p:spPr>
            <a:xfrm>
              <a:off x="4078213" y="864600"/>
              <a:ext cx="3800" cy="6700"/>
            </a:xfrm>
            <a:custGeom>
              <a:avLst/>
              <a:gdLst/>
              <a:ahLst/>
              <a:cxnLst/>
              <a:rect l="l" t="t" r="r" b="b"/>
              <a:pathLst>
                <a:path w="152" h="268" extrusionOk="0">
                  <a:moveTo>
                    <a:pt x="1" y="1"/>
                  </a:moveTo>
                  <a:lnTo>
                    <a:pt x="1" y="178"/>
                  </a:lnTo>
                  <a:lnTo>
                    <a:pt x="151" y="267"/>
                  </a:lnTo>
                  <a:lnTo>
                    <a:pt x="151" y="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1"/>
            <p:cNvSpPr/>
            <p:nvPr/>
          </p:nvSpPr>
          <p:spPr>
            <a:xfrm>
              <a:off x="4078713" y="865500"/>
              <a:ext cx="2800" cy="4900"/>
            </a:xfrm>
            <a:custGeom>
              <a:avLst/>
              <a:gdLst/>
              <a:ahLst/>
              <a:cxnLst/>
              <a:rect l="l" t="t" r="r" b="b"/>
              <a:pathLst>
                <a:path w="112" h="196" extrusionOk="0">
                  <a:moveTo>
                    <a:pt x="1" y="1"/>
                  </a:moveTo>
                  <a:lnTo>
                    <a:pt x="1" y="53"/>
                  </a:lnTo>
                  <a:lnTo>
                    <a:pt x="1" y="70"/>
                  </a:lnTo>
                  <a:lnTo>
                    <a:pt x="1" y="92"/>
                  </a:lnTo>
                  <a:lnTo>
                    <a:pt x="1" y="102"/>
                  </a:lnTo>
                  <a:lnTo>
                    <a:pt x="1" y="130"/>
                  </a:lnTo>
                  <a:lnTo>
                    <a:pt x="12" y="137"/>
                  </a:lnTo>
                  <a:lnTo>
                    <a:pt x="31" y="147"/>
                  </a:lnTo>
                  <a:lnTo>
                    <a:pt x="39" y="152"/>
                  </a:lnTo>
                  <a:lnTo>
                    <a:pt x="46" y="156"/>
                  </a:lnTo>
                  <a:lnTo>
                    <a:pt x="111" y="195"/>
                  </a:lnTo>
                  <a:lnTo>
                    <a:pt x="111" y="118"/>
                  </a:lnTo>
                  <a:lnTo>
                    <a:pt x="111" y="111"/>
                  </a:lnTo>
                  <a:lnTo>
                    <a:pt x="111" y="102"/>
                  </a:lnTo>
                  <a:lnTo>
                    <a:pt x="111" y="81"/>
                  </a:lnTo>
                  <a:lnTo>
                    <a:pt x="111" y="66"/>
                  </a:lnTo>
                  <a:lnTo>
                    <a:pt x="88" y="53"/>
                  </a:lnTo>
                  <a:lnTo>
                    <a:pt x="79" y="47"/>
                  </a:lnTo>
                  <a:lnTo>
                    <a:pt x="60" y="37"/>
                  </a:lnTo>
                  <a:lnTo>
                    <a:pt x="4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1"/>
            <p:cNvSpPr/>
            <p:nvPr/>
          </p:nvSpPr>
          <p:spPr>
            <a:xfrm>
              <a:off x="4078713" y="866675"/>
              <a:ext cx="2200" cy="1400"/>
            </a:xfrm>
            <a:custGeom>
              <a:avLst/>
              <a:gdLst/>
              <a:ahLst/>
              <a:cxnLst/>
              <a:rect l="l" t="t" r="r" b="b"/>
              <a:pathLst>
                <a:path w="88" h="56" extrusionOk="0">
                  <a:moveTo>
                    <a:pt x="79" y="0"/>
                  </a:moveTo>
                  <a:lnTo>
                    <a:pt x="1" y="45"/>
                  </a:lnTo>
                  <a:lnTo>
                    <a:pt x="1" y="55"/>
                  </a:lnTo>
                  <a:lnTo>
                    <a:pt x="88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1"/>
            <p:cNvSpPr/>
            <p:nvPr/>
          </p:nvSpPr>
          <p:spPr>
            <a:xfrm>
              <a:off x="4078713" y="866425"/>
              <a:ext cx="2000" cy="1400"/>
            </a:xfrm>
            <a:custGeom>
              <a:avLst/>
              <a:gdLst/>
              <a:ahLst/>
              <a:cxnLst/>
              <a:rect l="l" t="t" r="r" b="b"/>
              <a:pathLst>
                <a:path w="80" h="56" extrusionOk="0">
                  <a:moveTo>
                    <a:pt x="60" y="0"/>
                  </a:moveTo>
                  <a:lnTo>
                    <a:pt x="1" y="33"/>
                  </a:lnTo>
                  <a:lnTo>
                    <a:pt x="1" y="55"/>
                  </a:lnTo>
                  <a:lnTo>
                    <a:pt x="79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1"/>
            <p:cNvSpPr/>
            <p:nvPr/>
          </p:nvSpPr>
          <p:spPr>
            <a:xfrm>
              <a:off x="4078713" y="866150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44" y="1"/>
                  </a:moveTo>
                  <a:lnTo>
                    <a:pt x="1" y="27"/>
                  </a:lnTo>
                  <a:lnTo>
                    <a:pt x="1" y="44"/>
                  </a:lnTo>
                  <a:lnTo>
                    <a:pt x="60" y="1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1"/>
            <p:cNvSpPr/>
            <p:nvPr/>
          </p:nvSpPr>
          <p:spPr>
            <a:xfrm>
              <a:off x="4078713" y="865500"/>
              <a:ext cx="1125" cy="1350"/>
            </a:xfrm>
            <a:custGeom>
              <a:avLst/>
              <a:gdLst/>
              <a:ahLst/>
              <a:cxnLst/>
              <a:rect l="l" t="t" r="r" b="b"/>
              <a:pathLst>
                <a:path w="45" h="54" extrusionOk="0">
                  <a:moveTo>
                    <a:pt x="1" y="1"/>
                  </a:moveTo>
                  <a:lnTo>
                    <a:pt x="1" y="53"/>
                  </a:lnTo>
                  <a:lnTo>
                    <a:pt x="44" y="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1"/>
            <p:cNvSpPr/>
            <p:nvPr/>
          </p:nvSpPr>
          <p:spPr>
            <a:xfrm>
              <a:off x="4079013" y="867500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99" y="1"/>
                  </a:moveTo>
                  <a:lnTo>
                    <a:pt x="0" y="57"/>
                  </a:lnTo>
                  <a:lnTo>
                    <a:pt x="19" y="67"/>
                  </a:lnTo>
                  <a:lnTo>
                    <a:pt x="99" y="2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1"/>
            <p:cNvSpPr/>
            <p:nvPr/>
          </p:nvSpPr>
          <p:spPr>
            <a:xfrm>
              <a:off x="4078713" y="866825"/>
              <a:ext cx="2800" cy="2125"/>
            </a:xfrm>
            <a:custGeom>
              <a:avLst/>
              <a:gdLst/>
              <a:ahLst/>
              <a:cxnLst/>
              <a:rect l="l" t="t" r="r" b="b"/>
              <a:pathLst>
                <a:path w="112" h="85" extrusionOk="0">
                  <a:moveTo>
                    <a:pt x="88" y="0"/>
                  </a:moveTo>
                  <a:lnTo>
                    <a:pt x="1" y="49"/>
                  </a:lnTo>
                  <a:lnTo>
                    <a:pt x="1" y="77"/>
                  </a:lnTo>
                  <a:lnTo>
                    <a:pt x="12" y="84"/>
                  </a:lnTo>
                  <a:lnTo>
                    <a:pt x="111" y="28"/>
                  </a:lnTo>
                  <a:lnTo>
                    <a:pt x="111" y="13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1"/>
            <p:cNvSpPr/>
            <p:nvPr/>
          </p:nvSpPr>
          <p:spPr>
            <a:xfrm>
              <a:off x="4079838" y="868450"/>
              <a:ext cx="1675" cy="1950"/>
            </a:xfrm>
            <a:custGeom>
              <a:avLst/>
              <a:gdLst/>
              <a:ahLst/>
              <a:cxnLst/>
              <a:rect l="l" t="t" r="r" b="b"/>
              <a:pathLst>
                <a:path w="67" h="78" extrusionOk="0">
                  <a:moveTo>
                    <a:pt x="66" y="0"/>
                  </a:moveTo>
                  <a:lnTo>
                    <a:pt x="1" y="38"/>
                  </a:lnTo>
                  <a:lnTo>
                    <a:pt x="66" y="77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1"/>
            <p:cNvSpPr/>
            <p:nvPr/>
          </p:nvSpPr>
          <p:spPr>
            <a:xfrm>
              <a:off x="4079663" y="868275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73" y="0"/>
                  </a:moveTo>
                  <a:lnTo>
                    <a:pt x="1" y="41"/>
                  </a:lnTo>
                  <a:lnTo>
                    <a:pt x="8" y="45"/>
                  </a:lnTo>
                  <a:lnTo>
                    <a:pt x="73" y="7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1"/>
            <p:cNvSpPr/>
            <p:nvPr/>
          </p:nvSpPr>
          <p:spPr>
            <a:xfrm>
              <a:off x="4079488" y="868050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0" y="45"/>
                  </a:lnTo>
                  <a:lnTo>
                    <a:pt x="8" y="50"/>
                  </a:lnTo>
                  <a:lnTo>
                    <a:pt x="80" y="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1"/>
            <p:cNvSpPr/>
            <p:nvPr/>
          </p:nvSpPr>
          <p:spPr>
            <a:xfrm>
              <a:off x="4078213" y="864600"/>
              <a:ext cx="3800" cy="2575"/>
            </a:xfrm>
            <a:custGeom>
              <a:avLst/>
              <a:gdLst/>
              <a:ahLst/>
              <a:cxnLst/>
              <a:rect l="l" t="t" r="r" b="b"/>
              <a:pathLst>
                <a:path w="152" h="103" extrusionOk="0">
                  <a:moveTo>
                    <a:pt x="1" y="1"/>
                  </a:moveTo>
                  <a:lnTo>
                    <a:pt x="21" y="37"/>
                  </a:lnTo>
                  <a:lnTo>
                    <a:pt x="131" y="102"/>
                  </a:lnTo>
                  <a:lnTo>
                    <a:pt x="151" y="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1"/>
            <p:cNvSpPr/>
            <p:nvPr/>
          </p:nvSpPr>
          <p:spPr>
            <a:xfrm>
              <a:off x="4078213" y="868725"/>
              <a:ext cx="3800" cy="2575"/>
            </a:xfrm>
            <a:custGeom>
              <a:avLst/>
              <a:gdLst/>
              <a:ahLst/>
              <a:cxnLst/>
              <a:rect l="l" t="t" r="r" b="b"/>
              <a:pathLst>
                <a:path w="152" h="103" extrusionOk="0">
                  <a:moveTo>
                    <a:pt x="21" y="1"/>
                  </a:moveTo>
                  <a:lnTo>
                    <a:pt x="1" y="13"/>
                  </a:lnTo>
                  <a:lnTo>
                    <a:pt x="151" y="102"/>
                  </a:lnTo>
                  <a:lnTo>
                    <a:pt x="131" y="6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1"/>
            <p:cNvSpPr/>
            <p:nvPr/>
          </p:nvSpPr>
          <p:spPr>
            <a:xfrm>
              <a:off x="4078713" y="868600"/>
              <a:ext cx="2800" cy="1800"/>
            </a:xfrm>
            <a:custGeom>
              <a:avLst/>
              <a:gdLst/>
              <a:ahLst/>
              <a:cxnLst/>
              <a:rect l="l" t="t" r="r" b="b"/>
              <a:pathLst>
                <a:path w="112" h="72" extrusionOk="0">
                  <a:moveTo>
                    <a:pt x="7" y="0"/>
                  </a:moveTo>
                  <a:lnTo>
                    <a:pt x="1" y="6"/>
                  </a:lnTo>
                  <a:lnTo>
                    <a:pt x="111" y="71"/>
                  </a:lnTo>
                  <a:lnTo>
                    <a:pt x="111" y="6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1"/>
            <p:cNvSpPr/>
            <p:nvPr/>
          </p:nvSpPr>
          <p:spPr>
            <a:xfrm>
              <a:off x="4078713" y="865500"/>
              <a:ext cx="175" cy="3250"/>
            </a:xfrm>
            <a:custGeom>
              <a:avLst/>
              <a:gdLst/>
              <a:ahLst/>
              <a:cxnLst/>
              <a:rect l="l" t="t" r="r" b="b"/>
              <a:pathLst>
                <a:path w="7" h="130" extrusionOk="0">
                  <a:moveTo>
                    <a:pt x="1" y="1"/>
                  </a:moveTo>
                  <a:lnTo>
                    <a:pt x="1" y="130"/>
                  </a:lnTo>
                  <a:lnTo>
                    <a:pt x="7" y="124"/>
                  </a:lnTo>
                  <a:lnTo>
                    <a:pt x="7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1"/>
            <p:cNvSpPr/>
            <p:nvPr/>
          </p:nvSpPr>
          <p:spPr>
            <a:xfrm>
              <a:off x="4081988" y="866700"/>
              <a:ext cx="250" cy="4600"/>
            </a:xfrm>
            <a:custGeom>
              <a:avLst/>
              <a:gdLst/>
              <a:ahLst/>
              <a:cxnLst/>
              <a:rect l="l" t="t" r="r" b="b"/>
              <a:pathLst>
                <a:path w="10" h="184" extrusionOk="0">
                  <a:moveTo>
                    <a:pt x="9" y="1"/>
                  </a:moveTo>
                  <a:lnTo>
                    <a:pt x="0" y="7"/>
                  </a:lnTo>
                  <a:lnTo>
                    <a:pt x="0" y="183"/>
                  </a:lnTo>
                  <a:lnTo>
                    <a:pt x="9" y="17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1"/>
            <p:cNvSpPr/>
            <p:nvPr/>
          </p:nvSpPr>
          <p:spPr>
            <a:xfrm>
              <a:off x="4078213" y="864450"/>
              <a:ext cx="4025" cy="2425"/>
            </a:xfrm>
            <a:custGeom>
              <a:avLst/>
              <a:gdLst/>
              <a:ahLst/>
              <a:cxnLst/>
              <a:rect l="l" t="t" r="r" b="b"/>
              <a:pathLst>
                <a:path w="161" h="97" extrusionOk="0">
                  <a:moveTo>
                    <a:pt x="8" y="1"/>
                  </a:moveTo>
                  <a:lnTo>
                    <a:pt x="1" y="7"/>
                  </a:lnTo>
                  <a:lnTo>
                    <a:pt x="151" y="97"/>
                  </a:lnTo>
                  <a:lnTo>
                    <a:pt x="160" y="9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1"/>
            <p:cNvSpPr/>
            <p:nvPr/>
          </p:nvSpPr>
          <p:spPr>
            <a:xfrm>
              <a:off x="4081988" y="866850"/>
              <a:ext cx="3825" cy="6700"/>
            </a:xfrm>
            <a:custGeom>
              <a:avLst/>
              <a:gdLst/>
              <a:ahLst/>
              <a:cxnLst/>
              <a:rect l="l" t="t" r="r" b="b"/>
              <a:pathLst>
                <a:path w="153" h="268" extrusionOk="0">
                  <a:moveTo>
                    <a:pt x="0" y="1"/>
                  </a:moveTo>
                  <a:lnTo>
                    <a:pt x="0" y="177"/>
                  </a:lnTo>
                  <a:lnTo>
                    <a:pt x="153" y="267"/>
                  </a:lnTo>
                  <a:lnTo>
                    <a:pt x="15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1"/>
            <p:cNvSpPr/>
            <p:nvPr/>
          </p:nvSpPr>
          <p:spPr>
            <a:xfrm>
              <a:off x="4082538" y="867750"/>
              <a:ext cx="2775" cy="4900"/>
            </a:xfrm>
            <a:custGeom>
              <a:avLst/>
              <a:gdLst/>
              <a:ahLst/>
              <a:cxnLst/>
              <a:rect l="l" t="t" r="r" b="b"/>
              <a:pathLst>
                <a:path w="111" h="196" extrusionOk="0">
                  <a:moveTo>
                    <a:pt x="0" y="1"/>
                  </a:moveTo>
                  <a:lnTo>
                    <a:pt x="0" y="53"/>
                  </a:lnTo>
                  <a:lnTo>
                    <a:pt x="0" y="70"/>
                  </a:lnTo>
                  <a:lnTo>
                    <a:pt x="0" y="92"/>
                  </a:lnTo>
                  <a:lnTo>
                    <a:pt x="0" y="102"/>
                  </a:lnTo>
                  <a:lnTo>
                    <a:pt x="0" y="130"/>
                  </a:lnTo>
                  <a:lnTo>
                    <a:pt x="12" y="137"/>
                  </a:lnTo>
                  <a:lnTo>
                    <a:pt x="31" y="147"/>
                  </a:lnTo>
                  <a:lnTo>
                    <a:pt x="38" y="152"/>
                  </a:lnTo>
                  <a:lnTo>
                    <a:pt x="44" y="156"/>
                  </a:lnTo>
                  <a:lnTo>
                    <a:pt x="110" y="195"/>
                  </a:lnTo>
                  <a:lnTo>
                    <a:pt x="110" y="118"/>
                  </a:lnTo>
                  <a:lnTo>
                    <a:pt x="110" y="111"/>
                  </a:lnTo>
                  <a:lnTo>
                    <a:pt x="110" y="102"/>
                  </a:lnTo>
                  <a:lnTo>
                    <a:pt x="110" y="81"/>
                  </a:lnTo>
                  <a:lnTo>
                    <a:pt x="110" y="66"/>
                  </a:lnTo>
                  <a:lnTo>
                    <a:pt x="86" y="53"/>
                  </a:lnTo>
                  <a:lnTo>
                    <a:pt x="78" y="47"/>
                  </a:lnTo>
                  <a:lnTo>
                    <a:pt x="60" y="37"/>
                  </a:lnTo>
                  <a:lnTo>
                    <a:pt x="44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1"/>
            <p:cNvSpPr/>
            <p:nvPr/>
          </p:nvSpPr>
          <p:spPr>
            <a:xfrm>
              <a:off x="4082538" y="868925"/>
              <a:ext cx="2150" cy="1400"/>
            </a:xfrm>
            <a:custGeom>
              <a:avLst/>
              <a:gdLst/>
              <a:ahLst/>
              <a:cxnLst/>
              <a:rect l="l" t="t" r="r" b="b"/>
              <a:pathLst>
                <a:path w="86" h="56" extrusionOk="0">
                  <a:moveTo>
                    <a:pt x="78" y="0"/>
                  </a:moveTo>
                  <a:lnTo>
                    <a:pt x="0" y="45"/>
                  </a:lnTo>
                  <a:lnTo>
                    <a:pt x="0" y="55"/>
                  </a:lnTo>
                  <a:lnTo>
                    <a:pt x="86" y="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1"/>
            <p:cNvSpPr/>
            <p:nvPr/>
          </p:nvSpPr>
          <p:spPr>
            <a:xfrm>
              <a:off x="4082538" y="868675"/>
              <a:ext cx="1975" cy="1400"/>
            </a:xfrm>
            <a:custGeom>
              <a:avLst/>
              <a:gdLst/>
              <a:ahLst/>
              <a:cxnLst/>
              <a:rect l="l" t="t" r="r" b="b"/>
              <a:pathLst>
                <a:path w="79" h="56" extrusionOk="0">
                  <a:moveTo>
                    <a:pt x="60" y="0"/>
                  </a:moveTo>
                  <a:lnTo>
                    <a:pt x="0" y="33"/>
                  </a:lnTo>
                  <a:lnTo>
                    <a:pt x="0" y="55"/>
                  </a:lnTo>
                  <a:lnTo>
                    <a:pt x="78" y="1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1"/>
            <p:cNvSpPr/>
            <p:nvPr/>
          </p:nvSpPr>
          <p:spPr>
            <a:xfrm>
              <a:off x="4082538" y="868400"/>
              <a:ext cx="1500" cy="1125"/>
            </a:xfrm>
            <a:custGeom>
              <a:avLst/>
              <a:gdLst/>
              <a:ahLst/>
              <a:cxnLst/>
              <a:rect l="l" t="t" r="r" b="b"/>
              <a:pathLst>
                <a:path w="60" h="45" extrusionOk="0">
                  <a:moveTo>
                    <a:pt x="44" y="1"/>
                  </a:moveTo>
                  <a:lnTo>
                    <a:pt x="0" y="27"/>
                  </a:lnTo>
                  <a:lnTo>
                    <a:pt x="0" y="44"/>
                  </a:lnTo>
                  <a:lnTo>
                    <a:pt x="60" y="11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1"/>
            <p:cNvSpPr/>
            <p:nvPr/>
          </p:nvSpPr>
          <p:spPr>
            <a:xfrm>
              <a:off x="4082538" y="867750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0" y="1"/>
                  </a:moveTo>
                  <a:lnTo>
                    <a:pt x="0" y="53"/>
                  </a:lnTo>
                  <a:lnTo>
                    <a:pt x="44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1"/>
            <p:cNvSpPr/>
            <p:nvPr/>
          </p:nvSpPr>
          <p:spPr>
            <a:xfrm>
              <a:off x="4082813" y="869750"/>
              <a:ext cx="2500" cy="1700"/>
            </a:xfrm>
            <a:custGeom>
              <a:avLst/>
              <a:gdLst/>
              <a:ahLst/>
              <a:cxnLst/>
              <a:rect l="l" t="t" r="r" b="b"/>
              <a:pathLst>
                <a:path w="100" h="68" extrusionOk="0">
                  <a:moveTo>
                    <a:pt x="99" y="1"/>
                  </a:moveTo>
                  <a:lnTo>
                    <a:pt x="1" y="57"/>
                  </a:lnTo>
                  <a:lnTo>
                    <a:pt x="20" y="67"/>
                  </a:lnTo>
                  <a:lnTo>
                    <a:pt x="99" y="22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1"/>
            <p:cNvSpPr/>
            <p:nvPr/>
          </p:nvSpPr>
          <p:spPr>
            <a:xfrm>
              <a:off x="4082538" y="869050"/>
              <a:ext cx="2775" cy="2150"/>
            </a:xfrm>
            <a:custGeom>
              <a:avLst/>
              <a:gdLst/>
              <a:ahLst/>
              <a:cxnLst/>
              <a:rect l="l" t="t" r="r" b="b"/>
              <a:pathLst>
                <a:path w="111" h="86" extrusionOk="0">
                  <a:moveTo>
                    <a:pt x="86" y="1"/>
                  </a:moveTo>
                  <a:lnTo>
                    <a:pt x="0" y="50"/>
                  </a:lnTo>
                  <a:lnTo>
                    <a:pt x="0" y="78"/>
                  </a:lnTo>
                  <a:lnTo>
                    <a:pt x="12" y="85"/>
                  </a:lnTo>
                  <a:lnTo>
                    <a:pt x="110" y="29"/>
                  </a:lnTo>
                  <a:lnTo>
                    <a:pt x="110" y="14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1"/>
            <p:cNvSpPr/>
            <p:nvPr/>
          </p:nvSpPr>
          <p:spPr>
            <a:xfrm>
              <a:off x="4083613" y="870700"/>
              <a:ext cx="1700" cy="1950"/>
            </a:xfrm>
            <a:custGeom>
              <a:avLst/>
              <a:gdLst/>
              <a:ahLst/>
              <a:cxnLst/>
              <a:rect l="l" t="t" r="r" b="b"/>
              <a:pathLst>
                <a:path w="68" h="78" extrusionOk="0">
                  <a:moveTo>
                    <a:pt x="67" y="0"/>
                  </a:moveTo>
                  <a:lnTo>
                    <a:pt x="1" y="38"/>
                  </a:lnTo>
                  <a:lnTo>
                    <a:pt x="67" y="7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1"/>
            <p:cNvSpPr/>
            <p:nvPr/>
          </p:nvSpPr>
          <p:spPr>
            <a:xfrm>
              <a:off x="4083463" y="870500"/>
              <a:ext cx="1850" cy="1150"/>
            </a:xfrm>
            <a:custGeom>
              <a:avLst/>
              <a:gdLst/>
              <a:ahLst/>
              <a:cxnLst/>
              <a:rect l="l" t="t" r="r" b="b"/>
              <a:pathLst>
                <a:path w="74" h="46" extrusionOk="0">
                  <a:moveTo>
                    <a:pt x="73" y="1"/>
                  </a:moveTo>
                  <a:lnTo>
                    <a:pt x="1" y="42"/>
                  </a:lnTo>
                  <a:lnTo>
                    <a:pt x="7" y="46"/>
                  </a:lnTo>
                  <a:lnTo>
                    <a:pt x="73" y="8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1"/>
            <p:cNvSpPr/>
            <p:nvPr/>
          </p:nvSpPr>
          <p:spPr>
            <a:xfrm>
              <a:off x="4083288" y="870300"/>
              <a:ext cx="2025" cy="1250"/>
            </a:xfrm>
            <a:custGeom>
              <a:avLst/>
              <a:gdLst/>
              <a:ahLst/>
              <a:cxnLst/>
              <a:rect l="l" t="t" r="r" b="b"/>
              <a:pathLst>
                <a:path w="81" h="50" extrusionOk="0">
                  <a:moveTo>
                    <a:pt x="80" y="0"/>
                  </a:moveTo>
                  <a:lnTo>
                    <a:pt x="1" y="45"/>
                  </a:lnTo>
                  <a:lnTo>
                    <a:pt x="8" y="50"/>
                  </a:lnTo>
                  <a:lnTo>
                    <a:pt x="80" y="9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1"/>
            <p:cNvSpPr/>
            <p:nvPr/>
          </p:nvSpPr>
          <p:spPr>
            <a:xfrm>
              <a:off x="4081988" y="866850"/>
              <a:ext cx="3825" cy="2575"/>
            </a:xfrm>
            <a:custGeom>
              <a:avLst/>
              <a:gdLst/>
              <a:ahLst/>
              <a:cxnLst/>
              <a:rect l="l" t="t" r="r" b="b"/>
              <a:pathLst>
                <a:path w="153" h="103" extrusionOk="0">
                  <a:moveTo>
                    <a:pt x="0" y="1"/>
                  </a:moveTo>
                  <a:lnTo>
                    <a:pt x="22" y="37"/>
                  </a:lnTo>
                  <a:lnTo>
                    <a:pt x="132" y="102"/>
                  </a:lnTo>
                  <a:lnTo>
                    <a:pt x="15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>
              <a:off x="4081988" y="870975"/>
              <a:ext cx="3825" cy="2575"/>
            </a:xfrm>
            <a:custGeom>
              <a:avLst/>
              <a:gdLst/>
              <a:ahLst/>
              <a:cxnLst/>
              <a:rect l="l" t="t" r="r" b="b"/>
              <a:pathLst>
                <a:path w="153" h="103" extrusionOk="0">
                  <a:moveTo>
                    <a:pt x="22" y="1"/>
                  </a:moveTo>
                  <a:lnTo>
                    <a:pt x="0" y="12"/>
                  </a:lnTo>
                  <a:lnTo>
                    <a:pt x="153" y="102"/>
                  </a:lnTo>
                  <a:lnTo>
                    <a:pt x="132" y="66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1"/>
            <p:cNvSpPr/>
            <p:nvPr/>
          </p:nvSpPr>
          <p:spPr>
            <a:xfrm>
              <a:off x="4082538" y="870850"/>
              <a:ext cx="2775" cy="1800"/>
            </a:xfrm>
            <a:custGeom>
              <a:avLst/>
              <a:gdLst/>
              <a:ahLst/>
              <a:cxnLst/>
              <a:rect l="l" t="t" r="r" b="b"/>
              <a:pathLst>
                <a:path w="111" h="72" extrusionOk="0">
                  <a:moveTo>
                    <a:pt x="6" y="0"/>
                  </a:moveTo>
                  <a:lnTo>
                    <a:pt x="0" y="6"/>
                  </a:lnTo>
                  <a:lnTo>
                    <a:pt x="110" y="71"/>
                  </a:lnTo>
                  <a:lnTo>
                    <a:pt x="110" y="6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1"/>
            <p:cNvSpPr/>
            <p:nvPr/>
          </p:nvSpPr>
          <p:spPr>
            <a:xfrm>
              <a:off x="4082538" y="867750"/>
              <a:ext cx="150" cy="3250"/>
            </a:xfrm>
            <a:custGeom>
              <a:avLst/>
              <a:gdLst/>
              <a:ahLst/>
              <a:cxnLst/>
              <a:rect l="l" t="t" r="r" b="b"/>
              <a:pathLst>
                <a:path w="6" h="130" extrusionOk="0">
                  <a:moveTo>
                    <a:pt x="0" y="1"/>
                  </a:moveTo>
                  <a:lnTo>
                    <a:pt x="0" y="130"/>
                  </a:lnTo>
                  <a:lnTo>
                    <a:pt x="6" y="124"/>
                  </a:lnTo>
                  <a:lnTo>
                    <a:pt x="6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4085788" y="868950"/>
              <a:ext cx="250" cy="4600"/>
            </a:xfrm>
            <a:custGeom>
              <a:avLst/>
              <a:gdLst/>
              <a:ahLst/>
              <a:cxnLst/>
              <a:rect l="l" t="t" r="r" b="b"/>
              <a:pathLst>
                <a:path w="10" h="184" extrusionOk="0">
                  <a:moveTo>
                    <a:pt x="9" y="1"/>
                  </a:moveTo>
                  <a:lnTo>
                    <a:pt x="1" y="6"/>
                  </a:lnTo>
                  <a:lnTo>
                    <a:pt x="1" y="183"/>
                  </a:lnTo>
                  <a:lnTo>
                    <a:pt x="9" y="17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1"/>
            <p:cNvSpPr/>
            <p:nvPr/>
          </p:nvSpPr>
          <p:spPr>
            <a:xfrm>
              <a:off x="4081988" y="866700"/>
              <a:ext cx="4050" cy="2425"/>
            </a:xfrm>
            <a:custGeom>
              <a:avLst/>
              <a:gdLst/>
              <a:ahLst/>
              <a:cxnLst/>
              <a:rect l="l" t="t" r="r" b="b"/>
              <a:pathLst>
                <a:path w="162" h="97" extrusionOk="0">
                  <a:moveTo>
                    <a:pt x="8" y="1"/>
                  </a:moveTo>
                  <a:lnTo>
                    <a:pt x="0" y="7"/>
                  </a:lnTo>
                  <a:lnTo>
                    <a:pt x="153" y="96"/>
                  </a:lnTo>
                  <a:lnTo>
                    <a:pt x="161" y="9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1"/>
            <p:cNvSpPr/>
            <p:nvPr/>
          </p:nvSpPr>
          <p:spPr>
            <a:xfrm>
              <a:off x="4089963" y="870175"/>
              <a:ext cx="10350" cy="31825"/>
            </a:xfrm>
            <a:custGeom>
              <a:avLst/>
              <a:gdLst/>
              <a:ahLst/>
              <a:cxnLst/>
              <a:rect l="l" t="t" r="r" b="b"/>
              <a:pathLst>
                <a:path w="414" h="1273" extrusionOk="0">
                  <a:moveTo>
                    <a:pt x="96" y="1"/>
                  </a:moveTo>
                  <a:cubicBezTo>
                    <a:pt x="86" y="1"/>
                    <a:pt x="76" y="2"/>
                    <a:pt x="67" y="7"/>
                  </a:cubicBezTo>
                  <a:cubicBezTo>
                    <a:pt x="26" y="21"/>
                    <a:pt x="0" y="59"/>
                    <a:pt x="0" y="120"/>
                  </a:cubicBezTo>
                  <a:lnTo>
                    <a:pt x="0" y="1029"/>
                  </a:lnTo>
                  <a:lnTo>
                    <a:pt x="414" y="1273"/>
                  </a:lnTo>
                  <a:lnTo>
                    <a:pt x="412" y="356"/>
                  </a:lnTo>
                  <a:cubicBezTo>
                    <a:pt x="412" y="350"/>
                    <a:pt x="412" y="343"/>
                    <a:pt x="411" y="337"/>
                  </a:cubicBezTo>
                  <a:lnTo>
                    <a:pt x="411" y="333"/>
                  </a:lnTo>
                  <a:cubicBezTo>
                    <a:pt x="411" y="326"/>
                    <a:pt x="409" y="320"/>
                    <a:pt x="409" y="313"/>
                  </a:cubicBezTo>
                  <a:lnTo>
                    <a:pt x="409" y="310"/>
                  </a:lnTo>
                  <a:cubicBezTo>
                    <a:pt x="408" y="304"/>
                    <a:pt x="406" y="298"/>
                    <a:pt x="405" y="292"/>
                  </a:cubicBezTo>
                  <a:cubicBezTo>
                    <a:pt x="405" y="291"/>
                    <a:pt x="403" y="289"/>
                    <a:pt x="403" y="288"/>
                  </a:cubicBezTo>
                  <a:cubicBezTo>
                    <a:pt x="402" y="281"/>
                    <a:pt x="401" y="275"/>
                    <a:pt x="398" y="269"/>
                  </a:cubicBezTo>
                  <a:lnTo>
                    <a:pt x="396" y="263"/>
                  </a:lnTo>
                  <a:cubicBezTo>
                    <a:pt x="393" y="258"/>
                    <a:pt x="392" y="252"/>
                    <a:pt x="389" y="246"/>
                  </a:cubicBezTo>
                  <a:lnTo>
                    <a:pt x="388" y="243"/>
                  </a:lnTo>
                  <a:cubicBezTo>
                    <a:pt x="386" y="236"/>
                    <a:pt x="383" y="230"/>
                    <a:pt x="379" y="223"/>
                  </a:cubicBezTo>
                  <a:lnTo>
                    <a:pt x="376" y="217"/>
                  </a:lnTo>
                  <a:cubicBezTo>
                    <a:pt x="373" y="211"/>
                    <a:pt x="372" y="207"/>
                    <a:pt x="369" y="201"/>
                  </a:cubicBezTo>
                  <a:lnTo>
                    <a:pt x="366" y="197"/>
                  </a:lnTo>
                  <a:cubicBezTo>
                    <a:pt x="361" y="189"/>
                    <a:pt x="359" y="184"/>
                    <a:pt x="354" y="178"/>
                  </a:cubicBezTo>
                  <a:lnTo>
                    <a:pt x="350" y="172"/>
                  </a:lnTo>
                  <a:cubicBezTo>
                    <a:pt x="347" y="168"/>
                    <a:pt x="344" y="163"/>
                    <a:pt x="341" y="158"/>
                  </a:cubicBezTo>
                  <a:lnTo>
                    <a:pt x="337" y="153"/>
                  </a:lnTo>
                  <a:cubicBezTo>
                    <a:pt x="332" y="146"/>
                    <a:pt x="328" y="140"/>
                    <a:pt x="324" y="134"/>
                  </a:cubicBezTo>
                  <a:lnTo>
                    <a:pt x="319" y="130"/>
                  </a:lnTo>
                  <a:cubicBezTo>
                    <a:pt x="316" y="126"/>
                    <a:pt x="312" y="120"/>
                    <a:pt x="308" y="115"/>
                  </a:cubicBezTo>
                  <a:lnTo>
                    <a:pt x="303" y="111"/>
                  </a:lnTo>
                  <a:cubicBezTo>
                    <a:pt x="299" y="105"/>
                    <a:pt x="293" y="100"/>
                    <a:pt x="289" y="95"/>
                  </a:cubicBezTo>
                  <a:lnTo>
                    <a:pt x="285" y="91"/>
                  </a:lnTo>
                  <a:cubicBezTo>
                    <a:pt x="280" y="86"/>
                    <a:pt x="276" y="82"/>
                    <a:pt x="272" y="78"/>
                  </a:cubicBezTo>
                  <a:lnTo>
                    <a:pt x="266" y="73"/>
                  </a:lnTo>
                  <a:cubicBezTo>
                    <a:pt x="261" y="69"/>
                    <a:pt x="256" y="65"/>
                    <a:pt x="248" y="59"/>
                  </a:cubicBezTo>
                  <a:lnTo>
                    <a:pt x="245" y="57"/>
                  </a:lnTo>
                  <a:cubicBezTo>
                    <a:pt x="241" y="53"/>
                    <a:pt x="235" y="50"/>
                    <a:pt x="229" y="46"/>
                  </a:cubicBezTo>
                  <a:lnTo>
                    <a:pt x="225" y="43"/>
                  </a:lnTo>
                  <a:cubicBezTo>
                    <a:pt x="219" y="39"/>
                    <a:pt x="212" y="34"/>
                    <a:pt x="206" y="31"/>
                  </a:cubicBezTo>
                  <a:cubicBezTo>
                    <a:pt x="200" y="27"/>
                    <a:pt x="193" y="23"/>
                    <a:pt x="186" y="20"/>
                  </a:cubicBezTo>
                  <a:cubicBezTo>
                    <a:pt x="183" y="18"/>
                    <a:pt x="180" y="17"/>
                    <a:pt x="177" y="17"/>
                  </a:cubicBezTo>
                  <a:cubicBezTo>
                    <a:pt x="174" y="15"/>
                    <a:pt x="170" y="13"/>
                    <a:pt x="167" y="11"/>
                  </a:cubicBezTo>
                  <a:cubicBezTo>
                    <a:pt x="163" y="11"/>
                    <a:pt x="158" y="10"/>
                    <a:pt x="154" y="8"/>
                  </a:cubicBezTo>
                  <a:lnTo>
                    <a:pt x="148" y="5"/>
                  </a:lnTo>
                  <a:cubicBezTo>
                    <a:pt x="142" y="4"/>
                    <a:pt x="138" y="2"/>
                    <a:pt x="134" y="2"/>
                  </a:cubicBezTo>
                  <a:lnTo>
                    <a:pt x="129" y="2"/>
                  </a:lnTo>
                  <a:cubicBezTo>
                    <a:pt x="124" y="1"/>
                    <a:pt x="119" y="1"/>
                    <a:pt x="115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1"/>
            <p:cNvSpPr/>
            <p:nvPr/>
          </p:nvSpPr>
          <p:spPr>
            <a:xfrm>
              <a:off x="4090963" y="870575"/>
              <a:ext cx="75" cy="25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1"/>
            <p:cNvSpPr/>
            <p:nvPr/>
          </p:nvSpPr>
          <p:spPr>
            <a:xfrm>
              <a:off x="4098688" y="874475"/>
              <a:ext cx="100" cy="150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4" y="6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1"/>
            <p:cNvSpPr/>
            <p:nvPr/>
          </p:nvSpPr>
          <p:spPr>
            <a:xfrm>
              <a:off x="4099063" y="875075"/>
              <a:ext cx="100" cy="150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3" y="5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1"/>
            <p:cNvSpPr/>
            <p:nvPr/>
          </p:nvSpPr>
          <p:spPr>
            <a:xfrm>
              <a:off x="4099313" y="875575"/>
              <a:ext cx="125" cy="17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5" y="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1"/>
            <p:cNvSpPr/>
            <p:nvPr/>
          </p:nvSpPr>
          <p:spPr>
            <a:xfrm>
              <a:off x="4091588" y="870125"/>
              <a:ext cx="750" cy="200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1" y="7"/>
                  </a:moveTo>
                  <a:cubicBezTo>
                    <a:pt x="11" y="3"/>
                    <a:pt x="19" y="1"/>
                    <a:pt x="30" y="0"/>
                  </a:cubicBezTo>
                  <a:cubicBezTo>
                    <a:pt x="19" y="1"/>
                    <a:pt x="11" y="3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1"/>
            <p:cNvSpPr/>
            <p:nvPr/>
          </p:nvSpPr>
          <p:spPr>
            <a:xfrm>
              <a:off x="4099638" y="87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1"/>
            <p:cNvSpPr/>
            <p:nvPr/>
          </p:nvSpPr>
          <p:spPr>
            <a:xfrm>
              <a:off x="4095588" y="871225"/>
              <a:ext cx="125" cy="100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4092788" y="870150"/>
              <a:ext cx="375" cy="50"/>
            </a:xfrm>
            <a:custGeom>
              <a:avLst/>
              <a:gdLst/>
              <a:ahLst/>
              <a:cxnLst/>
              <a:rect l="l" t="t" r="r" b="b"/>
              <a:pathLst>
                <a:path w="15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5" y="0"/>
                    <a:pt x="9" y="0"/>
                    <a:pt x="15" y="2"/>
                  </a:cubicBezTo>
                  <a:cubicBezTo>
                    <a:pt x="11" y="0"/>
                    <a:pt x="5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4093763" y="870325"/>
              <a:ext cx="350" cy="150"/>
            </a:xfrm>
            <a:custGeom>
              <a:avLst/>
              <a:gdLst/>
              <a:ahLst/>
              <a:cxnLst/>
              <a:rect l="l" t="t" r="r" b="b"/>
              <a:pathLst>
                <a:path w="14" h="6" extrusionOk="0">
                  <a:moveTo>
                    <a:pt x="14" y="5"/>
                  </a:moveTo>
                  <a:cubicBezTo>
                    <a:pt x="9" y="4"/>
                    <a:pt x="5" y="2"/>
                    <a:pt x="1" y="1"/>
                  </a:cubicBezTo>
                  <a:cubicBezTo>
                    <a:pt x="5" y="2"/>
                    <a:pt x="9" y="4"/>
                    <a:pt x="1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1"/>
            <p:cNvSpPr/>
            <p:nvPr/>
          </p:nvSpPr>
          <p:spPr>
            <a:xfrm>
              <a:off x="4096088" y="871600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3" y="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1"/>
            <p:cNvSpPr/>
            <p:nvPr/>
          </p:nvSpPr>
          <p:spPr>
            <a:xfrm>
              <a:off x="4094338" y="870550"/>
              <a:ext cx="275" cy="125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" y="0"/>
                  </a:moveTo>
                  <a:cubicBezTo>
                    <a:pt x="3" y="3"/>
                    <a:pt x="6" y="3"/>
                    <a:pt x="8" y="4"/>
                  </a:cubicBezTo>
                  <a:lnTo>
                    <a:pt x="8" y="4"/>
                  </a:lnTo>
                  <a:cubicBezTo>
                    <a:pt x="5" y="3"/>
                    <a:pt x="3" y="2"/>
                    <a:pt x="1" y="0"/>
                  </a:cubicBezTo>
                  <a:close/>
                  <a:moveTo>
                    <a:pt x="8" y="4"/>
                  </a:moveTo>
                  <a:cubicBezTo>
                    <a:pt x="9" y="4"/>
                    <a:pt x="10" y="4"/>
                    <a:pt x="11" y="5"/>
                  </a:cubicBezTo>
                  <a:cubicBezTo>
                    <a:pt x="10" y="4"/>
                    <a:pt x="9" y="4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1"/>
            <p:cNvSpPr/>
            <p:nvPr/>
          </p:nvSpPr>
          <p:spPr>
            <a:xfrm>
              <a:off x="4093263" y="870225"/>
              <a:ext cx="375" cy="100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3"/>
                  </a:moveTo>
                  <a:cubicBezTo>
                    <a:pt x="9" y="2"/>
                    <a:pt x="5" y="0"/>
                    <a:pt x="0" y="0"/>
                  </a:cubicBezTo>
                  <a:cubicBezTo>
                    <a:pt x="5" y="0"/>
                    <a:pt x="9" y="2"/>
                    <a:pt x="1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1"/>
            <p:cNvSpPr/>
            <p:nvPr/>
          </p:nvSpPr>
          <p:spPr>
            <a:xfrm>
              <a:off x="4097038" y="872425"/>
              <a:ext cx="125" cy="100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1"/>
            <p:cNvSpPr/>
            <p:nvPr/>
          </p:nvSpPr>
          <p:spPr>
            <a:xfrm>
              <a:off x="4096588" y="872000"/>
              <a:ext cx="150" cy="125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5" y="5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1"/>
            <p:cNvSpPr/>
            <p:nvPr/>
          </p:nvSpPr>
          <p:spPr>
            <a:xfrm>
              <a:off x="4097888" y="8733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5" y="6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1"/>
            <p:cNvSpPr/>
            <p:nvPr/>
          </p:nvSpPr>
          <p:spPr>
            <a:xfrm>
              <a:off x="4092363" y="870150"/>
              <a:ext cx="400" cy="2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0"/>
                  </a:moveTo>
                  <a:lnTo>
                    <a:pt x="16" y="0"/>
                  </a:lnTo>
                  <a:cubicBezTo>
                    <a:pt x="10" y="0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1"/>
            <p:cNvSpPr/>
            <p:nvPr/>
          </p:nvSpPr>
          <p:spPr>
            <a:xfrm>
              <a:off x="4097538" y="872950"/>
              <a:ext cx="100" cy="12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3" y="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1"/>
            <p:cNvSpPr/>
            <p:nvPr/>
          </p:nvSpPr>
          <p:spPr>
            <a:xfrm>
              <a:off x="4098338" y="873950"/>
              <a:ext cx="125" cy="175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5" y="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1"/>
            <p:cNvSpPr/>
            <p:nvPr/>
          </p:nvSpPr>
          <p:spPr>
            <a:xfrm>
              <a:off x="4099813" y="876750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1" y="0"/>
                  </a:moveTo>
                  <a:lnTo>
                    <a:pt x="2" y="6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1"/>
            <p:cNvSpPr/>
            <p:nvPr/>
          </p:nvSpPr>
          <p:spPr>
            <a:xfrm>
              <a:off x="4099638" y="876250"/>
              <a:ext cx="50" cy="75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3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1"/>
            <p:cNvSpPr/>
            <p:nvPr/>
          </p:nvSpPr>
          <p:spPr>
            <a:xfrm>
              <a:off x="4100213" y="87847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5"/>
                  </a:ln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1"/>
            <p:cNvSpPr/>
            <p:nvPr/>
          </p:nvSpPr>
          <p:spPr>
            <a:xfrm>
              <a:off x="4100138" y="877900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5"/>
                    <a:pt x="1" y="2"/>
                    <a:pt x="1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1"/>
            <p:cNvSpPr/>
            <p:nvPr/>
          </p:nvSpPr>
          <p:spPr>
            <a:xfrm>
              <a:off x="4100013" y="877375"/>
              <a:ext cx="50" cy="125"/>
            </a:xfrm>
            <a:custGeom>
              <a:avLst/>
              <a:gdLst/>
              <a:ahLst/>
              <a:cxnLst/>
              <a:rect l="l" t="t" r="r" b="b"/>
              <a:pathLst>
                <a:path w="2" h="5" extrusionOk="0">
                  <a:moveTo>
                    <a:pt x="0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1"/>
            <p:cNvSpPr/>
            <p:nvPr/>
          </p:nvSpPr>
          <p:spPr>
            <a:xfrm>
              <a:off x="4099613" y="875875"/>
              <a:ext cx="1275" cy="26100"/>
            </a:xfrm>
            <a:custGeom>
              <a:avLst/>
              <a:gdLst/>
              <a:ahLst/>
              <a:cxnLst/>
              <a:rect l="l" t="t" r="r" b="b"/>
              <a:pathLst>
                <a:path w="51" h="1044" extrusionOk="0">
                  <a:moveTo>
                    <a:pt x="25" y="1"/>
                  </a:moveTo>
                  <a:lnTo>
                    <a:pt x="0" y="15"/>
                  </a:lnTo>
                  <a:lnTo>
                    <a:pt x="2" y="18"/>
                  </a:lnTo>
                  <a:cubicBezTo>
                    <a:pt x="4" y="24"/>
                    <a:pt x="6" y="30"/>
                    <a:pt x="9" y="35"/>
                  </a:cubicBezTo>
                  <a:lnTo>
                    <a:pt x="10" y="41"/>
                  </a:lnTo>
                  <a:cubicBezTo>
                    <a:pt x="13" y="47"/>
                    <a:pt x="15" y="53"/>
                    <a:pt x="16" y="60"/>
                  </a:cubicBezTo>
                  <a:cubicBezTo>
                    <a:pt x="16" y="61"/>
                    <a:pt x="17" y="63"/>
                    <a:pt x="17" y="64"/>
                  </a:cubicBezTo>
                  <a:cubicBezTo>
                    <a:pt x="19" y="70"/>
                    <a:pt x="20" y="76"/>
                    <a:pt x="22" y="82"/>
                  </a:cubicBezTo>
                  <a:lnTo>
                    <a:pt x="22" y="85"/>
                  </a:lnTo>
                  <a:cubicBezTo>
                    <a:pt x="22" y="92"/>
                    <a:pt x="23" y="98"/>
                    <a:pt x="23" y="104"/>
                  </a:cubicBezTo>
                  <a:lnTo>
                    <a:pt x="23" y="109"/>
                  </a:lnTo>
                  <a:cubicBezTo>
                    <a:pt x="23" y="115"/>
                    <a:pt x="25" y="121"/>
                    <a:pt x="25" y="128"/>
                  </a:cubicBezTo>
                  <a:lnTo>
                    <a:pt x="25" y="1043"/>
                  </a:lnTo>
                  <a:lnTo>
                    <a:pt x="51" y="1024"/>
                  </a:lnTo>
                  <a:lnTo>
                    <a:pt x="51" y="119"/>
                  </a:lnTo>
                  <a:cubicBezTo>
                    <a:pt x="51" y="79"/>
                    <a:pt x="42" y="38"/>
                    <a:pt x="25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1"/>
            <p:cNvSpPr/>
            <p:nvPr/>
          </p:nvSpPr>
          <p:spPr>
            <a:xfrm>
              <a:off x="4091813" y="869800"/>
              <a:ext cx="8425" cy="6400"/>
            </a:xfrm>
            <a:custGeom>
              <a:avLst/>
              <a:gdLst/>
              <a:ahLst/>
              <a:cxnLst/>
              <a:rect l="l" t="t" r="r" b="b"/>
              <a:pathLst>
                <a:path w="337" h="256" extrusionOk="0">
                  <a:moveTo>
                    <a:pt x="55" y="1"/>
                  </a:moveTo>
                  <a:cubicBezTo>
                    <a:pt x="39" y="1"/>
                    <a:pt x="25" y="3"/>
                    <a:pt x="12" y="9"/>
                  </a:cubicBezTo>
                  <a:lnTo>
                    <a:pt x="0" y="14"/>
                  </a:lnTo>
                  <a:lnTo>
                    <a:pt x="39" y="14"/>
                  </a:lnTo>
                  <a:cubicBezTo>
                    <a:pt x="44" y="14"/>
                    <a:pt x="50" y="14"/>
                    <a:pt x="54" y="16"/>
                  </a:cubicBezTo>
                  <a:lnTo>
                    <a:pt x="58" y="16"/>
                  </a:lnTo>
                  <a:cubicBezTo>
                    <a:pt x="63" y="17"/>
                    <a:pt x="68" y="19"/>
                    <a:pt x="73" y="20"/>
                  </a:cubicBezTo>
                  <a:lnTo>
                    <a:pt x="79" y="22"/>
                  </a:lnTo>
                  <a:cubicBezTo>
                    <a:pt x="83" y="23"/>
                    <a:pt x="87" y="25"/>
                    <a:pt x="92" y="26"/>
                  </a:cubicBezTo>
                  <a:cubicBezTo>
                    <a:pt x="96" y="28"/>
                    <a:pt x="99" y="29"/>
                    <a:pt x="102" y="30"/>
                  </a:cubicBezTo>
                  <a:cubicBezTo>
                    <a:pt x="106" y="32"/>
                    <a:pt x="108" y="33"/>
                    <a:pt x="112" y="35"/>
                  </a:cubicBezTo>
                  <a:cubicBezTo>
                    <a:pt x="118" y="38"/>
                    <a:pt x="125" y="41"/>
                    <a:pt x="132" y="45"/>
                  </a:cubicBezTo>
                  <a:cubicBezTo>
                    <a:pt x="138" y="49"/>
                    <a:pt x="144" y="52"/>
                    <a:pt x="150" y="57"/>
                  </a:cubicBezTo>
                  <a:lnTo>
                    <a:pt x="155" y="61"/>
                  </a:lnTo>
                  <a:cubicBezTo>
                    <a:pt x="160" y="64"/>
                    <a:pt x="166" y="68"/>
                    <a:pt x="171" y="72"/>
                  </a:cubicBezTo>
                  <a:lnTo>
                    <a:pt x="173" y="74"/>
                  </a:lnTo>
                  <a:cubicBezTo>
                    <a:pt x="179" y="78"/>
                    <a:pt x="184" y="83"/>
                    <a:pt x="192" y="88"/>
                  </a:cubicBezTo>
                  <a:lnTo>
                    <a:pt x="196" y="93"/>
                  </a:lnTo>
                  <a:cubicBezTo>
                    <a:pt x="200" y="97"/>
                    <a:pt x="205" y="101"/>
                    <a:pt x="209" y="106"/>
                  </a:cubicBezTo>
                  <a:lnTo>
                    <a:pt x="213" y="109"/>
                  </a:lnTo>
                  <a:cubicBezTo>
                    <a:pt x="218" y="115"/>
                    <a:pt x="224" y="119"/>
                    <a:pt x="229" y="125"/>
                  </a:cubicBezTo>
                  <a:lnTo>
                    <a:pt x="232" y="130"/>
                  </a:lnTo>
                  <a:cubicBezTo>
                    <a:pt x="237" y="135"/>
                    <a:pt x="241" y="139"/>
                    <a:pt x="244" y="144"/>
                  </a:cubicBezTo>
                  <a:lnTo>
                    <a:pt x="248" y="148"/>
                  </a:lnTo>
                  <a:cubicBezTo>
                    <a:pt x="253" y="154"/>
                    <a:pt x="257" y="161"/>
                    <a:pt x="261" y="167"/>
                  </a:cubicBezTo>
                  <a:lnTo>
                    <a:pt x="266" y="171"/>
                  </a:lnTo>
                  <a:cubicBezTo>
                    <a:pt x="269" y="177"/>
                    <a:pt x="273" y="181"/>
                    <a:pt x="276" y="186"/>
                  </a:cubicBezTo>
                  <a:lnTo>
                    <a:pt x="279" y="193"/>
                  </a:lnTo>
                  <a:cubicBezTo>
                    <a:pt x="283" y="199"/>
                    <a:pt x="287" y="204"/>
                    <a:pt x="290" y="210"/>
                  </a:cubicBezTo>
                  <a:lnTo>
                    <a:pt x="293" y="216"/>
                  </a:lnTo>
                  <a:cubicBezTo>
                    <a:pt x="296" y="220"/>
                    <a:pt x="299" y="225"/>
                    <a:pt x="300" y="231"/>
                  </a:cubicBezTo>
                  <a:lnTo>
                    <a:pt x="305" y="238"/>
                  </a:lnTo>
                  <a:cubicBezTo>
                    <a:pt x="308" y="244"/>
                    <a:pt x="311" y="249"/>
                    <a:pt x="314" y="255"/>
                  </a:cubicBezTo>
                  <a:lnTo>
                    <a:pt x="337" y="241"/>
                  </a:lnTo>
                  <a:cubicBezTo>
                    <a:pt x="300" y="155"/>
                    <a:pt x="238" y="83"/>
                    <a:pt x="158" y="33"/>
                  </a:cubicBezTo>
                  <a:cubicBezTo>
                    <a:pt x="121" y="11"/>
                    <a:pt x="85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1"/>
            <p:cNvSpPr/>
            <p:nvPr/>
          </p:nvSpPr>
          <p:spPr>
            <a:xfrm>
              <a:off x="4089913" y="870150"/>
              <a:ext cx="4925" cy="28675"/>
            </a:xfrm>
            <a:custGeom>
              <a:avLst/>
              <a:gdLst/>
              <a:ahLst/>
              <a:cxnLst/>
              <a:rect l="l" t="t" r="r" b="b"/>
              <a:pathLst>
                <a:path w="197" h="1147" extrusionOk="0">
                  <a:moveTo>
                    <a:pt x="97" y="0"/>
                  </a:moveTo>
                  <a:cubicBezTo>
                    <a:pt x="86" y="2"/>
                    <a:pt x="78" y="3"/>
                    <a:pt x="68" y="6"/>
                  </a:cubicBezTo>
                  <a:cubicBezTo>
                    <a:pt x="27" y="21"/>
                    <a:pt x="1" y="60"/>
                    <a:pt x="1" y="119"/>
                  </a:cubicBezTo>
                  <a:lnTo>
                    <a:pt x="1" y="1030"/>
                  </a:lnTo>
                  <a:lnTo>
                    <a:pt x="197" y="1146"/>
                  </a:lnTo>
                  <a:lnTo>
                    <a:pt x="197" y="27"/>
                  </a:lnTo>
                  <a:lnTo>
                    <a:pt x="188" y="21"/>
                  </a:lnTo>
                  <a:cubicBezTo>
                    <a:pt x="184" y="19"/>
                    <a:pt x="181" y="18"/>
                    <a:pt x="178" y="16"/>
                  </a:cubicBezTo>
                  <a:cubicBezTo>
                    <a:pt x="175" y="15"/>
                    <a:pt x="171" y="14"/>
                    <a:pt x="168" y="12"/>
                  </a:cubicBezTo>
                  <a:cubicBezTo>
                    <a:pt x="163" y="11"/>
                    <a:pt x="159" y="9"/>
                    <a:pt x="155" y="8"/>
                  </a:cubicBezTo>
                  <a:lnTo>
                    <a:pt x="149" y="6"/>
                  </a:lnTo>
                  <a:cubicBezTo>
                    <a:pt x="144" y="5"/>
                    <a:pt x="139" y="3"/>
                    <a:pt x="134" y="3"/>
                  </a:cubicBezTo>
                  <a:lnTo>
                    <a:pt x="130" y="3"/>
                  </a:lnTo>
                  <a:cubicBezTo>
                    <a:pt x="126" y="2"/>
                    <a:pt x="120" y="2"/>
                    <a:pt x="115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1"/>
            <p:cNvSpPr/>
            <p:nvPr/>
          </p:nvSpPr>
          <p:spPr>
            <a:xfrm>
              <a:off x="4091663" y="871850"/>
              <a:ext cx="1475" cy="23875"/>
            </a:xfrm>
            <a:custGeom>
              <a:avLst/>
              <a:gdLst/>
              <a:ahLst/>
              <a:cxnLst/>
              <a:rect l="l" t="t" r="r" b="b"/>
              <a:pathLst>
                <a:path w="59" h="955" extrusionOk="0">
                  <a:moveTo>
                    <a:pt x="30" y="1"/>
                  </a:moveTo>
                  <a:cubicBezTo>
                    <a:pt x="27" y="2"/>
                    <a:pt x="24" y="2"/>
                    <a:pt x="21" y="4"/>
                  </a:cubicBezTo>
                  <a:cubicBezTo>
                    <a:pt x="3" y="9"/>
                    <a:pt x="0" y="33"/>
                    <a:pt x="0" y="51"/>
                  </a:cubicBezTo>
                  <a:lnTo>
                    <a:pt x="0" y="921"/>
                  </a:lnTo>
                  <a:lnTo>
                    <a:pt x="59" y="955"/>
                  </a:lnTo>
                  <a:lnTo>
                    <a:pt x="59" y="4"/>
                  </a:lnTo>
                  <a:lnTo>
                    <a:pt x="51" y="2"/>
                  </a:lnTo>
                  <a:lnTo>
                    <a:pt x="48" y="2"/>
                  </a:lnTo>
                  <a:cubicBezTo>
                    <a:pt x="45" y="2"/>
                    <a:pt x="43" y="1"/>
                    <a:pt x="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1"/>
            <p:cNvSpPr/>
            <p:nvPr/>
          </p:nvSpPr>
          <p:spPr>
            <a:xfrm>
              <a:off x="4094863" y="870800"/>
              <a:ext cx="5450" cy="31200"/>
            </a:xfrm>
            <a:custGeom>
              <a:avLst/>
              <a:gdLst/>
              <a:ahLst/>
              <a:cxnLst/>
              <a:rect l="l" t="t" r="r" b="b"/>
              <a:pathLst>
                <a:path w="218" h="1248" extrusionOk="0">
                  <a:moveTo>
                    <a:pt x="0" y="1"/>
                  </a:moveTo>
                  <a:lnTo>
                    <a:pt x="0" y="1119"/>
                  </a:lnTo>
                  <a:lnTo>
                    <a:pt x="218" y="1248"/>
                  </a:lnTo>
                  <a:lnTo>
                    <a:pt x="216" y="331"/>
                  </a:lnTo>
                  <a:cubicBezTo>
                    <a:pt x="216" y="325"/>
                    <a:pt x="216" y="318"/>
                    <a:pt x="215" y="312"/>
                  </a:cubicBezTo>
                  <a:lnTo>
                    <a:pt x="215" y="308"/>
                  </a:lnTo>
                  <a:cubicBezTo>
                    <a:pt x="215" y="301"/>
                    <a:pt x="213" y="295"/>
                    <a:pt x="213" y="288"/>
                  </a:cubicBezTo>
                  <a:lnTo>
                    <a:pt x="213" y="285"/>
                  </a:lnTo>
                  <a:cubicBezTo>
                    <a:pt x="212" y="279"/>
                    <a:pt x="210" y="273"/>
                    <a:pt x="209" y="267"/>
                  </a:cubicBezTo>
                  <a:cubicBezTo>
                    <a:pt x="209" y="266"/>
                    <a:pt x="207" y="264"/>
                    <a:pt x="207" y="263"/>
                  </a:cubicBezTo>
                  <a:cubicBezTo>
                    <a:pt x="206" y="256"/>
                    <a:pt x="205" y="250"/>
                    <a:pt x="202" y="244"/>
                  </a:cubicBezTo>
                  <a:lnTo>
                    <a:pt x="200" y="238"/>
                  </a:lnTo>
                  <a:cubicBezTo>
                    <a:pt x="197" y="233"/>
                    <a:pt x="196" y="227"/>
                    <a:pt x="193" y="221"/>
                  </a:cubicBezTo>
                  <a:lnTo>
                    <a:pt x="192" y="218"/>
                  </a:lnTo>
                  <a:cubicBezTo>
                    <a:pt x="190" y="211"/>
                    <a:pt x="187" y="205"/>
                    <a:pt x="183" y="198"/>
                  </a:cubicBezTo>
                  <a:lnTo>
                    <a:pt x="180" y="192"/>
                  </a:lnTo>
                  <a:cubicBezTo>
                    <a:pt x="177" y="186"/>
                    <a:pt x="176" y="182"/>
                    <a:pt x="173" y="176"/>
                  </a:cubicBezTo>
                  <a:lnTo>
                    <a:pt x="170" y="172"/>
                  </a:lnTo>
                  <a:cubicBezTo>
                    <a:pt x="165" y="164"/>
                    <a:pt x="163" y="159"/>
                    <a:pt x="158" y="153"/>
                  </a:cubicBezTo>
                  <a:lnTo>
                    <a:pt x="154" y="147"/>
                  </a:lnTo>
                  <a:cubicBezTo>
                    <a:pt x="151" y="143"/>
                    <a:pt x="148" y="138"/>
                    <a:pt x="145" y="133"/>
                  </a:cubicBezTo>
                  <a:lnTo>
                    <a:pt x="141" y="128"/>
                  </a:lnTo>
                  <a:cubicBezTo>
                    <a:pt x="136" y="121"/>
                    <a:pt x="132" y="115"/>
                    <a:pt x="128" y="109"/>
                  </a:cubicBezTo>
                  <a:lnTo>
                    <a:pt x="123" y="105"/>
                  </a:lnTo>
                  <a:cubicBezTo>
                    <a:pt x="120" y="101"/>
                    <a:pt x="116" y="95"/>
                    <a:pt x="112" y="90"/>
                  </a:cubicBezTo>
                  <a:lnTo>
                    <a:pt x="107" y="86"/>
                  </a:lnTo>
                  <a:cubicBezTo>
                    <a:pt x="103" y="80"/>
                    <a:pt x="97" y="75"/>
                    <a:pt x="93" y="70"/>
                  </a:cubicBezTo>
                  <a:lnTo>
                    <a:pt x="89" y="66"/>
                  </a:lnTo>
                  <a:cubicBezTo>
                    <a:pt x="84" y="61"/>
                    <a:pt x="80" y="57"/>
                    <a:pt x="76" y="53"/>
                  </a:cubicBezTo>
                  <a:lnTo>
                    <a:pt x="70" y="48"/>
                  </a:lnTo>
                  <a:cubicBezTo>
                    <a:pt x="65" y="44"/>
                    <a:pt x="60" y="40"/>
                    <a:pt x="52" y="34"/>
                  </a:cubicBezTo>
                  <a:lnTo>
                    <a:pt x="49" y="32"/>
                  </a:lnTo>
                  <a:cubicBezTo>
                    <a:pt x="45" y="28"/>
                    <a:pt x="39" y="25"/>
                    <a:pt x="33" y="21"/>
                  </a:cubicBezTo>
                  <a:lnTo>
                    <a:pt x="29" y="18"/>
                  </a:lnTo>
                  <a:cubicBezTo>
                    <a:pt x="23" y="14"/>
                    <a:pt x="16" y="9"/>
                    <a:pt x="10" y="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1"/>
            <p:cNvSpPr/>
            <p:nvPr/>
          </p:nvSpPr>
          <p:spPr>
            <a:xfrm>
              <a:off x="4096563" y="874475"/>
              <a:ext cx="1950" cy="24475"/>
            </a:xfrm>
            <a:custGeom>
              <a:avLst/>
              <a:gdLst/>
              <a:ahLst/>
              <a:cxnLst/>
              <a:rect l="l" t="t" r="r" b="b"/>
              <a:pathLst>
                <a:path w="78" h="979" extrusionOk="0">
                  <a:moveTo>
                    <a:pt x="0" y="0"/>
                  </a:moveTo>
                  <a:lnTo>
                    <a:pt x="0" y="932"/>
                  </a:lnTo>
                  <a:lnTo>
                    <a:pt x="77" y="979"/>
                  </a:lnTo>
                  <a:lnTo>
                    <a:pt x="77" y="184"/>
                  </a:lnTo>
                  <a:lnTo>
                    <a:pt x="77" y="170"/>
                  </a:lnTo>
                  <a:lnTo>
                    <a:pt x="77" y="168"/>
                  </a:lnTo>
                  <a:cubicBezTo>
                    <a:pt x="77" y="162"/>
                    <a:pt x="77" y="158"/>
                    <a:pt x="76" y="154"/>
                  </a:cubicBezTo>
                  <a:lnTo>
                    <a:pt x="76" y="151"/>
                  </a:lnTo>
                  <a:cubicBezTo>
                    <a:pt x="76" y="146"/>
                    <a:pt x="74" y="142"/>
                    <a:pt x="73" y="138"/>
                  </a:cubicBezTo>
                  <a:lnTo>
                    <a:pt x="71" y="133"/>
                  </a:lnTo>
                  <a:cubicBezTo>
                    <a:pt x="70" y="129"/>
                    <a:pt x="68" y="123"/>
                    <a:pt x="67" y="119"/>
                  </a:cubicBezTo>
                  <a:lnTo>
                    <a:pt x="64" y="109"/>
                  </a:lnTo>
                  <a:lnTo>
                    <a:pt x="61" y="106"/>
                  </a:lnTo>
                  <a:lnTo>
                    <a:pt x="57" y="93"/>
                  </a:lnTo>
                  <a:cubicBezTo>
                    <a:pt x="55" y="88"/>
                    <a:pt x="54" y="86"/>
                    <a:pt x="52" y="81"/>
                  </a:cubicBezTo>
                  <a:lnTo>
                    <a:pt x="50" y="75"/>
                  </a:lnTo>
                  <a:lnTo>
                    <a:pt x="42" y="62"/>
                  </a:lnTo>
                  <a:lnTo>
                    <a:pt x="39" y="58"/>
                  </a:lnTo>
                  <a:cubicBezTo>
                    <a:pt x="38" y="52"/>
                    <a:pt x="34" y="48"/>
                    <a:pt x="31" y="42"/>
                  </a:cubicBezTo>
                  <a:lnTo>
                    <a:pt x="28" y="38"/>
                  </a:lnTo>
                  <a:cubicBezTo>
                    <a:pt x="25" y="33"/>
                    <a:pt x="22" y="29"/>
                    <a:pt x="19" y="25"/>
                  </a:cubicBezTo>
                  <a:lnTo>
                    <a:pt x="16" y="20"/>
                  </a:lnTo>
                  <a:cubicBezTo>
                    <a:pt x="12" y="15"/>
                    <a:pt x="9" y="10"/>
                    <a:pt x="5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1"/>
            <p:cNvSpPr/>
            <p:nvPr/>
          </p:nvSpPr>
          <p:spPr>
            <a:xfrm>
              <a:off x="4048413" y="826100"/>
              <a:ext cx="7850" cy="8425"/>
            </a:xfrm>
            <a:custGeom>
              <a:avLst/>
              <a:gdLst/>
              <a:ahLst/>
              <a:cxnLst/>
              <a:rect l="l" t="t" r="r" b="b"/>
              <a:pathLst>
                <a:path w="314" h="337" extrusionOk="0">
                  <a:moveTo>
                    <a:pt x="100" y="1"/>
                  </a:moveTo>
                  <a:cubicBezTo>
                    <a:pt x="42" y="1"/>
                    <a:pt x="1" y="41"/>
                    <a:pt x="1" y="108"/>
                  </a:cubicBezTo>
                  <a:cubicBezTo>
                    <a:pt x="1" y="195"/>
                    <a:pt x="70" y="292"/>
                    <a:pt x="157" y="325"/>
                  </a:cubicBezTo>
                  <a:cubicBezTo>
                    <a:pt x="177" y="333"/>
                    <a:pt x="196" y="337"/>
                    <a:pt x="214" y="337"/>
                  </a:cubicBezTo>
                  <a:cubicBezTo>
                    <a:pt x="272" y="337"/>
                    <a:pt x="314" y="297"/>
                    <a:pt x="314" y="230"/>
                  </a:cubicBezTo>
                  <a:cubicBezTo>
                    <a:pt x="314" y="143"/>
                    <a:pt x="244" y="46"/>
                    <a:pt x="157" y="12"/>
                  </a:cubicBezTo>
                  <a:cubicBezTo>
                    <a:pt x="137" y="5"/>
                    <a:pt x="118" y="1"/>
                    <a:pt x="100" y="1"/>
                  </a:cubicBez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1"/>
            <p:cNvSpPr/>
            <p:nvPr/>
          </p:nvSpPr>
          <p:spPr>
            <a:xfrm>
              <a:off x="4049363" y="827300"/>
              <a:ext cx="5050" cy="6125"/>
            </a:xfrm>
            <a:custGeom>
              <a:avLst/>
              <a:gdLst/>
              <a:ahLst/>
              <a:cxnLst/>
              <a:rect l="l" t="t" r="r" b="b"/>
              <a:pathLst>
                <a:path w="202" h="245" extrusionOk="0">
                  <a:moveTo>
                    <a:pt x="63" y="1"/>
                  </a:moveTo>
                  <a:cubicBezTo>
                    <a:pt x="25" y="8"/>
                    <a:pt x="0" y="43"/>
                    <a:pt x="3" y="80"/>
                  </a:cubicBezTo>
                  <a:cubicBezTo>
                    <a:pt x="3" y="144"/>
                    <a:pt x="55" y="214"/>
                    <a:pt x="119" y="237"/>
                  </a:cubicBezTo>
                  <a:cubicBezTo>
                    <a:pt x="130" y="242"/>
                    <a:pt x="142" y="244"/>
                    <a:pt x="153" y="244"/>
                  </a:cubicBezTo>
                  <a:cubicBezTo>
                    <a:pt x="170" y="244"/>
                    <a:pt x="187" y="240"/>
                    <a:pt x="202" y="231"/>
                  </a:cubicBezTo>
                  <a:lnTo>
                    <a:pt x="202" y="231"/>
                  </a:lnTo>
                  <a:cubicBezTo>
                    <a:pt x="195" y="232"/>
                    <a:pt x="189" y="233"/>
                    <a:pt x="183" y="233"/>
                  </a:cubicBezTo>
                  <a:cubicBezTo>
                    <a:pt x="170" y="233"/>
                    <a:pt x="157" y="230"/>
                    <a:pt x="145" y="225"/>
                  </a:cubicBezTo>
                  <a:cubicBezTo>
                    <a:pt x="81" y="204"/>
                    <a:pt x="29" y="132"/>
                    <a:pt x="29" y="69"/>
                  </a:cubicBezTo>
                  <a:cubicBezTo>
                    <a:pt x="28" y="43"/>
                    <a:pt x="39" y="16"/>
                    <a:pt x="63" y="1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1"/>
            <p:cNvSpPr/>
            <p:nvPr/>
          </p:nvSpPr>
          <p:spPr>
            <a:xfrm>
              <a:off x="4050038" y="827250"/>
              <a:ext cx="5175" cy="5900"/>
            </a:xfrm>
            <a:custGeom>
              <a:avLst/>
              <a:gdLst/>
              <a:ahLst/>
              <a:cxnLst/>
              <a:rect l="l" t="t" r="r" b="b"/>
              <a:pathLst>
                <a:path w="207" h="236" extrusionOk="0">
                  <a:moveTo>
                    <a:pt x="54" y="0"/>
                  </a:moveTo>
                  <a:cubicBezTo>
                    <a:pt x="48" y="0"/>
                    <a:pt x="42" y="1"/>
                    <a:pt x="36" y="3"/>
                  </a:cubicBezTo>
                  <a:cubicBezTo>
                    <a:pt x="14" y="18"/>
                    <a:pt x="1" y="43"/>
                    <a:pt x="2" y="69"/>
                  </a:cubicBezTo>
                  <a:lnTo>
                    <a:pt x="2" y="71"/>
                  </a:lnTo>
                  <a:cubicBezTo>
                    <a:pt x="2" y="87"/>
                    <a:pt x="5" y="101"/>
                    <a:pt x="10" y="116"/>
                  </a:cubicBezTo>
                  <a:cubicBezTo>
                    <a:pt x="12" y="123"/>
                    <a:pt x="15" y="132"/>
                    <a:pt x="20" y="139"/>
                  </a:cubicBezTo>
                  <a:cubicBezTo>
                    <a:pt x="24" y="149"/>
                    <a:pt x="31" y="158"/>
                    <a:pt x="37" y="168"/>
                  </a:cubicBezTo>
                  <a:cubicBezTo>
                    <a:pt x="49" y="182"/>
                    <a:pt x="62" y="195"/>
                    <a:pt x="78" y="207"/>
                  </a:cubicBezTo>
                  <a:cubicBezTo>
                    <a:pt x="83" y="211"/>
                    <a:pt x="89" y="214"/>
                    <a:pt x="95" y="219"/>
                  </a:cubicBezTo>
                  <a:cubicBezTo>
                    <a:pt x="102" y="221"/>
                    <a:pt x="110" y="226"/>
                    <a:pt x="117" y="229"/>
                  </a:cubicBezTo>
                  <a:cubicBezTo>
                    <a:pt x="128" y="233"/>
                    <a:pt x="141" y="235"/>
                    <a:pt x="154" y="235"/>
                  </a:cubicBezTo>
                  <a:cubicBezTo>
                    <a:pt x="161" y="235"/>
                    <a:pt x="167" y="235"/>
                    <a:pt x="173" y="233"/>
                  </a:cubicBezTo>
                  <a:cubicBezTo>
                    <a:pt x="195" y="219"/>
                    <a:pt x="207" y="194"/>
                    <a:pt x="207" y="168"/>
                  </a:cubicBezTo>
                  <a:lnTo>
                    <a:pt x="207" y="165"/>
                  </a:lnTo>
                  <a:cubicBezTo>
                    <a:pt x="207" y="159"/>
                    <a:pt x="207" y="153"/>
                    <a:pt x="207" y="148"/>
                  </a:cubicBezTo>
                  <a:cubicBezTo>
                    <a:pt x="204" y="130"/>
                    <a:pt x="198" y="113"/>
                    <a:pt x="191" y="98"/>
                  </a:cubicBezTo>
                  <a:cubicBezTo>
                    <a:pt x="181" y="79"/>
                    <a:pt x="169" y="63"/>
                    <a:pt x="156" y="49"/>
                  </a:cubicBezTo>
                  <a:cubicBezTo>
                    <a:pt x="143" y="37"/>
                    <a:pt x="130" y="27"/>
                    <a:pt x="115" y="18"/>
                  </a:cubicBezTo>
                  <a:cubicBezTo>
                    <a:pt x="107" y="14"/>
                    <a:pt x="99" y="10"/>
                    <a:pt x="92" y="7"/>
                  </a:cubicBezTo>
                  <a:cubicBezTo>
                    <a:pt x="80" y="3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1"/>
            <p:cNvSpPr/>
            <p:nvPr/>
          </p:nvSpPr>
          <p:spPr>
            <a:xfrm>
              <a:off x="4041313" y="833025"/>
              <a:ext cx="21600" cy="22325"/>
            </a:xfrm>
            <a:custGeom>
              <a:avLst/>
              <a:gdLst/>
              <a:ahLst/>
              <a:cxnLst/>
              <a:rect l="l" t="t" r="r" b="b"/>
              <a:pathLst>
                <a:path w="864" h="893" extrusionOk="0">
                  <a:moveTo>
                    <a:pt x="0" y="1"/>
                  </a:moveTo>
                  <a:lnTo>
                    <a:pt x="0" y="399"/>
                  </a:lnTo>
                  <a:lnTo>
                    <a:pt x="863" y="892"/>
                  </a:lnTo>
                  <a:lnTo>
                    <a:pt x="863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1"/>
            <p:cNvSpPr/>
            <p:nvPr/>
          </p:nvSpPr>
          <p:spPr>
            <a:xfrm>
              <a:off x="4042463" y="835100"/>
              <a:ext cx="19275" cy="18175"/>
            </a:xfrm>
            <a:custGeom>
              <a:avLst/>
              <a:gdLst/>
              <a:ahLst/>
              <a:cxnLst/>
              <a:rect l="l" t="t" r="r" b="b"/>
              <a:pathLst>
                <a:path w="771" h="727" extrusionOk="0">
                  <a:moveTo>
                    <a:pt x="1" y="0"/>
                  </a:moveTo>
                  <a:lnTo>
                    <a:pt x="1" y="116"/>
                  </a:lnTo>
                  <a:lnTo>
                    <a:pt x="1" y="157"/>
                  </a:lnTo>
                  <a:lnTo>
                    <a:pt x="1" y="206"/>
                  </a:lnTo>
                  <a:lnTo>
                    <a:pt x="1" y="226"/>
                  </a:lnTo>
                  <a:lnTo>
                    <a:pt x="1" y="289"/>
                  </a:lnTo>
                  <a:lnTo>
                    <a:pt x="28" y="305"/>
                  </a:lnTo>
                  <a:lnTo>
                    <a:pt x="591" y="621"/>
                  </a:lnTo>
                  <a:lnTo>
                    <a:pt x="607" y="631"/>
                  </a:lnTo>
                  <a:lnTo>
                    <a:pt x="621" y="640"/>
                  </a:lnTo>
                  <a:lnTo>
                    <a:pt x="771" y="727"/>
                  </a:lnTo>
                  <a:lnTo>
                    <a:pt x="771" y="553"/>
                  </a:lnTo>
                  <a:lnTo>
                    <a:pt x="771" y="535"/>
                  </a:lnTo>
                  <a:lnTo>
                    <a:pt x="771" y="518"/>
                  </a:lnTo>
                  <a:lnTo>
                    <a:pt x="771" y="467"/>
                  </a:lnTo>
                  <a:lnTo>
                    <a:pt x="771" y="435"/>
                  </a:lnTo>
                  <a:lnTo>
                    <a:pt x="716" y="405"/>
                  </a:lnTo>
                  <a:lnTo>
                    <a:pt x="700" y="395"/>
                  </a:lnTo>
                  <a:lnTo>
                    <a:pt x="656" y="369"/>
                  </a:lnTo>
                  <a:lnTo>
                    <a:pt x="621" y="3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1"/>
            <p:cNvSpPr/>
            <p:nvPr/>
          </p:nvSpPr>
          <p:spPr>
            <a:xfrm>
              <a:off x="4047613" y="837950"/>
              <a:ext cx="6850" cy="11125"/>
            </a:xfrm>
            <a:custGeom>
              <a:avLst/>
              <a:gdLst/>
              <a:ahLst/>
              <a:cxnLst/>
              <a:rect l="l" t="t" r="r" b="b"/>
              <a:pathLst>
                <a:path w="274" h="445" extrusionOk="0">
                  <a:moveTo>
                    <a:pt x="1" y="1"/>
                  </a:moveTo>
                  <a:lnTo>
                    <a:pt x="253" y="433"/>
                  </a:lnTo>
                  <a:lnTo>
                    <a:pt x="273" y="445"/>
                  </a:lnTo>
                  <a:lnTo>
                    <a:pt x="20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1"/>
            <p:cNvSpPr/>
            <p:nvPr/>
          </p:nvSpPr>
          <p:spPr>
            <a:xfrm>
              <a:off x="4045163" y="836575"/>
              <a:ext cx="6825" cy="11125"/>
            </a:xfrm>
            <a:custGeom>
              <a:avLst/>
              <a:gdLst/>
              <a:ahLst/>
              <a:cxnLst/>
              <a:rect l="l" t="t" r="r" b="b"/>
              <a:pathLst>
                <a:path w="273" h="445" extrusionOk="0">
                  <a:moveTo>
                    <a:pt x="0" y="1"/>
                  </a:moveTo>
                  <a:lnTo>
                    <a:pt x="252" y="433"/>
                  </a:lnTo>
                  <a:lnTo>
                    <a:pt x="273" y="444"/>
                  </a:lnTo>
                  <a:lnTo>
                    <a:pt x="19" y="12"/>
                  </a:lnTo>
                  <a:lnTo>
                    <a:pt x="7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1"/>
            <p:cNvSpPr/>
            <p:nvPr/>
          </p:nvSpPr>
          <p:spPr>
            <a:xfrm>
              <a:off x="4048088" y="838250"/>
              <a:ext cx="7700" cy="11575"/>
            </a:xfrm>
            <a:custGeom>
              <a:avLst/>
              <a:gdLst/>
              <a:ahLst/>
              <a:cxnLst/>
              <a:rect l="l" t="t" r="r" b="b"/>
              <a:pathLst>
                <a:path w="308" h="463" extrusionOk="0">
                  <a:moveTo>
                    <a:pt x="1" y="0"/>
                  </a:moveTo>
                  <a:lnTo>
                    <a:pt x="254" y="433"/>
                  </a:lnTo>
                  <a:lnTo>
                    <a:pt x="308" y="463"/>
                  </a:lnTo>
                  <a:lnTo>
                    <a:pt x="54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1"/>
            <p:cNvSpPr/>
            <p:nvPr/>
          </p:nvSpPr>
          <p:spPr>
            <a:xfrm>
              <a:off x="4042463" y="835125"/>
              <a:ext cx="9025" cy="12275"/>
            </a:xfrm>
            <a:custGeom>
              <a:avLst/>
              <a:gdLst/>
              <a:ahLst/>
              <a:cxnLst/>
              <a:rect l="l" t="t" r="r" b="b"/>
              <a:pathLst>
                <a:path w="361" h="491" extrusionOk="0">
                  <a:moveTo>
                    <a:pt x="1" y="1"/>
                  </a:moveTo>
                  <a:lnTo>
                    <a:pt x="1" y="33"/>
                  </a:lnTo>
                  <a:lnTo>
                    <a:pt x="1" y="83"/>
                  </a:lnTo>
                  <a:lnTo>
                    <a:pt x="1" y="101"/>
                  </a:lnTo>
                  <a:lnTo>
                    <a:pt x="1" y="118"/>
                  </a:lnTo>
                  <a:lnTo>
                    <a:pt x="1" y="292"/>
                  </a:lnTo>
                  <a:lnTo>
                    <a:pt x="150" y="372"/>
                  </a:lnTo>
                  <a:lnTo>
                    <a:pt x="165" y="381"/>
                  </a:lnTo>
                  <a:lnTo>
                    <a:pt x="181" y="389"/>
                  </a:lnTo>
                  <a:lnTo>
                    <a:pt x="360" y="491"/>
                  </a:lnTo>
                  <a:lnTo>
                    <a:pt x="108" y="59"/>
                  </a:lnTo>
                  <a:lnTo>
                    <a:pt x="72" y="40"/>
                  </a:lnTo>
                  <a:lnTo>
                    <a:pt x="54" y="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1"/>
            <p:cNvSpPr/>
            <p:nvPr/>
          </p:nvSpPr>
          <p:spPr>
            <a:xfrm>
              <a:off x="4045613" y="836875"/>
              <a:ext cx="8325" cy="11900"/>
            </a:xfrm>
            <a:custGeom>
              <a:avLst/>
              <a:gdLst/>
              <a:ahLst/>
              <a:cxnLst/>
              <a:rect l="l" t="t" r="r" b="b"/>
              <a:pathLst>
                <a:path w="333" h="476" extrusionOk="0">
                  <a:moveTo>
                    <a:pt x="1" y="0"/>
                  </a:moveTo>
                  <a:lnTo>
                    <a:pt x="255" y="432"/>
                  </a:lnTo>
                  <a:lnTo>
                    <a:pt x="333" y="476"/>
                  </a:lnTo>
                  <a:lnTo>
                    <a:pt x="81" y="44"/>
                  </a:lnTo>
                  <a:lnTo>
                    <a:pt x="24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4053888" y="841500"/>
              <a:ext cx="7350" cy="11425"/>
            </a:xfrm>
            <a:custGeom>
              <a:avLst/>
              <a:gdLst/>
              <a:ahLst/>
              <a:cxnLst/>
              <a:rect l="l" t="t" r="r" b="b"/>
              <a:pathLst>
                <a:path w="294" h="457" extrusionOk="0">
                  <a:moveTo>
                    <a:pt x="1" y="1"/>
                  </a:moveTo>
                  <a:lnTo>
                    <a:pt x="254" y="433"/>
                  </a:lnTo>
                  <a:lnTo>
                    <a:pt x="286" y="452"/>
                  </a:lnTo>
                  <a:lnTo>
                    <a:pt x="293" y="456"/>
                  </a:lnTo>
                  <a:lnTo>
                    <a:pt x="40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4049438" y="839000"/>
              <a:ext cx="8900" cy="12275"/>
            </a:xfrm>
            <a:custGeom>
              <a:avLst/>
              <a:gdLst/>
              <a:ahLst/>
              <a:cxnLst/>
              <a:rect l="l" t="t" r="r" b="b"/>
              <a:pathLst>
                <a:path w="356" h="491" extrusionOk="0">
                  <a:moveTo>
                    <a:pt x="0" y="1"/>
                  </a:moveTo>
                  <a:lnTo>
                    <a:pt x="254" y="433"/>
                  </a:lnTo>
                  <a:lnTo>
                    <a:pt x="355" y="491"/>
                  </a:lnTo>
                  <a:lnTo>
                    <a:pt x="102" y="57"/>
                  </a:lnTo>
                  <a:lnTo>
                    <a:pt x="0" y="1"/>
                  </a:lnTo>
                  <a:close/>
                  <a:moveTo>
                    <a:pt x="355" y="491"/>
                  </a:moveTo>
                  <a:lnTo>
                    <a:pt x="355" y="491"/>
                  </a:lnTo>
                  <a:lnTo>
                    <a:pt x="355" y="49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4051963" y="840425"/>
              <a:ext cx="8300" cy="11925"/>
            </a:xfrm>
            <a:custGeom>
              <a:avLst/>
              <a:gdLst/>
              <a:ahLst/>
              <a:cxnLst/>
              <a:rect l="l" t="t" r="r" b="b"/>
              <a:pathLst>
                <a:path w="332" h="477" extrusionOk="0">
                  <a:moveTo>
                    <a:pt x="1" y="0"/>
                  </a:moveTo>
                  <a:lnTo>
                    <a:pt x="254" y="434"/>
                  </a:lnTo>
                  <a:lnTo>
                    <a:pt x="331" y="476"/>
                  </a:lnTo>
                  <a:lnTo>
                    <a:pt x="78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1"/>
            <p:cNvSpPr/>
            <p:nvPr/>
          </p:nvSpPr>
          <p:spPr>
            <a:xfrm>
              <a:off x="4054863" y="842050"/>
              <a:ext cx="6875" cy="11125"/>
            </a:xfrm>
            <a:custGeom>
              <a:avLst/>
              <a:gdLst/>
              <a:ahLst/>
              <a:cxnLst/>
              <a:rect l="l" t="t" r="r" b="b"/>
              <a:pathLst>
                <a:path w="275" h="445" extrusionOk="0">
                  <a:moveTo>
                    <a:pt x="1" y="1"/>
                  </a:moveTo>
                  <a:lnTo>
                    <a:pt x="254" y="434"/>
                  </a:lnTo>
                  <a:lnTo>
                    <a:pt x="275" y="444"/>
                  </a:lnTo>
                  <a:lnTo>
                    <a:pt x="275" y="382"/>
                  </a:lnTo>
                  <a:lnTo>
                    <a:pt x="275" y="362"/>
                  </a:lnTo>
                  <a:lnTo>
                    <a:pt x="275" y="312"/>
                  </a:lnTo>
                  <a:lnTo>
                    <a:pt x="275" y="272"/>
                  </a:lnTo>
                  <a:lnTo>
                    <a:pt x="275" y="15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1"/>
            <p:cNvSpPr/>
            <p:nvPr/>
          </p:nvSpPr>
          <p:spPr>
            <a:xfrm>
              <a:off x="4041313" y="833025"/>
              <a:ext cx="21600" cy="12975"/>
            </a:xfrm>
            <a:custGeom>
              <a:avLst/>
              <a:gdLst/>
              <a:ahLst/>
              <a:cxnLst/>
              <a:rect l="l" t="t" r="r" b="b"/>
              <a:pathLst>
                <a:path w="864" h="519" extrusionOk="0">
                  <a:moveTo>
                    <a:pt x="0" y="1"/>
                  </a:moveTo>
                  <a:lnTo>
                    <a:pt x="47" y="83"/>
                  </a:lnTo>
                  <a:lnTo>
                    <a:pt x="817" y="518"/>
                  </a:lnTo>
                  <a:lnTo>
                    <a:pt x="863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1"/>
            <p:cNvSpPr/>
            <p:nvPr/>
          </p:nvSpPr>
          <p:spPr>
            <a:xfrm>
              <a:off x="4041313" y="842300"/>
              <a:ext cx="21600" cy="13050"/>
            </a:xfrm>
            <a:custGeom>
              <a:avLst/>
              <a:gdLst/>
              <a:ahLst/>
              <a:cxnLst/>
              <a:rect l="l" t="t" r="r" b="b"/>
              <a:pathLst>
                <a:path w="864" h="522" extrusionOk="0">
                  <a:moveTo>
                    <a:pt x="47" y="1"/>
                  </a:moveTo>
                  <a:lnTo>
                    <a:pt x="0" y="28"/>
                  </a:lnTo>
                  <a:lnTo>
                    <a:pt x="863" y="521"/>
                  </a:lnTo>
                  <a:lnTo>
                    <a:pt x="817" y="439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1"/>
            <p:cNvSpPr/>
            <p:nvPr/>
          </p:nvSpPr>
          <p:spPr>
            <a:xfrm>
              <a:off x="4042463" y="842025"/>
              <a:ext cx="19275" cy="11250"/>
            </a:xfrm>
            <a:custGeom>
              <a:avLst/>
              <a:gdLst/>
              <a:ahLst/>
              <a:cxnLst/>
              <a:rect l="l" t="t" r="r" b="b"/>
              <a:pathLst>
                <a:path w="771" h="450" extrusionOk="0">
                  <a:moveTo>
                    <a:pt x="15" y="0"/>
                  </a:moveTo>
                  <a:lnTo>
                    <a:pt x="1" y="12"/>
                  </a:lnTo>
                  <a:lnTo>
                    <a:pt x="771" y="450"/>
                  </a:lnTo>
                  <a:lnTo>
                    <a:pt x="771" y="4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1"/>
            <p:cNvSpPr/>
            <p:nvPr/>
          </p:nvSpPr>
          <p:spPr>
            <a:xfrm>
              <a:off x="4042463" y="835100"/>
              <a:ext cx="400" cy="7225"/>
            </a:xfrm>
            <a:custGeom>
              <a:avLst/>
              <a:gdLst/>
              <a:ahLst/>
              <a:cxnLst/>
              <a:rect l="l" t="t" r="r" b="b"/>
              <a:pathLst>
                <a:path w="16" h="289" extrusionOk="0">
                  <a:moveTo>
                    <a:pt x="1" y="0"/>
                  </a:moveTo>
                  <a:lnTo>
                    <a:pt x="1" y="289"/>
                  </a:lnTo>
                  <a:lnTo>
                    <a:pt x="15" y="277"/>
                  </a:lnTo>
                  <a:lnTo>
                    <a:pt x="15" y="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1"/>
            <p:cNvSpPr/>
            <p:nvPr/>
          </p:nvSpPr>
          <p:spPr>
            <a:xfrm>
              <a:off x="4062888" y="845000"/>
              <a:ext cx="475" cy="10350"/>
            </a:xfrm>
            <a:custGeom>
              <a:avLst/>
              <a:gdLst/>
              <a:ahLst/>
              <a:cxnLst/>
              <a:rect l="l" t="t" r="r" b="b"/>
              <a:pathLst>
                <a:path w="19" h="414" extrusionOk="0">
                  <a:moveTo>
                    <a:pt x="19" y="0"/>
                  </a:moveTo>
                  <a:lnTo>
                    <a:pt x="0" y="12"/>
                  </a:lnTo>
                  <a:lnTo>
                    <a:pt x="0" y="413"/>
                  </a:lnTo>
                  <a:lnTo>
                    <a:pt x="19" y="40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1"/>
            <p:cNvSpPr/>
            <p:nvPr/>
          </p:nvSpPr>
          <p:spPr>
            <a:xfrm>
              <a:off x="4041313" y="832700"/>
              <a:ext cx="22050" cy="12600"/>
            </a:xfrm>
            <a:custGeom>
              <a:avLst/>
              <a:gdLst/>
              <a:ahLst/>
              <a:cxnLst/>
              <a:rect l="l" t="t" r="r" b="b"/>
              <a:pathLst>
                <a:path w="882" h="504" extrusionOk="0">
                  <a:moveTo>
                    <a:pt x="18" y="1"/>
                  </a:moveTo>
                  <a:lnTo>
                    <a:pt x="0" y="14"/>
                  </a:lnTo>
                  <a:lnTo>
                    <a:pt x="863" y="504"/>
                  </a:lnTo>
                  <a:lnTo>
                    <a:pt x="882" y="49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1"/>
            <p:cNvSpPr/>
            <p:nvPr/>
          </p:nvSpPr>
          <p:spPr>
            <a:xfrm>
              <a:off x="4041313" y="852675"/>
              <a:ext cx="21600" cy="22325"/>
            </a:xfrm>
            <a:custGeom>
              <a:avLst/>
              <a:gdLst/>
              <a:ahLst/>
              <a:cxnLst/>
              <a:rect l="l" t="t" r="r" b="b"/>
              <a:pathLst>
                <a:path w="864" h="893" extrusionOk="0">
                  <a:moveTo>
                    <a:pt x="0" y="1"/>
                  </a:moveTo>
                  <a:lnTo>
                    <a:pt x="0" y="399"/>
                  </a:lnTo>
                  <a:lnTo>
                    <a:pt x="863" y="892"/>
                  </a:lnTo>
                  <a:lnTo>
                    <a:pt x="863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1"/>
            <p:cNvSpPr/>
            <p:nvPr/>
          </p:nvSpPr>
          <p:spPr>
            <a:xfrm>
              <a:off x="4042463" y="854750"/>
              <a:ext cx="19275" cy="18175"/>
            </a:xfrm>
            <a:custGeom>
              <a:avLst/>
              <a:gdLst/>
              <a:ahLst/>
              <a:cxnLst/>
              <a:rect l="l" t="t" r="r" b="b"/>
              <a:pathLst>
                <a:path w="771" h="727" extrusionOk="0">
                  <a:moveTo>
                    <a:pt x="1" y="0"/>
                  </a:moveTo>
                  <a:lnTo>
                    <a:pt x="1" y="116"/>
                  </a:lnTo>
                  <a:lnTo>
                    <a:pt x="1" y="157"/>
                  </a:lnTo>
                  <a:lnTo>
                    <a:pt x="1" y="208"/>
                  </a:lnTo>
                  <a:lnTo>
                    <a:pt x="1" y="226"/>
                  </a:lnTo>
                  <a:lnTo>
                    <a:pt x="1" y="289"/>
                  </a:lnTo>
                  <a:lnTo>
                    <a:pt x="28" y="305"/>
                  </a:lnTo>
                  <a:lnTo>
                    <a:pt x="591" y="621"/>
                  </a:lnTo>
                  <a:lnTo>
                    <a:pt x="607" y="631"/>
                  </a:lnTo>
                  <a:lnTo>
                    <a:pt x="621" y="640"/>
                  </a:lnTo>
                  <a:lnTo>
                    <a:pt x="771" y="727"/>
                  </a:lnTo>
                  <a:lnTo>
                    <a:pt x="771" y="553"/>
                  </a:lnTo>
                  <a:lnTo>
                    <a:pt x="771" y="537"/>
                  </a:lnTo>
                  <a:lnTo>
                    <a:pt x="771" y="518"/>
                  </a:lnTo>
                  <a:lnTo>
                    <a:pt x="771" y="467"/>
                  </a:lnTo>
                  <a:lnTo>
                    <a:pt x="771" y="435"/>
                  </a:lnTo>
                  <a:lnTo>
                    <a:pt x="716" y="405"/>
                  </a:lnTo>
                  <a:lnTo>
                    <a:pt x="700" y="395"/>
                  </a:lnTo>
                  <a:lnTo>
                    <a:pt x="656" y="370"/>
                  </a:lnTo>
                  <a:lnTo>
                    <a:pt x="621" y="3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1"/>
            <p:cNvSpPr/>
            <p:nvPr/>
          </p:nvSpPr>
          <p:spPr>
            <a:xfrm>
              <a:off x="4047613" y="857600"/>
              <a:ext cx="6850" cy="11125"/>
            </a:xfrm>
            <a:custGeom>
              <a:avLst/>
              <a:gdLst/>
              <a:ahLst/>
              <a:cxnLst/>
              <a:rect l="l" t="t" r="r" b="b"/>
              <a:pathLst>
                <a:path w="274" h="445" extrusionOk="0">
                  <a:moveTo>
                    <a:pt x="1" y="1"/>
                  </a:moveTo>
                  <a:lnTo>
                    <a:pt x="253" y="434"/>
                  </a:lnTo>
                  <a:lnTo>
                    <a:pt x="273" y="444"/>
                  </a:lnTo>
                  <a:lnTo>
                    <a:pt x="20" y="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1"/>
            <p:cNvSpPr/>
            <p:nvPr/>
          </p:nvSpPr>
          <p:spPr>
            <a:xfrm>
              <a:off x="4045163" y="856275"/>
              <a:ext cx="6825" cy="11075"/>
            </a:xfrm>
            <a:custGeom>
              <a:avLst/>
              <a:gdLst/>
              <a:ahLst/>
              <a:cxnLst/>
              <a:rect l="l" t="t" r="r" b="b"/>
              <a:pathLst>
                <a:path w="273" h="443" extrusionOk="0">
                  <a:moveTo>
                    <a:pt x="0" y="0"/>
                  </a:moveTo>
                  <a:lnTo>
                    <a:pt x="252" y="431"/>
                  </a:lnTo>
                  <a:lnTo>
                    <a:pt x="273" y="442"/>
                  </a:lnTo>
                  <a:lnTo>
                    <a:pt x="19" y="10"/>
                  </a:lnTo>
                  <a:lnTo>
                    <a:pt x="7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1"/>
            <p:cNvSpPr/>
            <p:nvPr/>
          </p:nvSpPr>
          <p:spPr>
            <a:xfrm>
              <a:off x="4048088" y="857900"/>
              <a:ext cx="7700" cy="11575"/>
            </a:xfrm>
            <a:custGeom>
              <a:avLst/>
              <a:gdLst/>
              <a:ahLst/>
              <a:cxnLst/>
              <a:rect l="l" t="t" r="r" b="b"/>
              <a:pathLst>
                <a:path w="308" h="463" extrusionOk="0">
                  <a:moveTo>
                    <a:pt x="1" y="0"/>
                  </a:moveTo>
                  <a:lnTo>
                    <a:pt x="254" y="432"/>
                  </a:lnTo>
                  <a:lnTo>
                    <a:pt x="308" y="463"/>
                  </a:lnTo>
                  <a:lnTo>
                    <a:pt x="54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1"/>
            <p:cNvSpPr/>
            <p:nvPr/>
          </p:nvSpPr>
          <p:spPr>
            <a:xfrm>
              <a:off x="4042463" y="854775"/>
              <a:ext cx="9025" cy="12275"/>
            </a:xfrm>
            <a:custGeom>
              <a:avLst/>
              <a:gdLst/>
              <a:ahLst/>
              <a:cxnLst/>
              <a:rect l="l" t="t" r="r" b="b"/>
              <a:pathLst>
                <a:path w="361" h="491" extrusionOk="0">
                  <a:moveTo>
                    <a:pt x="1" y="1"/>
                  </a:moveTo>
                  <a:lnTo>
                    <a:pt x="1" y="33"/>
                  </a:lnTo>
                  <a:lnTo>
                    <a:pt x="1" y="83"/>
                  </a:lnTo>
                  <a:lnTo>
                    <a:pt x="1" y="102"/>
                  </a:lnTo>
                  <a:lnTo>
                    <a:pt x="1" y="118"/>
                  </a:lnTo>
                  <a:lnTo>
                    <a:pt x="1" y="292"/>
                  </a:lnTo>
                  <a:lnTo>
                    <a:pt x="150" y="372"/>
                  </a:lnTo>
                  <a:lnTo>
                    <a:pt x="165" y="381"/>
                  </a:lnTo>
                  <a:lnTo>
                    <a:pt x="181" y="389"/>
                  </a:lnTo>
                  <a:lnTo>
                    <a:pt x="360" y="491"/>
                  </a:lnTo>
                  <a:lnTo>
                    <a:pt x="360" y="491"/>
                  </a:lnTo>
                  <a:lnTo>
                    <a:pt x="108" y="60"/>
                  </a:lnTo>
                  <a:lnTo>
                    <a:pt x="72" y="40"/>
                  </a:lnTo>
                  <a:lnTo>
                    <a:pt x="54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1"/>
            <p:cNvSpPr/>
            <p:nvPr/>
          </p:nvSpPr>
          <p:spPr>
            <a:xfrm>
              <a:off x="4045613" y="856525"/>
              <a:ext cx="8325" cy="11950"/>
            </a:xfrm>
            <a:custGeom>
              <a:avLst/>
              <a:gdLst/>
              <a:ahLst/>
              <a:cxnLst/>
              <a:rect l="l" t="t" r="r" b="b"/>
              <a:pathLst>
                <a:path w="333" h="478" extrusionOk="0">
                  <a:moveTo>
                    <a:pt x="1" y="0"/>
                  </a:moveTo>
                  <a:lnTo>
                    <a:pt x="255" y="432"/>
                  </a:lnTo>
                  <a:lnTo>
                    <a:pt x="333" y="477"/>
                  </a:lnTo>
                  <a:lnTo>
                    <a:pt x="81" y="44"/>
                  </a:lnTo>
                  <a:lnTo>
                    <a:pt x="24" y="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1"/>
            <p:cNvSpPr/>
            <p:nvPr/>
          </p:nvSpPr>
          <p:spPr>
            <a:xfrm>
              <a:off x="4053888" y="861150"/>
              <a:ext cx="7350" cy="11425"/>
            </a:xfrm>
            <a:custGeom>
              <a:avLst/>
              <a:gdLst/>
              <a:ahLst/>
              <a:cxnLst/>
              <a:rect l="l" t="t" r="r" b="b"/>
              <a:pathLst>
                <a:path w="294" h="457" extrusionOk="0">
                  <a:moveTo>
                    <a:pt x="1" y="1"/>
                  </a:moveTo>
                  <a:lnTo>
                    <a:pt x="254" y="434"/>
                  </a:lnTo>
                  <a:lnTo>
                    <a:pt x="286" y="452"/>
                  </a:lnTo>
                  <a:lnTo>
                    <a:pt x="293" y="456"/>
                  </a:lnTo>
                  <a:lnTo>
                    <a:pt x="40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1"/>
            <p:cNvSpPr/>
            <p:nvPr/>
          </p:nvSpPr>
          <p:spPr>
            <a:xfrm>
              <a:off x="4049438" y="858650"/>
              <a:ext cx="8900" cy="12275"/>
            </a:xfrm>
            <a:custGeom>
              <a:avLst/>
              <a:gdLst/>
              <a:ahLst/>
              <a:cxnLst/>
              <a:rect l="l" t="t" r="r" b="b"/>
              <a:pathLst>
                <a:path w="356" h="491" extrusionOk="0">
                  <a:moveTo>
                    <a:pt x="0" y="1"/>
                  </a:moveTo>
                  <a:lnTo>
                    <a:pt x="254" y="433"/>
                  </a:lnTo>
                  <a:lnTo>
                    <a:pt x="355" y="491"/>
                  </a:lnTo>
                  <a:lnTo>
                    <a:pt x="355" y="491"/>
                  </a:lnTo>
                  <a:lnTo>
                    <a:pt x="102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1"/>
            <p:cNvSpPr/>
            <p:nvPr/>
          </p:nvSpPr>
          <p:spPr>
            <a:xfrm>
              <a:off x="4051963" y="860075"/>
              <a:ext cx="8300" cy="11950"/>
            </a:xfrm>
            <a:custGeom>
              <a:avLst/>
              <a:gdLst/>
              <a:ahLst/>
              <a:cxnLst/>
              <a:rect l="l" t="t" r="r" b="b"/>
              <a:pathLst>
                <a:path w="332" h="478" extrusionOk="0">
                  <a:moveTo>
                    <a:pt x="1" y="0"/>
                  </a:moveTo>
                  <a:lnTo>
                    <a:pt x="254" y="434"/>
                  </a:lnTo>
                  <a:lnTo>
                    <a:pt x="331" y="477"/>
                  </a:lnTo>
                  <a:lnTo>
                    <a:pt x="78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1"/>
            <p:cNvSpPr/>
            <p:nvPr/>
          </p:nvSpPr>
          <p:spPr>
            <a:xfrm>
              <a:off x="4054863" y="861750"/>
              <a:ext cx="6875" cy="11075"/>
            </a:xfrm>
            <a:custGeom>
              <a:avLst/>
              <a:gdLst/>
              <a:ahLst/>
              <a:cxnLst/>
              <a:rect l="l" t="t" r="r" b="b"/>
              <a:pathLst>
                <a:path w="275" h="443" extrusionOk="0">
                  <a:moveTo>
                    <a:pt x="1" y="0"/>
                  </a:moveTo>
                  <a:lnTo>
                    <a:pt x="254" y="432"/>
                  </a:lnTo>
                  <a:lnTo>
                    <a:pt x="275" y="442"/>
                  </a:lnTo>
                  <a:lnTo>
                    <a:pt x="275" y="380"/>
                  </a:lnTo>
                  <a:lnTo>
                    <a:pt x="275" y="361"/>
                  </a:lnTo>
                  <a:lnTo>
                    <a:pt x="275" y="310"/>
                  </a:lnTo>
                  <a:lnTo>
                    <a:pt x="275" y="270"/>
                  </a:lnTo>
                  <a:lnTo>
                    <a:pt x="275" y="1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A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1"/>
            <p:cNvSpPr/>
            <p:nvPr/>
          </p:nvSpPr>
          <p:spPr>
            <a:xfrm>
              <a:off x="4041313" y="852675"/>
              <a:ext cx="21600" cy="12975"/>
            </a:xfrm>
            <a:custGeom>
              <a:avLst/>
              <a:gdLst/>
              <a:ahLst/>
              <a:cxnLst/>
              <a:rect l="l" t="t" r="r" b="b"/>
              <a:pathLst>
                <a:path w="864" h="519" extrusionOk="0">
                  <a:moveTo>
                    <a:pt x="0" y="1"/>
                  </a:moveTo>
                  <a:lnTo>
                    <a:pt x="47" y="83"/>
                  </a:lnTo>
                  <a:lnTo>
                    <a:pt x="817" y="518"/>
                  </a:lnTo>
                  <a:lnTo>
                    <a:pt x="863" y="4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1"/>
            <p:cNvSpPr/>
            <p:nvPr/>
          </p:nvSpPr>
          <p:spPr>
            <a:xfrm>
              <a:off x="4041313" y="861950"/>
              <a:ext cx="21600" cy="13050"/>
            </a:xfrm>
            <a:custGeom>
              <a:avLst/>
              <a:gdLst/>
              <a:ahLst/>
              <a:cxnLst/>
              <a:rect l="l" t="t" r="r" b="b"/>
              <a:pathLst>
                <a:path w="864" h="522" extrusionOk="0">
                  <a:moveTo>
                    <a:pt x="47" y="1"/>
                  </a:moveTo>
                  <a:lnTo>
                    <a:pt x="0" y="28"/>
                  </a:lnTo>
                  <a:lnTo>
                    <a:pt x="863" y="521"/>
                  </a:lnTo>
                  <a:lnTo>
                    <a:pt x="817" y="439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1"/>
            <p:cNvSpPr/>
            <p:nvPr/>
          </p:nvSpPr>
          <p:spPr>
            <a:xfrm>
              <a:off x="4042463" y="861700"/>
              <a:ext cx="19275" cy="11225"/>
            </a:xfrm>
            <a:custGeom>
              <a:avLst/>
              <a:gdLst/>
              <a:ahLst/>
              <a:cxnLst/>
              <a:rect l="l" t="t" r="r" b="b"/>
              <a:pathLst>
                <a:path w="771" h="449" extrusionOk="0">
                  <a:moveTo>
                    <a:pt x="15" y="1"/>
                  </a:moveTo>
                  <a:lnTo>
                    <a:pt x="1" y="11"/>
                  </a:lnTo>
                  <a:lnTo>
                    <a:pt x="771" y="449"/>
                  </a:lnTo>
                  <a:lnTo>
                    <a:pt x="771" y="430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1"/>
            <p:cNvSpPr/>
            <p:nvPr/>
          </p:nvSpPr>
          <p:spPr>
            <a:xfrm>
              <a:off x="4042463" y="854750"/>
              <a:ext cx="400" cy="7225"/>
            </a:xfrm>
            <a:custGeom>
              <a:avLst/>
              <a:gdLst/>
              <a:ahLst/>
              <a:cxnLst/>
              <a:rect l="l" t="t" r="r" b="b"/>
              <a:pathLst>
                <a:path w="16" h="289" extrusionOk="0">
                  <a:moveTo>
                    <a:pt x="1" y="0"/>
                  </a:moveTo>
                  <a:lnTo>
                    <a:pt x="1" y="289"/>
                  </a:lnTo>
                  <a:lnTo>
                    <a:pt x="15" y="279"/>
                  </a:lnTo>
                  <a:lnTo>
                    <a:pt x="15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1"/>
            <p:cNvSpPr/>
            <p:nvPr/>
          </p:nvSpPr>
          <p:spPr>
            <a:xfrm>
              <a:off x="4062888" y="864650"/>
              <a:ext cx="475" cy="10350"/>
            </a:xfrm>
            <a:custGeom>
              <a:avLst/>
              <a:gdLst/>
              <a:ahLst/>
              <a:cxnLst/>
              <a:rect l="l" t="t" r="r" b="b"/>
              <a:pathLst>
                <a:path w="19" h="414" extrusionOk="0">
                  <a:moveTo>
                    <a:pt x="19" y="0"/>
                  </a:moveTo>
                  <a:lnTo>
                    <a:pt x="0" y="12"/>
                  </a:lnTo>
                  <a:lnTo>
                    <a:pt x="0" y="413"/>
                  </a:lnTo>
                  <a:lnTo>
                    <a:pt x="19" y="40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1"/>
            <p:cNvSpPr/>
            <p:nvPr/>
          </p:nvSpPr>
          <p:spPr>
            <a:xfrm>
              <a:off x="4041313" y="852350"/>
              <a:ext cx="22050" cy="12600"/>
            </a:xfrm>
            <a:custGeom>
              <a:avLst/>
              <a:gdLst/>
              <a:ahLst/>
              <a:cxnLst/>
              <a:rect l="l" t="t" r="r" b="b"/>
              <a:pathLst>
                <a:path w="882" h="504" extrusionOk="0">
                  <a:moveTo>
                    <a:pt x="18" y="0"/>
                  </a:moveTo>
                  <a:lnTo>
                    <a:pt x="0" y="14"/>
                  </a:lnTo>
                  <a:lnTo>
                    <a:pt x="863" y="504"/>
                  </a:lnTo>
                  <a:lnTo>
                    <a:pt x="882" y="49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8D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1"/>
            <p:cNvSpPr/>
            <p:nvPr/>
          </p:nvSpPr>
          <p:spPr>
            <a:xfrm>
              <a:off x="4028738" y="865775"/>
              <a:ext cx="3325" cy="21050"/>
            </a:xfrm>
            <a:custGeom>
              <a:avLst/>
              <a:gdLst/>
              <a:ahLst/>
              <a:cxnLst/>
              <a:rect l="l" t="t" r="r" b="b"/>
              <a:pathLst>
                <a:path w="133" h="842" extrusionOk="0">
                  <a:moveTo>
                    <a:pt x="0" y="0"/>
                  </a:moveTo>
                  <a:lnTo>
                    <a:pt x="0" y="811"/>
                  </a:lnTo>
                  <a:cubicBezTo>
                    <a:pt x="0" y="827"/>
                    <a:pt x="31" y="841"/>
                    <a:pt x="67" y="841"/>
                  </a:cubicBezTo>
                  <a:cubicBezTo>
                    <a:pt x="103" y="841"/>
                    <a:pt x="132" y="827"/>
                    <a:pt x="132" y="811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06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1"/>
            <p:cNvSpPr/>
            <p:nvPr/>
          </p:nvSpPr>
          <p:spPr>
            <a:xfrm>
              <a:off x="4017988" y="829375"/>
              <a:ext cx="12400" cy="50700"/>
            </a:xfrm>
            <a:custGeom>
              <a:avLst/>
              <a:gdLst/>
              <a:ahLst/>
              <a:cxnLst/>
              <a:rect l="l" t="t" r="r" b="b"/>
              <a:pathLst>
                <a:path w="496" h="2028" extrusionOk="0">
                  <a:moveTo>
                    <a:pt x="495" y="0"/>
                  </a:moveTo>
                  <a:lnTo>
                    <a:pt x="5" y="1829"/>
                  </a:lnTo>
                  <a:cubicBezTo>
                    <a:pt x="4" y="1832"/>
                    <a:pt x="4" y="1836"/>
                    <a:pt x="2" y="1839"/>
                  </a:cubicBezTo>
                  <a:lnTo>
                    <a:pt x="1" y="1846"/>
                  </a:lnTo>
                  <a:lnTo>
                    <a:pt x="1" y="1852"/>
                  </a:lnTo>
                  <a:cubicBezTo>
                    <a:pt x="1" y="1911"/>
                    <a:pt x="82" y="1981"/>
                    <a:pt x="205" y="2027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1"/>
            <p:cNvSpPr/>
            <p:nvPr/>
          </p:nvSpPr>
          <p:spPr>
            <a:xfrm>
              <a:off x="4023138" y="829375"/>
              <a:ext cx="19650" cy="51975"/>
            </a:xfrm>
            <a:custGeom>
              <a:avLst/>
              <a:gdLst/>
              <a:ahLst/>
              <a:cxnLst/>
              <a:rect l="l" t="t" r="r" b="b"/>
              <a:pathLst>
                <a:path w="786" h="2079" extrusionOk="0">
                  <a:moveTo>
                    <a:pt x="291" y="0"/>
                  </a:moveTo>
                  <a:lnTo>
                    <a:pt x="1" y="2027"/>
                  </a:lnTo>
                  <a:cubicBezTo>
                    <a:pt x="94" y="2061"/>
                    <a:pt x="191" y="2078"/>
                    <a:pt x="291" y="2078"/>
                  </a:cubicBezTo>
                  <a:cubicBezTo>
                    <a:pt x="563" y="2078"/>
                    <a:pt x="785" y="1949"/>
                    <a:pt x="785" y="1852"/>
                  </a:cubicBezTo>
                  <a:lnTo>
                    <a:pt x="785" y="1846"/>
                  </a:lnTo>
                  <a:lnTo>
                    <a:pt x="784" y="1839"/>
                  </a:lnTo>
                  <a:cubicBezTo>
                    <a:pt x="782" y="1836"/>
                    <a:pt x="782" y="1832"/>
                    <a:pt x="781" y="182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rgbClr val="8FD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5" name="Google Shape;1525;p31"/>
          <p:cNvSpPr txBox="1">
            <a:spLocks noGrp="1"/>
          </p:cNvSpPr>
          <p:nvPr>
            <p:ph type="subTitle" idx="4294967295"/>
          </p:nvPr>
        </p:nvSpPr>
        <p:spPr>
          <a:xfrm>
            <a:off x="6275599" y="3554775"/>
            <a:ext cx="243297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ed Hat Display"/>
                <a:ea typeface="Red Hat Display"/>
                <a:cs typeface="Red Hat Display"/>
                <a:sym typeface="Red Hat Display"/>
              </a:rPr>
              <a:t>NEURAL NETWORK</a:t>
            </a:r>
            <a:endParaRPr b="1" dirty="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527" name="Google Shape;1527;p31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ALGORITMI</a:t>
            </a:r>
            <a:endParaRPr dirty="0"/>
          </a:p>
        </p:txBody>
      </p:sp>
      <p:cxnSp>
        <p:nvCxnSpPr>
          <p:cNvPr id="1528" name="Google Shape;1528;p31"/>
          <p:cNvCxnSpPr>
            <a:stCxn id="1529" idx="3"/>
          </p:cNvCxnSpPr>
          <p:nvPr/>
        </p:nvCxnSpPr>
        <p:spPr>
          <a:xfrm>
            <a:off x="1853425" y="3468700"/>
            <a:ext cx="72798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31"/>
          <p:cNvSpPr/>
          <p:nvPr/>
        </p:nvSpPr>
        <p:spPr>
          <a:xfrm>
            <a:off x="1697125" y="3390550"/>
            <a:ext cx="156300" cy="156300"/>
          </a:xfrm>
          <a:prstGeom prst="rect">
            <a:avLst/>
          </a:prstGeom>
          <a:solidFill>
            <a:srgbClr val="008D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31"/>
          <p:cNvSpPr/>
          <p:nvPr/>
        </p:nvSpPr>
        <p:spPr>
          <a:xfrm>
            <a:off x="4493850" y="3390550"/>
            <a:ext cx="156300" cy="156300"/>
          </a:xfrm>
          <a:prstGeom prst="rect">
            <a:avLst/>
          </a:prstGeom>
          <a:solidFill>
            <a:srgbClr val="008D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31"/>
          <p:cNvSpPr/>
          <p:nvPr/>
        </p:nvSpPr>
        <p:spPr>
          <a:xfrm>
            <a:off x="7294400" y="3390550"/>
            <a:ext cx="156300" cy="156300"/>
          </a:xfrm>
          <a:prstGeom prst="rect">
            <a:avLst/>
          </a:prstGeom>
          <a:solidFill>
            <a:srgbClr val="008D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31"/>
          <p:cNvSpPr txBox="1">
            <a:spLocks noGrp="1"/>
          </p:cNvSpPr>
          <p:nvPr>
            <p:ph type="subTitle" idx="4294967295"/>
          </p:nvPr>
        </p:nvSpPr>
        <p:spPr>
          <a:xfrm>
            <a:off x="678325" y="3554775"/>
            <a:ext cx="219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ed Hat Display"/>
                <a:ea typeface="Red Hat Display"/>
                <a:cs typeface="Red Hat Display"/>
                <a:sym typeface="Red Hat Display"/>
              </a:rPr>
              <a:t>LINEARE</a:t>
            </a:r>
            <a:endParaRPr b="1" dirty="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536" name="Google Shape;1536;p31"/>
          <p:cNvSpPr txBox="1">
            <a:spLocks noGrp="1"/>
          </p:cNvSpPr>
          <p:nvPr>
            <p:ph type="subTitle" idx="4294967295"/>
          </p:nvPr>
        </p:nvSpPr>
        <p:spPr>
          <a:xfrm>
            <a:off x="3475050" y="3554775"/>
            <a:ext cx="2193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ed Hat Display"/>
                <a:ea typeface="Red Hat Display"/>
                <a:cs typeface="Red Hat Display"/>
                <a:sym typeface="Red Hat Display"/>
              </a:rPr>
              <a:t>NON LINEARE</a:t>
            </a:r>
            <a:endParaRPr b="1" dirty="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538" name="Google Shape;1538;p31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8" name="Google Shape;4218;p42"/>
          <p:cNvGrpSpPr/>
          <p:nvPr/>
        </p:nvGrpSpPr>
        <p:grpSpPr>
          <a:xfrm rot="5400000">
            <a:off x="5081267" y="865772"/>
            <a:ext cx="2737052" cy="3755587"/>
            <a:chOff x="4620799" y="991225"/>
            <a:chExt cx="2737052" cy="3755587"/>
          </a:xfrm>
        </p:grpSpPr>
        <p:sp>
          <p:nvSpPr>
            <p:cNvPr id="4219" name="Google Shape;4219;p42"/>
            <p:cNvSpPr/>
            <p:nvPr/>
          </p:nvSpPr>
          <p:spPr>
            <a:xfrm>
              <a:off x="4742049" y="1089950"/>
              <a:ext cx="2615802" cy="3656862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rgbClr val="595959">
                <a:alpha val="30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0" name="Google Shape;4220;p42"/>
            <p:cNvGrpSpPr/>
            <p:nvPr/>
          </p:nvGrpSpPr>
          <p:grpSpPr>
            <a:xfrm>
              <a:off x="4620799" y="991225"/>
              <a:ext cx="2615860" cy="3656882"/>
              <a:chOff x="3513259" y="1868995"/>
              <a:chExt cx="1493838" cy="2088334"/>
            </a:xfrm>
          </p:grpSpPr>
          <p:sp>
            <p:nvSpPr>
              <p:cNvPr id="4221" name="Google Shape;4221;p42"/>
              <p:cNvSpPr/>
              <p:nvPr/>
            </p:nvSpPr>
            <p:spPr>
              <a:xfrm>
                <a:off x="3513259" y="1868995"/>
                <a:ext cx="1493838" cy="2088334"/>
              </a:xfrm>
              <a:custGeom>
                <a:avLst/>
                <a:gdLst/>
                <a:ahLst/>
                <a:cxnLst/>
                <a:rect l="l" t="t" r="r" b="b"/>
                <a:pathLst>
                  <a:path w="49749" h="71451" extrusionOk="0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2"/>
              <p:cNvSpPr/>
              <p:nvPr/>
            </p:nvSpPr>
            <p:spPr>
              <a:xfrm>
                <a:off x="3680303" y="2113921"/>
                <a:ext cx="1140025" cy="1511564"/>
              </a:xfrm>
              <a:custGeom>
                <a:avLst/>
                <a:gdLst/>
                <a:ahLst/>
                <a:cxnLst/>
                <a:rect l="l" t="t" r="r" b="b"/>
                <a:pathLst>
                  <a:path w="45601" h="60944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27"/>
                    </a:cubicBezTo>
                    <a:lnTo>
                      <a:pt x="0" y="60534"/>
                    </a:lnTo>
                    <a:cubicBezTo>
                      <a:pt x="0" y="60763"/>
                      <a:pt x="197" y="60943"/>
                      <a:pt x="426" y="60943"/>
                    </a:cubicBezTo>
                    <a:lnTo>
                      <a:pt x="45191" y="60943"/>
                    </a:lnTo>
                    <a:cubicBezTo>
                      <a:pt x="45421" y="60943"/>
                      <a:pt x="45601" y="60763"/>
                      <a:pt x="45601" y="60534"/>
                    </a:cubicBezTo>
                    <a:lnTo>
                      <a:pt x="45601" y="427"/>
                    </a:lnTo>
                    <a:cubicBezTo>
                      <a:pt x="45601" y="181"/>
                      <a:pt x="45421" y="1"/>
                      <a:pt x="45191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2"/>
              <p:cNvSpPr/>
              <p:nvPr/>
            </p:nvSpPr>
            <p:spPr>
              <a:xfrm>
                <a:off x="4227975" y="1925371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492" y="0"/>
                    </a:moveTo>
                    <a:cubicBezTo>
                      <a:pt x="214" y="0"/>
                      <a:pt x="0" y="230"/>
                      <a:pt x="0" y="508"/>
                    </a:cubicBezTo>
                    <a:cubicBezTo>
                      <a:pt x="0" y="798"/>
                      <a:pt x="243" y="996"/>
                      <a:pt x="496" y="996"/>
                    </a:cubicBezTo>
                    <a:cubicBezTo>
                      <a:pt x="615" y="996"/>
                      <a:pt x="737" y="952"/>
                      <a:pt x="836" y="852"/>
                    </a:cubicBezTo>
                    <a:cubicBezTo>
                      <a:pt x="1148" y="541"/>
                      <a:pt x="935" y="0"/>
                      <a:pt x="4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2"/>
              <p:cNvSpPr/>
              <p:nvPr/>
            </p:nvSpPr>
            <p:spPr>
              <a:xfrm>
                <a:off x="4179825" y="3812826"/>
                <a:ext cx="1250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4273" extrusionOk="0">
                    <a:moveTo>
                      <a:pt x="2869" y="355"/>
                    </a:moveTo>
                    <a:cubicBezTo>
                      <a:pt x="3836" y="355"/>
                      <a:pt x="4639" y="1158"/>
                      <a:pt x="4639" y="2142"/>
                    </a:cubicBezTo>
                    <a:cubicBezTo>
                      <a:pt x="4639" y="3206"/>
                      <a:pt x="3762" y="3917"/>
                      <a:pt x="2850" y="3917"/>
                    </a:cubicBezTo>
                    <a:cubicBezTo>
                      <a:pt x="2413" y="3917"/>
                      <a:pt x="1968" y="3754"/>
                      <a:pt x="1607" y="3387"/>
                    </a:cubicBezTo>
                    <a:cubicBezTo>
                      <a:pt x="492" y="2273"/>
                      <a:pt x="1279" y="355"/>
                      <a:pt x="2869" y="355"/>
                    </a:cubicBezTo>
                    <a:close/>
                    <a:moveTo>
                      <a:pt x="2849" y="1"/>
                    </a:moveTo>
                    <a:cubicBezTo>
                      <a:pt x="2320" y="1"/>
                      <a:pt x="1781" y="197"/>
                      <a:pt x="1344" y="634"/>
                    </a:cubicBezTo>
                    <a:cubicBezTo>
                      <a:pt x="0" y="1978"/>
                      <a:pt x="967" y="4273"/>
                      <a:pt x="2869" y="4273"/>
                    </a:cubicBezTo>
                    <a:cubicBezTo>
                      <a:pt x="4049" y="4273"/>
                      <a:pt x="5000" y="3306"/>
                      <a:pt x="5000" y="2142"/>
                    </a:cubicBezTo>
                    <a:cubicBezTo>
                      <a:pt x="5000" y="847"/>
                      <a:pt x="3946" y="1"/>
                      <a:pt x="28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26" name="Google Shape;4226;p42"/>
          <p:cNvSpPr/>
          <p:nvPr/>
        </p:nvSpPr>
        <p:spPr>
          <a:xfrm>
            <a:off x="699700" y="922825"/>
            <a:ext cx="945300" cy="68400"/>
          </a:xfrm>
          <a:prstGeom prst="rect">
            <a:avLst/>
          </a:prstGeom>
          <a:solidFill>
            <a:srgbClr val="F4AA9E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7" name="Google Shape;4227;p42"/>
          <p:cNvGrpSpPr/>
          <p:nvPr/>
        </p:nvGrpSpPr>
        <p:grpSpPr>
          <a:xfrm flipH="1">
            <a:off x="609055" y="1559394"/>
            <a:ext cx="3890551" cy="2169143"/>
            <a:chOff x="6069325" y="1965500"/>
            <a:chExt cx="2126400" cy="1467900"/>
          </a:xfrm>
        </p:grpSpPr>
        <p:sp>
          <p:nvSpPr>
            <p:cNvPr id="4228" name="Google Shape;4228;p42"/>
            <p:cNvSpPr/>
            <p:nvPr/>
          </p:nvSpPr>
          <p:spPr>
            <a:xfrm flipH="1">
              <a:off x="6069325" y="2940288"/>
              <a:ext cx="263100" cy="307800"/>
            </a:xfrm>
            <a:prstGeom prst="rtTriangle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2"/>
            <p:cNvSpPr/>
            <p:nvPr/>
          </p:nvSpPr>
          <p:spPr>
            <a:xfrm>
              <a:off x="6332425" y="1965500"/>
              <a:ext cx="1863300" cy="1467900"/>
            </a:xfrm>
            <a:prstGeom prst="rect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0" name="Google Shape;4230;p42"/>
          <p:cNvSpPr txBox="1">
            <a:spLocks noGrp="1"/>
          </p:cNvSpPr>
          <p:nvPr>
            <p:ph type="body" idx="1"/>
          </p:nvPr>
        </p:nvSpPr>
        <p:spPr>
          <a:xfrm>
            <a:off x="646361" y="1559394"/>
            <a:ext cx="3297964" cy="202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tx2">
                    <a:lumMod val="10000"/>
                  </a:schemeClr>
                </a:solidFill>
              </a:rPr>
              <a:t>Vista la struttura del dataset e il numero di variabili presenti, è stata effettuata una selezione di un numero ristretto di variabili attraverso sia la cd. </a:t>
            </a:r>
            <a:r>
              <a:rPr lang="it-IT" b="1" dirty="0">
                <a:solidFill>
                  <a:srgbClr val="FF0000"/>
                </a:solidFill>
              </a:rPr>
              <a:t>subset</a:t>
            </a:r>
            <a:r>
              <a:rPr lang="it-IT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it-IT" b="1" dirty="0" err="1">
                <a:solidFill>
                  <a:srgbClr val="FF0000"/>
                </a:solidFill>
              </a:rPr>
              <a:t>selection</a:t>
            </a:r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dirty="0">
                <a:solidFill>
                  <a:schemeClr val="tx2">
                    <a:lumMod val="10000"/>
                  </a:schemeClr>
                </a:solidFill>
              </a:rPr>
              <a:t>che con </a:t>
            </a:r>
            <a:r>
              <a:rPr lang="it-IT" b="1" dirty="0">
                <a:solidFill>
                  <a:srgbClr val="FF0000"/>
                </a:solidFill>
              </a:rPr>
              <a:t>metodi di </a:t>
            </a:r>
            <a:r>
              <a:rPr lang="it-IT" b="1" dirty="0" err="1">
                <a:solidFill>
                  <a:srgbClr val="FF0000"/>
                </a:solidFill>
              </a:rPr>
              <a:t>shrinkage</a:t>
            </a:r>
            <a:r>
              <a:rPr lang="it-IT" dirty="0">
                <a:solidFill>
                  <a:schemeClr val="tx2">
                    <a:lumMod val="10000"/>
                  </a:schemeClr>
                </a:solidFill>
              </a:rPr>
              <a:t>. </a:t>
            </a:r>
          </a:p>
        </p:txBody>
      </p:sp>
      <p:sp>
        <p:nvSpPr>
          <p:cNvPr id="4231" name="Google Shape;4231;p42"/>
          <p:cNvSpPr txBox="1">
            <a:spLocks noGrp="1"/>
          </p:cNvSpPr>
          <p:nvPr>
            <p:ph type="title"/>
          </p:nvPr>
        </p:nvSpPr>
        <p:spPr>
          <a:xfrm>
            <a:off x="609056" y="3546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OF ALL.. </a:t>
            </a:r>
            <a:endParaRPr dirty="0"/>
          </a:p>
        </p:txBody>
      </p:sp>
      <p:pic>
        <p:nvPicPr>
          <p:cNvPr id="3" name="Immagine 2" descr="Immagine che contiene vestiti, calzature&#10;&#10;Descrizione generata automaticamente">
            <a:extLst>
              <a:ext uri="{FF2B5EF4-FFF2-40B4-BE49-F238E27FC236}">
                <a16:creationId xmlns:a16="http://schemas.microsoft.com/office/drawing/2014/main" id="{6FDDD381-8EDC-A8BD-09E2-C72A9824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797" y="1667551"/>
            <a:ext cx="2646900" cy="1996297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3" name="Google Shape;1983;p34"/>
          <p:cNvGrpSpPr/>
          <p:nvPr/>
        </p:nvGrpSpPr>
        <p:grpSpPr>
          <a:xfrm flipH="1">
            <a:off x="484400" y="647492"/>
            <a:ext cx="4223974" cy="3785488"/>
            <a:chOff x="4177618" y="768600"/>
            <a:chExt cx="3053107" cy="2025300"/>
          </a:xfrm>
        </p:grpSpPr>
        <p:sp>
          <p:nvSpPr>
            <p:cNvPr id="1984" name="Google Shape;1984;p34"/>
            <p:cNvSpPr/>
            <p:nvPr/>
          </p:nvSpPr>
          <p:spPr>
            <a:xfrm>
              <a:off x="4861325" y="768600"/>
              <a:ext cx="2369400" cy="2025300"/>
            </a:xfrm>
            <a:prstGeom prst="rect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 rot="10800000">
              <a:off x="4177618" y="2286676"/>
              <a:ext cx="683700" cy="309000"/>
            </a:xfrm>
            <a:prstGeom prst="rtTriangle">
              <a:avLst/>
            </a:prstGeom>
            <a:solidFill>
              <a:srgbClr val="F4AA9E">
                <a:alpha val="519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6" name="Google Shape;1986;p34"/>
          <p:cNvSpPr txBox="1">
            <a:spLocks noGrp="1"/>
          </p:cNvSpPr>
          <p:nvPr>
            <p:ph type="ctrTitle"/>
          </p:nvPr>
        </p:nvSpPr>
        <p:spPr>
          <a:xfrm flipH="1">
            <a:off x="4135298" y="252752"/>
            <a:ext cx="4755953" cy="2065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</a:t>
            </a:r>
            <a:br>
              <a:rPr lang="en" dirty="0"/>
            </a:br>
            <a:r>
              <a:rPr lang="en" dirty="0"/>
              <a:t>SELECTION</a:t>
            </a:r>
            <a:endParaRPr dirty="0"/>
          </a:p>
        </p:txBody>
      </p:sp>
      <p:sp>
        <p:nvSpPr>
          <p:cNvPr id="1987" name="Google Shape;1987;p34"/>
          <p:cNvSpPr txBox="1">
            <a:spLocks noGrp="1"/>
          </p:cNvSpPr>
          <p:nvPr>
            <p:ph type="subTitle" idx="1"/>
          </p:nvPr>
        </p:nvSpPr>
        <p:spPr>
          <a:xfrm flipH="1">
            <a:off x="4135298" y="1980721"/>
            <a:ext cx="4425228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Best Subset </a:t>
            </a:r>
            <a:r>
              <a:rPr lang="en-US" sz="1200" err="1"/>
              <a:t>Selection</a:t>
            </a:r>
            <a:r>
              <a:rPr lang="en-US" sz="1200"/>
              <a:t>, </a:t>
            </a:r>
            <a:r>
              <a:rPr lang="en-US" sz="1200" err="1"/>
              <a:t>Forward</a:t>
            </a:r>
            <a:r>
              <a:rPr lang="en-US" sz="1200"/>
              <a:t> </a:t>
            </a:r>
            <a:r>
              <a:rPr lang="en-US" sz="1200" err="1"/>
              <a:t>Selection</a:t>
            </a:r>
            <a:r>
              <a:rPr lang="en-US" sz="1200"/>
              <a:t>, Backward </a:t>
            </a:r>
            <a:r>
              <a:rPr lang="en-US" sz="1200" err="1"/>
              <a:t>Selection</a:t>
            </a:r>
            <a:endParaRPr lang="en-US" sz="1200"/>
          </a:p>
        </p:txBody>
      </p:sp>
      <p:sp>
        <p:nvSpPr>
          <p:cNvPr id="1988" name="Google Shape;1988;p34"/>
          <p:cNvSpPr txBox="1">
            <a:spLocks noGrp="1"/>
          </p:cNvSpPr>
          <p:nvPr>
            <p:ph type="title" idx="2"/>
          </p:nvPr>
        </p:nvSpPr>
        <p:spPr>
          <a:xfrm flipH="1">
            <a:off x="989423" y="2155338"/>
            <a:ext cx="22683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/>
              <a:t>01</a:t>
            </a:r>
            <a:endParaRPr sz="12000"/>
          </a:p>
        </p:txBody>
      </p:sp>
    </p:spTree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Home Rental App Pitch Deck by Slidesgo">
  <a:themeElements>
    <a:clrScheme name="Simple Light">
      <a:dk1>
        <a:srgbClr val="064949"/>
      </a:dk1>
      <a:lt1>
        <a:srgbClr val="FFFFFF"/>
      </a:lt1>
      <a:dk2>
        <a:srgbClr val="595959"/>
      </a:dk2>
      <a:lt2>
        <a:srgbClr val="EEEEEE"/>
      </a:lt2>
      <a:accent1>
        <a:srgbClr val="E42524"/>
      </a:accent1>
      <a:accent2>
        <a:srgbClr val="FD876C"/>
      </a:accent2>
      <a:accent3>
        <a:srgbClr val="F4AA9E"/>
      </a:accent3>
      <a:accent4>
        <a:srgbClr val="E3F9F7"/>
      </a:accent4>
      <a:accent5>
        <a:srgbClr val="008D8A"/>
      </a:accent5>
      <a:accent6>
        <a:srgbClr val="8FDFD6"/>
      </a:accent6>
      <a:hlink>
        <a:srgbClr val="0649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2B476F9F3FCE418DEA2CD550DD36A5" ma:contentTypeVersion="14" ma:contentTypeDescription="Create a new document." ma:contentTypeScope="" ma:versionID="490fbc383b6d36a73c0d18d308833f10">
  <xsd:schema xmlns:xsd="http://www.w3.org/2001/XMLSchema" xmlns:xs="http://www.w3.org/2001/XMLSchema" xmlns:p="http://schemas.microsoft.com/office/2006/metadata/properties" xmlns:ns3="23e585a3-b6b1-4c57-812a-728aac619ac8" xmlns:ns4="e4ea8ca7-2a22-400a-a5ca-c3d5b8483985" targetNamespace="http://schemas.microsoft.com/office/2006/metadata/properties" ma:root="true" ma:fieldsID="9535b2cde541559773998eccadac4ccc" ns3:_="" ns4:_="">
    <xsd:import namespace="23e585a3-b6b1-4c57-812a-728aac619ac8"/>
    <xsd:import namespace="e4ea8ca7-2a22-400a-a5ca-c3d5b84839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e585a3-b6b1-4c57-812a-728aac619a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a8ca7-2a22-400a-a5ca-c3d5b8483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4ea8ca7-2a22-400a-a5ca-c3d5b848398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95E37E-4F85-48B8-82EA-6F5C62ACDEFC}">
  <ds:schemaRefs>
    <ds:schemaRef ds:uri="23e585a3-b6b1-4c57-812a-728aac619ac8"/>
    <ds:schemaRef ds:uri="e4ea8ca7-2a22-400a-a5ca-c3d5b84839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28CA170-44CF-4D08-A00D-3422AB5A8490}">
  <ds:schemaRefs>
    <ds:schemaRef ds:uri="http://schemas.microsoft.com/office/2006/documentManagement/types"/>
    <ds:schemaRef ds:uri="e4ea8ca7-2a22-400a-a5ca-c3d5b8483985"/>
    <ds:schemaRef ds:uri="http://www.w3.org/XML/1998/namespace"/>
    <ds:schemaRef ds:uri="http://purl.org/dc/dcmitype/"/>
    <ds:schemaRef ds:uri="23e585a3-b6b1-4c57-812a-728aac619ac8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218929F-CCA5-45FD-A37E-8491E55A64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2040</TotalTime>
  <Words>2512</Words>
  <Application>Microsoft Macintosh PowerPoint</Application>
  <PresentationFormat>Presentazione su schermo (16:9)</PresentationFormat>
  <Paragraphs>237</Paragraphs>
  <Slides>41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52" baseType="lpstr">
      <vt:lpstr>Arial</vt:lpstr>
      <vt:lpstr>Fira Sans Extra Condensed Medium</vt:lpstr>
      <vt:lpstr>Fira Sans Condensed Medium</vt:lpstr>
      <vt:lpstr>Cambria Math</vt:lpstr>
      <vt:lpstr>Maven Pro SemiBold</vt:lpstr>
      <vt:lpstr>Calibri</vt:lpstr>
      <vt:lpstr>Segoe UI</vt:lpstr>
      <vt:lpstr>Red Hat Display</vt:lpstr>
      <vt:lpstr>Muli</vt:lpstr>
      <vt:lpstr>Nunito Light</vt:lpstr>
      <vt:lpstr>Home Rental App Pitch Deck by Slidesgo</vt:lpstr>
      <vt:lpstr>AmesHousing Analysis </vt:lpstr>
      <vt:lpstr>INDICE</vt:lpstr>
      <vt:lpstr>ANALISI DEL DATASET</vt:lpstr>
      <vt:lpstr>ANALISI ESPLORATIVA</vt:lpstr>
      <vt:lpstr>Presentazione standard di PowerPoint</vt:lpstr>
      <vt:lpstr>DATASET SPLIT</vt:lpstr>
      <vt:lpstr>ALGORITMI</vt:lpstr>
      <vt:lpstr>FIRST OF ALL.. </vt:lpstr>
      <vt:lpstr>FEATURE SELECTION</vt:lpstr>
      <vt:lpstr>SUBSET SELECTION</vt:lpstr>
      <vt:lpstr>VARIABILI SELEZIONATE</vt:lpstr>
      <vt:lpstr>SHRINKAGE METHODS</vt:lpstr>
      <vt:lpstr>SHRINKAGE METHODS</vt:lpstr>
      <vt:lpstr>RIDGE REGRESSION</vt:lpstr>
      <vt:lpstr>LASSO REGRESSION</vt:lpstr>
      <vt:lpstr>FEATURES IMPORTANCE</vt:lpstr>
      <vt:lpstr>REGRESSION</vt:lpstr>
      <vt:lpstr>MULTIPLE LINEAR REGRESSION</vt:lpstr>
      <vt:lpstr>POLYNOMIAL REGRESSION</vt:lpstr>
      <vt:lpstr>TUNING DELL’IPERPARAMETRO</vt:lpstr>
      <vt:lpstr>K-NN</vt:lpstr>
      <vt:lpstr>K-NEAREST NEIGHBORS</vt:lpstr>
      <vt:lpstr>TUNING DELL’IPERPARAMETRO</vt:lpstr>
      <vt:lpstr>TREE-BASED METHODS</vt:lpstr>
      <vt:lpstr>REGRESSION TREE</vt:lpstr>
      <vt:lpstr>COME AVVIENE LO SPLIT?</vt:lpstr>
      <vt:lpstr>SCELTA MIGLIORE?</vt:lpstr>
      <vt:lpstr>TUNING DELL’IPERPARAMETRO</vt:lpstr>
      <vt:lpstr>ENSEMBLE METHODS</vt:lpstr>
      <vt:lpstr>COME SI STIMA L’ERRORE TEST?</vt:lpstr>
      <vt:lpstr>RANDOM FOREST</vt:lpstr>
      <vt:lpstr>BOOSTING</vt:lpstr>
      <vt:lpstr>BART</vt:lpstr>
      <vt:lpstr>MECCANISMO DI PERTURBAZIONE</vt:lpstr>
      <vt:lpstr>TUNING DEGLI IPERPARAMETRI</vt:lpstr>
      <vt:lpstr>NEURAL NETWORK</vt:lpstr>
      <vt:lpstr>NEURAL NETWORK</vt:lpstr>
      <vt:lpstr>SINGLE NEURAL NETWORK</vt:lpstr>
      <vt:lpstr>COME OPERA LA RETE?</vt:lpstr>
      <vt:lpstr>CONFRONTO TRA MODELLI</vt:lpstr>
      <vt:lpstr>Grazie per 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Rental App </dc:title>
  <cp:lastModifiedBy>Rosario Urso</cp:lastModifiedBy>
  <cp:revision>7</cp:revision>
  <dcterms:modified xsi:type="dcterms:W3CDTF">2024-05-13T16:19:53Z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2023-06-27T17:15:24Z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df485122-7729-4fb2-9ee0-32b052083c79</vt:lpwstr>
  </property>
  <property fmtid="{D5CDD505-2E9C-101B-9397-08002B2CF9AE}" pid="8" name="MSIP_Label_2ad0b24d-6422-44b0-b3de-abb3a9e8c81a_ContentBits">
    <vt:lpwstr>0</vt:lpwstr>
  </property>
  <property fmtid="{D5CDD505-2E9C-101B-9397-08002B2CF9AE}" pid="9" name="ContentTypeId">
    <vt:lpwstr>0x010100BD2B476F9F3FCE418DEA2CD550DD36A5</vt:lpwstr>
  </property>
</Properties>
</file>